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handoutMasterIdLst>
    <p:handoutMasterId r:id="rId17"/>
  </p:handoutMasterIdLst>
  <p:sldIdLst>
    <p:sldId id="320" r:id="rId4"/>
    <p:sldId id="271" r:id="rId5"/>
    <p:sldId id="274" r:id="rId6"/>
    <p:sldId id="330" r:id="rId7"/>
    <p:sldId id="297" r:id="rId8"/>
    <p:sldId id="294" r:id="rId9"/>
    <p:sldId id="278" r:id="rId10"/>
    <p:sldId id="281" r:id="rId11"/>
    <p:sldId id="282" r:id="rId12"/>
    <p:sldId id="326" r:id="rId13"/>
    <p:sldId id="280" r:id="rId14"/>
    <p:sldId id="285" r:id="rId15"/>
    <p:sldId id="32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showGuides="1">
      <p:cViewPr varScale="1">
        <p:scale>
          <a:sx n="58" d="100"/>
          <a:sy n="58" d="100"/>
        </p:scale>
        <p:origin x="732" y="72"/>
      </p:cViewPr>
      <p:guideLst>
        <p:guide orient="horz" pos="2112"/>
        <p:guide pos="3840"/>
      </p:guideLst>
    </p:cSldViewPr>
  </p:slideViewPr>
  <p:notesTextViewPr>
    <p:cViewPr>
      <p:scale>
        <a:sx n="1" d="1"/>
        <a:sy n="1" d="1"/>
      </p:scale>
      <p:origin x="0" y="0"/>
    </p:cViewPr>
  </p:notesTextViewPr>
  <p:notesViewPr>
    <p:cSldViewPr snapToGrid="0" showGuides="1">
      <p:cViewPr varScale="1">
        <p:scale>
          <a:sx n="83" d="100"/>
          <a:sy n="83" d="100"/>
        </p:scale>
        <p:origin x="503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D6007F-C58E-4A55-A599-8872A79784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3428EF-C861-4B85-8C95-76229FB7C7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30CBBA-4429-42ED-B6D0-8BF4ED4C005B}" type="datetimeFigureOut">
              <a:rPr lang="en-US" smtClean="0"/>
              <a:t>4/6/2023</a:t>
            </a:fld>
            <a:endParaRPr lang="en-US"/>
          </a:p>
        </p:txBody>
      </p:sp>
      <p:sp>
        <p:nvSpPr>
          <p:cNvPr id="4" name="Footer Placeholder 3">
            <a:extLst>
              <a:ext uri="{FF2B5EF4-FFF2-40B4-BE49-F238E27FC236}">
                <a16:creationId xmlns:a16="http://schemas.microsoft.com/office/drawing/2014/main" id="{BAB502D0-995E-4F29-84CA-E2913DAAD1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4EA314-2A05-43A5-B1FF-AFE7E868D3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2D0C35-A184-422E-923A-A654BF542E51}" type="slidenum">
              <a:rPr lang="en-US" smtClean="0"/>
              <a:t>‹#›</a:t>
            </a:fld>
            <a:endParaRPr lang="en-US"/>
          </a:p>
        </p:txBody>
      </p:sp>
    </p:spTree>
    <p:extLst>
      <p:ext uri="{BB962C8B-B14F-4D97-AF65-F5344CB8AC3E}">
        <p14:creationId xmlns:p14="http://schemas.microsoft.com/office/powerpoint/2010/main" val="364726897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301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4" y="1684641"/>
            <a:ext cx="10398202" cy="4515862"/>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3DA528-CDA3-4090-B9A5-B856A1128BB8}"/>
              </a:ext>
            </a:extLst>
          </p:cNvPr>
          <p:cNvSpPr/>
          <p:nvPr userDrawn="1"/>
        </p:nvSpPr>
        <p:spPr>
          <a:xfrm flipH="1">
            <a:off x="3698021" y="319401"/>
            <a:ext cx="3758443" cy="2877105"/>
          </a:xfrm>
          <a:custGeom>
            <a:avLst/>
            <a:gdLst>
              <a:gd name="connsiteX0" fmla="*/ 1088042 w 3758443"/>
              <a:gd name="connsiteY0" fmla="*/ 2325956 h 2877105"/>
              <a:gd name="connsiteX1" fmla="*/ 1066622 w 3758443"/>
              <a:gd name="connsiteY1" fmla="*/ 2363304 h 2877105"/>
              <a:gd name="connsiteX2" fmla="*/ 900752 w 3758443"/>
              <a:gd name="connsiteY2" fmla="*/ 2480292 h 2877105"/>
              <a:gd name="connsiteX3" fmla="*/ 804086 w 3758443"/>
              <a:gd name="connsiteY3" fmla="*/ 2510500 h 2877105"/>
              <a:gd name="connsiteX4" fmla="*/ 946888 w 3758443"/>
              <a:gd name="connsiteY4" fmla="*/ 2376486 h 2877105"/>
              <a:gd name="connsiteX5" fmla="*/ 1088042 w 3758443"/>
              <a:gd name="connsiteY5" fmla="*/ 2325956 h 2877105"/>
              <a:gd name="connsiteX6" fmla="*/ 2327263 w 3758443"/>
              <a:gd name="connsiteY6" fmla="*/ 1468319 h 2877105"/>
              <a:gd name="connsiteX7" fmla="*/ 2338660 w 3758443"/>
              <a:gd name="connsiteY7" fmla="*/ 1473537 h 2877105"/>
              <a:gd name="connsiteX8" fmla="*/ 2433678 w 3758443"/>
              <a:gd name="connsiteY8" fmla="*/ 1549332 h 2877105"/>
              <a:gd name="connsiteX9" fmla="*/ 2473773 w 3758443"/>
              <a:gd name="connsiteY9" fmla="*/ 1560865 h 2877105"/>
              <a:gd name="connsiteX10" fmla="*/ 2501783 w 3758443"/>
              <a:gd name="connsiteY10" fmla="*/ 1558120 h 2877105"/>
              <a:gd name="connsiteX11" fmla="*/ 2456746 w 3758443"/>
              <a:gd name="connsiteY11" fmla="*/ 1594369 h 2877105"/>
              <a:gd name="connsiteX12" fmla="*/ 2223868 w 3758443"/>
              <a:gd name="connsiteY12" fmla="*/ 1687740 h 2877105"/>
              <a:gd name="connsiteX13" fmla="*/ 2196956 w 3758443"/>
              <a:gd name="connsiteY13" fmla="*/ 1681149 h 2877105"/>
              <a:gd name="connsiteX14" fmla="*/ 2172790 w 3758443"/>
              <a:gd name="connsiteY14" fmla="*/ 1652588 h 2877105"/>
              <a:gd name="connsiteX15" fmla="*/ 2081066 w 3758443"/>
              <a:gd name="connsiteY15" fmla="*/ 1607551 h 2877105"/>
              <a:gd name="connsiteX16" fmla="*/ 1949798 w 3758443"/>
              <a:gd name="connsiteY16" fmla="*/ 1603157 h 2877105"/>
              <a:gd name="connsiteX17" fmla="*/ 1909704 w 3758443"/>
              <a:gd name="connsiteY17" fmla="*/ 1584483 h 2877105"/>
              <a:gd name="connsiteX18" fmla="*/ 1919590 w 3758443"/>
              <a:gd name="connsiteY18" fmla="*/ 1537248 h 2877105"/>
              <a:gd name="connsiteX19" fmla="*/ 1960234 w 3758443"/>
              <a:gd name="connsiteY19" fmla="*/ 1511983 h 2877105"/>
              <a:gd name="connsiteX20" fmla="*/ 2041521 w 3758443"/>
              <a:gd name="connsiteY20" fmla="*/ 1499351 h 2877105"/>
              <a:gd name="connsiteX21" fmla="*/ 2060195 w 3758443"/>
              <a:gd name="connsiteY21" fmla="*/ 1526813 h 2877105"/>
              <a:gd name="connsiteX22" fmla="*/ 2088207 w 3758443"/>
              <a:gd name="connsiteY22" fmla="*/ 1564710 h 2877105"/>
              <a:gd name="connsiteX23" fmla="*/ 2176085 w 3758443"/>
              <a:gd name="connsiteY23" fmla="*/ 1541093 h 2877105"/>
              <a:gd name="connsiteX24" fmla="*/ 2315042 w 3758443"/>
              <a:gd name="connsiteY24" fmla="*/ 1471340 h 2877105"/>
              <a:gd name="connsiteX25" fmla="*/ 2327263 w 3758443"/>
              <a:gd name="connsiteY25" fmla="*/ 1468319 h 2877105"/>
              <a:gd name="connsiteX26" fmla="*/ 3093863 w 3758443"/>
              <a:gd name="connsiteY26" fmla="*/ 1285148 h 2877105"/>
              <a:gd name="connsiteX27" fmla="*/ 3127916 w 3758443"/>
              <a:gd name="connsiteY27" fmla="*/ 1320299 h 2877105"/>
              <a:gd name="connsiteX28" fmla="*/ 3083977 w 3758443"/>
              <a:gd name="connsiteY28" fmla="*/ 1323045 h 2877105"/>
              <a:gd name="connsiteX29" fmla="*/ 3093863 w 3758443"/>
              <a:gd name="connsiteY29" fmla="*/ 1285148 h 2877105"/>
              <a:gd name="connsiteX30" fmla="*/ 882764 w 3758443"/>
              <a:gd name="connsiteY30" fmla="*/ 1224732 h 2877105"/>
              <a:gd name="connsiteX31" fmla="*/ 973800 w 3758443"/>
              <a:gd name="connsiteY31" fmla="*/ 1241758 h 2877105"/>
              <a:gd name="connsiteX32" fmla="*/ 1071565 w 3758443"/>
              <a:gd name="connsiteY32" fmla="*/ 1267572 h 2877105"/>
              <a:gd name="connsiteX33" fmla="*/ 950183 w 3758443"/>
              <a:gd name="connsiteY33" fmla="*/ 1271417 h 2877105"/>
              <a:gd name="connsiteX34" fmla="*/ 830998 w 3758443"/>
              <a:gd name="connsiteY34" fmla="*/ 1241758 h 2877105"/>
              <a:gd name="connsiteX35" fmla="*/ 789256 w 3758443"/>
              <a:gd name="connsiteY35" fmla="*/ 1234068 h 2877105"/>
              <a:gd name="connsiteX36" fmla="*/ 882764 w 3758443"/>
              <a:gd name="connsiteY36" fmla="*/ 1224732 h 2877105"/>
              <a:gd name="connsiteX37" fmla="*/ 1757015 w 3758443"/>
              <a:gd name="connsiteY37" fmla="*/ 1576 h 2877105"/>
              <a:gd name="connsiteX38" fmla="*/ 1691656 w 3758443"/>
              <a:gd name="connsiteY38" fmla="*/ 24094 h 2877105"/>
              <a:gd name="connsiteX39" fmla="*/ 1609819 w 3758443"/>
              <a:gd name="connsiteY39" fmla="*/ 40023 h 2877105"/>
              <a:gd name="connsiteX40" fmla="*/ 1563134 w 3758443"/>
              <a:gd name="connsiteY40" fmla="*/ 43867 h 2877105"/>
              <a:gd name="connsiteX41" fmla="*/ 1486790 w 3758443"/>
              <a:gd name="connsiteY41" fmla="*/ 34530 h 2877105"/>
              <a:gd name="connsiteX42" fmla="*/ 1485142 w 3758443"/>
              <a:gd name="connsiteY42" fmla="*/ 33432 h 2877105"/>
              <a:gd name="connsiteX43" fmla="*/ 1467567 w 3758443"/>
              <a:gd name="connsiteY43" fmla="*/ 33432 h 2877105"/>
              <a:gd name="connsiteX44" fmla="*/ 1467567 w 3758443"/>
              <a:gd name="connsiteY44" fmla="*/ 50458 h 2877105"/>
              <a:gd name="connsiteX45" fmla="*/ 1607622 w 3758443"/>
              <a:gd name="connsiteY45" fmla="*/ 126803 h 2877105"/>
              <a:gd name="connsiteX46" fmla="*/ 1652660 w 3758443"/>
              <a:gd name="connsiteY46" fmla="*/ 143280 h 2877105"/>
              <a:gd name="connsiteX47" fmla="*/ 1680122 w 3758443"/>
              <a:gd name="connsiteY47" fmla="*/ 183374 h 2877105"/>
              <a:gd name="connsiteX48" fmla="*/ 1699345 w 3758443"/>
              <a:gd name="connsiteY48" fmla="*/ 238847 h 2877105"/>
              <a:gd name="connsiteX49" fmla="*/ 1713626 w 3758443"/>
              <a:gd name="connsiteY49" fmla="*/ 364623 h 2877105"/>
              <a:gd name="connsiteX50" fmla="*/ 1742735 w 3758443"/>
              <a:gd name="connsiteY50" fmla="*/ 422293 h 2877105"/>
              <a:gd name="connsiteX51" fmla="*/ 1782830 w 3758443"/>
              <a:gd name="connsiteY51" fmla="*/ 469528 h 2877105"/>
              <a:gd name="connsiteX52" fmla="*/ 1798757 w 3758443"/>
              <a:gd name="connsiteY52" fmla="*/ 531042 h 2877105"/>
              <a:gd name="connsiteX53" fmla="*/ 1792167 w 3758443"/>
              <a:gd name="connsiteY53" fmla="*/ 573883 h 2877105"/>
              <a:gd name="connsiteX54" fmla="*/ 1750974 w 3758443"/>
              <a:gd name="connsiteY54" fmla="*/ 620019 h 2877105"/>
              <a:gd name="connsiteX55" fmla="*/ 1607073 w 3758443"/>
              <a:gd name="connsiteY55" fmla="*/ 662311 h 2877105"/>
              <a:gd name="connsiteX56" fmla="*/ 1487888 w 3758443"/>
              <a:gd name="connsiteY56" fmla="*/ 724924 h 2877105"/>
              <a:gd name="connsiteX57" fmla="*/ 1490085 w 3758443"/>
              <a:gd name="connsiteY57" fmla="*/ 740302 h 2877105"/>
              <a:gd name="connsiteX58" fmla="*/ 1565880 w 3758443"/>
              <a:gd name="connsiteY58" fmla="*/ 746893 h 2877105"/>
              <a:gd name="connsiteX59" fmla="*/ 1615861 w 3758443"/>
              <a:gd name="connsiteY59" fmla="*/ 741401 h 2877105"/>
              <a:gd name="connsiteX60" fmla="*/ 1524138 w 3758443"/>
              <a:gd name="connsiteY60" fmla="*/ 797423 h 2877105"/>
              <a:gd name="connsiteX61" fmla="*/ 1436260 w 3758443"/>
              <a:gd name="connsiteY61" fmla="*/ 802367 h 2877105"/>
              <a:gd name="connsiteX62" fmla="*/ 1297851 w 3758443"/>
              <a:gd name="connsiteY62" fmla="*/ 780397 h 2877105"/>
              <a:gd name="connsiteX63" fmla="*/ 1207776 w 3758443"/>
              <a:gd name="connsiteY63" fmla="*/ 700758 h 2877105"/>
              <a:gd name="connsiteX64" fmla="*/ 1181413 w 3758443"/>
              <a:gd name="connsiteY64" fmla="*/ 656818 h 2877105"/>
              <a:gd name="connsiteX65" fmla="*/ 1272037 w 3758443"/>
              <a:gd name="connsiteY65" fmla="*/ 804563 h 2877105"/>
              <a:gd name="connsiteX66" fmla="*/ 1302795 w 3758443"/>
              <a:gd name="connsiteY66" fmla="*/ 816098 h 2877105"/>
              <a:gd name="connsiteX67" fmla="*/ 1374745 w 3758443"/>
              <a:gd name="connsiteY67" fmla="*/ 840264 h 2877105"/>
              <a:gd name="connsiteX68" fmla="*/ 1213269 w 3758443"/>
              <a:gd name="connsiteY68" fmla="*/ 795226 h 2877105"/>
              <a:gd name="connsiteX69" fmla="*/ 988630 w 3758443"/>
              <a:gd name="connsiteY69" fmla="*/ 722178 h 2877105"/>
              <a:gd name="connsiteX70" fmla="*/ 1054539 w 3758443"/>
              <a:gd name="connsiteY70" fmla="*/ 774355 h 2877105"/>
              <a:gd name="connsiteX71" fmla="*/ 1114406 w 3758443"/>
              <a:gd name="connsiteY71" fmla="*/ 789185 h 2877105"/>
              <a:gd name="connsiteX72" fmla="*/ 1208875 w 3758443"/>
              <a:gd name="connsiteY72" fmla="*/ 849052 h 2877105"/>
              <a:gd name="connsiteX73" fmla="*/ 1230295 w 3758443"/>
              <a:gd name="connsiteY73" fmla="*/ 862783 h 2877105"/>
              <a:gd name="connsiteX74" fmla="*/ 1344537 w 3758443"/>
              <a:gd name="connsiteY74" fmla="*/ 880358 h 2877105"/>
              <a:gd name="connsiteX75" fmla="*/ 1311583 w 3758443"/>
              <a:gd name="connsiteY75" fmla="*/ 890794 h 2877105"/>
              <a:gd name="connsiteX76" fmla="*/ 1206678 w 3758443"/>
              <a:gd name="connsiteY76" fmla="*/ 888597 h 2877105"/>
              <a:gd name="connsiteX77" fmla="*/ 1069917 w 3758443"/>
              <a:gd name="connsiteY77" fmla="*/ 890245 h 2877105"/>
              <a:gd name="connsiteX78" fmla="*/ 1001262 w 3758443"/>
              <a:gd name="connsiteY78" fmla="*/ 913313 h 2877105"/>
              <a:gd name="connsiteX79" fmla="*/ 1177568 w 3758443"/>
              <a:gd name="connsiteY79" fmla="*/ 916059 h 2877105"/>
              <a:gd name="connsiteX80" fmla="*/ 1246772 w 3758443"/>
              <a:gd name="connsiteY80" fmla="*/ 929241 h 2877105"/>
              <a:gd name="connsiteX81" fmla="*/ 1359916 w 3758443"/>
              <a:gd name="connsiteY81" fmla="*/ 940225 h 2877105"/>
              <a:gd name="connsiteX82" fmla="*/ 1436260 w 3758443"/>
              <a:gd name="connsiteY82" fmla="*/ 936381 h 2877105"/>
              <a:gd name="connsiteX83" fmla="*/ 1420332 w 3758443"/>
              <a:gd name="connsiteY83" fmla="*/ 946817 h 2877105"/>
              <a:gd name="connsiteX84" fmla="*/ 1206129 w 3758443"/>
              <a:gd name="connsiteY84" fmla="*/ 981967 h 2877105"/>
              <a:gd name="connsiteX85" fmla="*/ 1061679 w 3758443"/>
              <a:gd name="connsiteY85" fmla="*/ 980320 h 2877105"/>
              <a:gd name="connsiteX86" fmla="*/ 1007304 w 3758443"/>
              <a:gd name="connsiteY86" fmla="*/ 989657 h 2877105"/>
              <a:gd name="connsiteX87" fmla="*/ 1032569 w 3758443"/>
              <a:gd name="connsiteY87" fmla="*/ 990756 h 2877105"/>
              <a:gd name="connsiteX88" fmla="*/ 1146811 w 3758443"/>
              <a:gd name="connsiteY88" fmla="*/ 995149 h 2877105"/>
              <a:gd name="connsiteX89" fmla="*/ 1361014 w 3758443"/>
              <a:gd name="connsiteY89" fmla="*/ 983615 h 2877105"/>
              <a:gd name="connsiteX90" fmla="*/ 1420881 w 3758443"/>
              <a:gd name="connsiteY90" fmla="*/ 983615 h 2877105"/>
              <a:gd name="connsiteX91" fmla="*/ 1392320 w 3758443"/>
              <a:gd name="connsiteY91" fmla="*/ 1012176 h 2877105"/>
              <a:gd name="connsiteX92" fmla="*/ 1225352 w 3758443"/>
              <a:gd name="connsiteY92" fmla="*/ 1066001 h 2877105"/>
              <a:gd name="connsiteX93" fmla="*/ 992474 w 3758443"/>
              <a:gd name="connsiteY93" fmla="*/ 1024259 h 2877105"/>
              <a:gd name="connsiteX94" fmla="*/ 852419 w 3758443"/>
              <a:gd name="connsiteY94" fmla="*/ 1014373 h 2877105"/>
              <a:gd name="connsiteX95" fmla="*/ 755203 w 3758443"/>
              <a:gd name="connsiteY95" fmla="*/ 1054467 h 2877105"/>
              <a:gd name="connsiteX96" fmla="*/ 834843 w 3758443"/>
              <a:gd name="connsiteY96" fmla="*/ 1041835 h 2877105"/>
              <a:gd name="connsiteX97" fmla="*/ 945240 w 3758443"/>
              <a:gd name="connsiteY97" fmla="*/ 1062157 h 2877105"/>
              <a:gd name="connsiteX98" fmla="*/ 994671 w 3758443"/>
              <a:gd name="connsiteY98" fmla="*/ 1089069 h 2877105"/>
              <a:gd name="connsiteX99" fmla="*/ 1247321 w 3758443"/>
              <a:gd name="connsiteY99" fmla="*/ 1145641 h 2877105"/>
              <a:gd name="connsiteX100" fmla="*/ 1261602 w 3758443"/>
              <a:gd name="connsiteY100" fmla="*/ 1150035 h 2877105"/>
              <a:gd name="connsiteX101" fmla="*/ 1195693 w 3758443"/>
              <a:gd name="connsiteY101" fmla="*/ 1189031 h 2877105"/>
              <a:gd name="connsiteX102" fmla="*/ 1052342 w 3758443"/>
              <a:gd name="connsiteY102" fmla="*/ 1208803 h 2877105"/>
              <a:gd name="connsiteX103" fmla="*/ 886472 w 3758443"/>
              <a:gd name="connsiteY103" fmla="*/ 1195073 h 2877105"/>
              <a:gd name="connsiteX104" fmla="*/ 662931 w 3758443"/>
              <a:gd name="connsiteY104" fmla="*/ 1217042 h 2877105"/>
              <a:gd name="connsiteX105" fmla="*/ 606909 w 3758443"/>
              <a:gd name="connsiteY105" fmla="*/ 1241758 h 2877105"/>
              <a:gd name="connsiteX106" fmla="*/ 767286 w 3758443"/>
              <a:gd name="connsiteY106" fmla="*/ 1274163 h 2877105"/>
              <a:gd name="connsiteX107" fmla="*/ 978744 w 3758443"/>
              <a:gd name="connsiteY107" fmla="*/ 1338424 h 2877105"/>
              <a:gd name="connsiteX108" fmla="*/ 1111660 w 3758443"/>
              <a:gd name="connsiteY108" fmla="*/ 1346662 h 2877105"/>
              <a:gd name="connsiteX109" fmla="*/ 1146261 w 3758443"/>
              <a:gd name="connsiteY109" fmla="*/ 1377969 h 2877105"/>
              <a:gd name="connsiteX110" fmla="*/ 1160542 w 3758443"/>
              <a:gd name="connsiteY110" fmla="*/ 1412022 h 2877105"/>
              <a:gd name="connsiteX111" fmla="*/ 1162190 w 3758443"/>
              <a:gd name="connsiteY111" fmla="*/ 1437287 h 2877105"/>
              <a:gd name="connsiteX112" fmla="*/ 1055637 w 3758443"/>
              <a:gd name="connsiteY112" fmla="*/ 1537248 h 2877105"/>
              <a:gd name="connsiteX113" fmla="*/ 908990 w 3758443"/>
              <a:gd name="connsiteY113" fmla="*/ 1599312 h 2877105"/>
              <a:gd name="connsiteX114" fmla="*/ 755753 w 3758443"/>
              <a:gd name="connsiteY114" fmla="*/ 1694331 h 2877105"/>
              <a:gd name="connsiteX115" fmla="*/ 661284 w 3758443"/>
              <a:gd name="connsiteY115" fmla="*/ 1731129 h 2877105"/>
              <a:gd name="connsiteX116" fmla="*/ 440489 w 3758443"/>
              <a:gd name="connsiteY116" fmla="*/ 1698175 h 2877105"/>
              <a:gd name="connsiteX117" fmla="*/ 642060 w 3758443"/>
              <a:gd name="connsiteY117" fmla="*/ 1771224 h 2877105"/>
              <a:gd name="connsiteX118" fmla="*/ 714559 w 3758443"/>
              <a:gd name="connsiteY118" fmla="*/ 1762436 h 2877105"/>
              <a:gd name="connsiteX119" fmla="*/ 838688 w 3758443"/>
              <a:gd name="connsiteY119" fmla="*/ 1722342 h 2877105"/>
              <a:gd name="connsiteX120" fmla="*/ 992474 w 3758443"/>
              <a:gd name="connsiteY120" fmla="*/ 1686092 h 2877105"/>
              <a:gd name="connsiteX121" fmla="*/ 1084198 w 3758443"/>
              <a:gd name="connsiteY121" fmla="*/ 1677305 h 2877105"/>
              <a:gd name="connsiteX122" fmla="*/ 1023781 w 3758443"/>
              <a:gd name="connsiteY122" fmla="*/ 1722342 h 2877105"/>
              <a:gd name="connsiteX123" fmla="*/ 1035865 w 3758443"/>
              <a:gd name="connsiteY123" fmla="*/ 1906886 h 2877105"/>
              <a:gd name="connsiteX124" fmla="*/ 1175920 w 3758443"/>
              <a:gd name="connsiteY124" fmla="*/ 1997511 h 2877105"/>
              <a:gd name="connsiteX125" fmla="*/ 1193496 w 3758443"/>
              <a:gd name="connsiteY125" fmla="*/ 2020579 h 2877105"/>
              <a:gd name="connsiteX126" fmla="*/ 1157796 w 3758443"/>
              <a:gd name="connsiteY126" fmla="*/ 2019480 h 2877105"/>
              <a:gd name="connsiteX127" fmla="*/ 983687 w 3758443"/>
              <a:gd name="connsiteY127" fmla="*/ 1982132 h 2877105"/>
              <a:gd name="connsiteX128" fmla="*/ 826604 w 3758443"/>
              <a:gd name="connsiteY128" fmla="*/ 1959064 h 2877105"/>
              <a:gd name="connsiteX129" fmla="*/ 685999 w 3758443"/>
              <a:gd name="connsiteY129" fmla="*/ 1964556 h 2877105"/>
              <a:gd name="connsiteX130" fmla="*/ 466303 w 3758443"/>
              <a:gd name="connsiteY130" fmla="*/ 2034859 h 2877105"/>
              <a:gd name="connsiteX131" fmla="*/ 260888 w 3758443"/>
              <a:gd name="connsiteY131" fmla="*/ 2087037 h 2877105"/>
              <a:gd name="connsiteX132" fmla="*/ 0 w 3758443"/>
              <a:gd name="connsiteY132" fmla="*/ 2045295 h 2877105"/>
              <a:gd name="connsiteX133" fmla="*/ 111632 w 3758443"/>
              <a:gd name="connsiteY133" fmla="*/ 2083261 h 2877105"/>
              <a:gd name="connsiteX134" fmla="*/ 145089 w 3758443"/>
              <a:gd name="connsiteY134" fmla="*/ 2097697 h 2877105"/>
              <a:gd name="connsiteX135" fmla="*/ 398756 w 3758443"/>
              <a:gd name="connsiteY135" fmla="*/ 2097697 h 2877105"/>
              <a:gd name="connsiteX136" fmla="*/ 398756 w 3758443"/>
              <a:gd name="connsiteY136" fmla="*/ 2130112 h 2877105"/>
              <a:gd name="connsiteX137" fmla="*/ 423463 w 3758443"/>
              <a:gd name="connsiteY137" fmla="*/ 2132623 h 2877105"/>
              <a:gd name="connsiteX138" fmla="*/ 523974 w 3758443"/>
              <a:gd name="connsiteY138" fmla="*/ 2123836 h 2877105"/>
              <a:gd name="connsiteX139" fmla="*/ 578898 w 3758443"/>
              <a:gd name="connsiteY139" fmla="*/ 2116696 h 2877105"/>
              <a:gd name="connsiteX140" fmla="*/ 727192 w 3758443"/>
              <a:gd name="connsiteY140" fmla="*/ 2077700 h 2877105"/>
              <a:gd name="connsiteX141" fmla="*/ 531114 w 3758443"/>
              <a:gd name="connsiteY141" fmla="*/ 2178760 h 2877105"/>
              <a:gd name="connsiteX142" fmla="*/ 491568 w 3758443"/>
              <a:gd name="connsiteY142" fmla="*/ 2186449 h 2877105"/>
              <a:gd name="connsiteX143" fmla="*/ 413577 w 3758443"/>
              <a:gd name="connsiteY143" fmla="*/ 2180956 h 2877105"/>
              <a:gd name="connsiteX144" fmla="*/ 398756 w 3758443"/>
              <a:gd name="connsiteY144" fmla="*/ 2180586 h 2877105"/>
              <a:gd name="connsiteX145" fmla="*/ 398756 w 3758443"/>
              <a:gd name="connsiteY145" fmla="*/ 2209670 h 2877105"/>
              <a:gd name="connsiteX146" fmla="*/ 467265 w 3758443"/>
              <a:gd name="connsiteY146" fmla="*/ 2245080 h 2877105"/>
              <a:gd name="connsiteX147" fmla="*/ 586587 w 3758443"/>
              <a:gd name="connsiteY147" fmla="*/ 2346827 h 2877105"/>
              <a:gd name="connsiteX148" fmla="*/ 444334 w 3758443"/>
              <a:gd name="connsiteY148" fmla="*/ 2405184 h 2877105"/>
              <a:gd name="connsiteX149" fmla="*/ 398756 w 3758443"/>
              <a:gd name="connsiteY149" fmla="*/ 2423850 h 2877105"/>
              <a:gd name="connsiteX150" fmla="*/ 398756 w 3758443"/>
              <a:gd name="connsiteY150" fmla="*/ 2485781 h 2877105"/>
              <a:gd name="connsiteX151" fmla="*/ 615696 w 3758443"/>
              <a:gd name="connsiteY151" fmla="*/ 2399005 h 2877105"/>
              <a:gd name="connsiteX152" fmla="*/ 631625 w 3758443"/>
              <a:gd name="connsiteY152" fmla="*/ 2403948 h 2877105"/>
              <a:gd name="connsiteX153" fmla="*/ 674465 w 3758443"/>
              <a:gd name="connsiteY153" fmla="*/ 2450084 h 2877105"/>
              <a:gd name="connsiteX154" fmla="*/ 718404 w 3758443"/>
              <a:gd name="connsiteY154" fmla="*/ 2479194 h 2877105"/>
              <a:gd name="connsiteX155" fmla="*/ 726643 w 3758443"/>
              <a:gd name="connsiteY155" fmla="*/ 2501163 h 2877105"/>
              <a:gd name="connsiteX156" fmla="*/ 676113 w 3758443"/>
              <a:gd name="connsiteY156" fmla="*/ 2571466 h 2877105"/>
              <a:gd name="connsiteX157" fmla="*/ 601966 w 3758443"/>
              <a:gd name="connsiteY157" fmla="*/ 2607716 h 2877105"/>
              <a:gd name="connsiteX158" fmla="*/ 595375 w 3758443"/>
              <a:gd name="connsiteY158" fmla="*/ 2612109 h 2877105"/>
              <a:gd name="connsiteX159" fmla="*/ 700279 w 3758443"/>
              <a:gd name="connsiteY159" fmla="*/ 2630784 h 2877105"/>
              <a:gd name="connsiteX160" fmla="*/ 872740 w 3758443"/>
              <a:gd name="connsiteY160" fmla="*/ 2602772 h 2877105"/>
              <a:gd name="connsiteX161" fmla="*/ 973251 w 3758443"/>
              <a:gd name="connsiteY161" fmla="*/ 2563227 h 2877105"/>
              <a:gd name="connsiteX162" fmla="*/ 1140220 w 3758443"/>
              <a:gd name="connsiteY162" fmla="*/ 2462716 h 2877105"/>
              <a:gd name="connsiteX163" fmla="*/ 1241829 w 3758443"/>
              <a:gd name="connsiteY163" fmla="*/ 2419326 h 2877105"/>
              <a:gd name="connsiteX164" fmla="*/ 1250617 w 3758443"/>
              <a:gd name="connsiteY164" fmla="*/ 2429762 h 2877105"/>
              <a:gd name="connsiteX165" fmla="*/ 1225901 w 3758443"/>
              <a:gd name="connsiteY165" fmla="*/ 2466012 h 2877105"/>
              <a:gd name="connsiteX166" fmla="*/ 1170977 w 3758443"/>
              <a:gd name="connsiteY166" fmla="*/ 2508303 h 2877105"/>
              <a:gd name="connsiteX167" fmla="*/ 1125390 w 3758443"/>
              <a:gd name="connsiteY167" fmla="*/ 2609912 h 2877105"/>
              <a:gd name="connsiteX168" fmla="*/ 1114406 w 3758443"/>
              <a:gd name="connsiteY168" fmla="*/ 2662639 h 2877105"/>
              <a:gd name="connsiteX169" fmla="*/ 1097379 w 3758443"/>
              <a:gd name="connsiteY169" fmla="*/ 2696143 h 2877105"/>
              <a:gd name="connsiteX170" fmla="*/ 1099027 w 3758443"/>
              <a:gd name="connsiteY170" fmla="*/ 2714268 h 2877105"/>
              <a:gd name="connsiteX171" fmla="*/ 1095182 w 3758443"/>
              <a:gd name="connsiteY171" fmla="*/ 2773036 h 2877105"/>
              <a:gd name="connsiteX172" fmla="*/ 1056736 w 3758443"/>
              <a:gd name="connsiteY172" fmla="*/ 2804892 h 2877105"/>
              <a:gd name="connsiteX173" fmla="*/ 1145163 w 3758443"/>
              <a:gd name="connsiteY173" fmla="*/ 2761502 h 2877105"/>
              <a:gd name="connsiteX174" fmla="*/ 1184708 w 3758443"/>
              <a:gd name="connsiteY174" fmla="*/ 2702185 h 2877105"/>
              <a:gd name="connsiteX175" fmla="*/ 1212720 w 3758443"/>
              <a:gd name="connsiteY175" fmla="*/ 2630234 h 2877105"/>
              <a:gd name="connsiteX176" fmla="*/ 1241280 w 3758443"/>
              <a:gd name="connsiteY176" fmla="*/ 2584647 h 2877105"/>
              <a:gd name="connsiteX177" fmla="*/ 1410446 w 3758443"/>
              <a:gd name="connsiteY177" fmla="*/ 2548947 h 2877105"/>
              <a:gd name="connsiteX178" fmla="*/ 1420881 w 3758443"/>
              <a:gd name="connsiteY178" fmla="*/ 2572015 h 2877105"/>
              <a:gd name="connsiteX179" fmla="*/ 1389575 w 3758443"/>
              <a:gd name="connsiteY179" fmla="*/ 2598378 h 2877105"/>
              <a:gd name="connsiteX180" fmla="*/ 1363211 w 3758443"/>
              <a:gd name="connsiteY180" fmla="*/ 2657147 h 2877105"/>
              <a:gd name="connsiteX181" fmla="*/ 1356620 w 3758443"/>
              <a:gd name="connsiteY181" fmla="*/ 2696692 h 2877105"/>
              <a:gd name="connsiteX182" fmla="*/ 1361014 w 3758443"/>
              <a:gd name="connsiteY182" fmla="*/ 2714817 h 2877105"/>
              <a:gd name="connsiteX183" fmla="*/ 1375843 w 3758443"/>
              <a:gd name="connsiteY183" fmla="*/ 2725802 h 2877105"/>
              <a:gd name="connsiteX184" fmla="*/ 1411544 w 3758443"/>
              <a:gd name="connsiteY184" fmla="*/ 2725253 h 2877105"/>
              <a:gd name="connsiteX185" fmla="*/ 1461525 w 3758443"/>
              <a:gd name="connsiteY185" fmla="*/ 2730196 h 2877105"/>
              <a:gd name="connsiteX186" fmla="*/ 1499971 w 3758443"/>
              <a:gd name="connsiteY186" fmla="*/ 2787866 h 2877105"/>
              <a:gd name="connsiteX187" fmla="*/ 1568077 w 3758443"/>
              <a:gd name="connsiteY187" fmla="*/ 2858717 h 2877105"/>
              <a:gd name="connsiteX188" fmla="*/ 1690558 w 3758443"/>
              <a:gd name="connsiteY188" fmla="*/ 2865308 h 2877105"/>
              <a:gd name="connsiteX189" fmla="*/ 1709781 w 3758443"/>
              <a:gd name="connsiteY189" fmla="*/ 2777430 h 2877105"/>
              <a:gd name="connsiteX190" fmla="*/ 1679023 w 3758443"/>
              <a:gd name="connsiteY190" fmla="*/ 2812581 h 2877105"/>
              <a:gd name="connsiteX191" fmla="*/ 1636183 w 3758443"/>
              <a:gd name="connsiteY191" fmla="*/ 2793907 h 2877105"/>
              <a:gd name="connsiteX192" fmla="*/ 1598285 w 3758443"/>
              <a:gd name="connsiteY192" fmla="*/ 2727450 h 2877105"/>
              <a:gd name="connsiteX193" fmla="*/ 1552698 w 3758443"/>
              <a:gd name="connsiteY193" fmla="*/ 2635726 h 2877105"/>
              <a:gd name="connsiteX194" fmla="*/ 1540066 w 3758443"/>
              <a:gd name="connsiteY194" fmla="*/ 2593435 h 2877105"/>
              <a:gd name="connsiteX195" fmla="*/ 1632887 w 3758443"/>
              <a:gd name="connsiteY195" fmla="*/ 2471504 h 2877105"/>
              <a:gd name="connsiteX196" fmla="*/ 1641675 w 3758443"/>
              <a:gd name="connsiteY196" fmla="*/ 2467659 h 2877105"/>
              <a:gd name="connsiteX197" fmla="*/ 1720765 w 3758443"/>
              <a:gd name="connsiteY197" fmla="*/ 2388020 h 2877105"/>
              <a:gd name="connsiteX198" fmla="*/ 1736694 w 3758443"/>
              <a:gd name="connsiteY198" fmla="*/ 2362754 h 2877105"/>
              <a:gd name="connsiteX199" fmla="*/ 1749326 w 3758443"/>
              <a:gd name="connsiteY199" fmla="*/ 2355066 h 2877105"/>
              <a:gd name="connsiteX200" fmla="*/ 1793265 w 3758443"/>
              <a:gd name="connsiteY200" fmla="*/ 2373739 h 2877105"/>
              <a:gd name="connsiteX201" fmla="*/ 1789970 w 3758443"/>
              <a:gd name="connsiteY201" fmla="*/ 2423720 h 2877105"/>
              <a:gd name="connsiteX202" fmla="*/ 1770197 w 3758443"/>
              <a:gd name="connsiteY202" fmla="*/ 2444042 h 2877105"/>
              <a:gd name="connsiteX203" fmla="*/ 1754269 w 3758443"/>
              <a:gd name="connsiteY203" fmla="*/ 2495121 h 2877105"/>
              <a:gd name="connsiteX204" fmla="*/ 1774042 w 3758443"/>
              <a:gd name="connsiteY204" fmla="*/ 2572564 h 2877105"/>
              <a:gd name="connsiteX205" fmla="*/ 1814136 w 3758443"/>
              <a:gd name="connsiteY205" fmla="*/ 2620897 h 2877105"/>
              <a:gd name="connsiteX206" fmla="*/ 1824572 w 3758443"/>
              <a:gd name="connsiteY206" fmla="*/ 2625291 h 2877105"/>
              <a:gd name="connsiteX207" fmla="*/ 1852583 w 3758443"/>
              <a:gd name="connsiteY207" fmla="*/ 2614855 h 2877105"/>
              <a:gd name="connsiteX208" fmla="*/ 1936617 w 3758443"/>
              <a:gd name="connsiteY208" fmla="*/ 2595632 h 2877105"/>
              <a:gd name="connsiteX209" fmla="*/ 1943757 w 3758443"/>
              <a:gd name="connsiteY209" fmla="*/ 2601674 h 2877105"/>
              <a:gd name="connsiteX210" fmla="*/ 2012412 w 3758443"/>
              <a:gd name="connsiteY210" fmla="*/ 2635177 h 2877105"/>
              <a:gd name="connsiteX211" fmla="*/ 2110725 w 3758443"/>
              <a:gd name="connsiteY211" fmla="*/ 2644514 h 2877105"/>
              <a:gd name="connsiteX212" fmla="*/ 2156312 w 3758443"/>
              <a:gd name="connsiteY212" fmla="*/ 2611011 h 2877105"/>
              <a:gd name="connsiteX213" fmla="*/ 2147525 w 3758443"/>
              <a:gd name="connsiteY213" fmla="*/ 2543454 h 2877105"/>
              <a:gd name="connsiteX214" fmla="*/ 2143680 w 3758443"/>
              <a:gd name="connsiteY214" fmla="*/ 2558833 h 2877105"/>
              <a:gd name="connsiteX215" fmla="*/ 2110725 w 3758443"/>
              <a:gd name="connsiteY215" fmla="*/ 2585196 h 2877105"/>
              <a:gd name="connsiteX216" fmla="*/ 2052506 w 3758443"/>
              <a:gd name="connsiteY216" fmla="*/ 2558833 h 2877105"/>
              <a:gd name="connsiteX217" fmla="*/ 2011862 w 3758443"/>
              <a:gd name="connsiteY217" fmla="*/ 2512148 h 2877105"/>
              <a:gd name="connsiteX218" fmla="*/ 1915746 w 3758443"/>
              <a:gd name="connsiteY218" fmla="*/ 2459970 h 2877105"/>
              <a:gd name="connsiteX219" fmla="*/ 1903113 w 3758443"/>
              <a:gd name="connsiteY219" fmla="*/ 2447338 h 2877105"/>
              <a:gd name="connsiteX220" fmla="*/ 1897072 w 3758443"/>
              <a:gd name="connsiteY220" fmla="*/ 2301240 h 2877105"/>
              <a:gd name="connsiteX221" fmla="*/ 1941011 w 3758443"/>
              <a:gd name="connsiteY221" fmla="*/ 2201828 h 2877105"/>
              <a:gd name="connsiteX222" fmla="*/ 2017904 w 3758443"/>
              <a:gd name="connsiteY222" fmla="*/ 2089234 h 2877105"/>
              <a:gd name="connsiteX223" fmla="*/ 2116218 w 3758443"/>
              <a:gd name="connsiteY223" fmla="*/ 1969499 h 2877105"/>
              <a:gd name="connsiteX224" fmla="*/ 2198603 w 3758443"/>
              <a:gd name="connsiteY224" fmla="*/ 1899197 h 2877105"/>
              <a:gd name="connsiteX225" fmla="*/ 2237050 w 3758443"/>
              <a:gd name="connsiteY225" fmla="*/ 1764084 h 2877105"/>
              <a:gd name="connsiteX226" fmla="*/ 2249133 w 3758443"/>
              <a:gd name="connsiteY226" fmla="*/ 1742114 h 2877105"/>
              <a:gd name="connsiteX227" fmla="*/ 2473223 w 3758443"/>
              <a:gd name="connsiteY227" fmla="*/ 1652040 h 2877105"/>
              <a:gd name="connsiteX228" fmla="*/ 2543526 w 3758443"/>
              <a:gd name="connsiteY228" fmla="*/ 1654785 h 2877105"/>
              <a:gd name="connsiteX229" fmla="*/ 2575931 w 3758443"/>
              <a:gd name="connsiteY229" fmla="*/ 1660827 h 2877105"/>
              <a:gd name="connsiteX230" fmla="*/ 2653373 w 3758443"/>
              <a:gd name="connsiteY230" fmla="*/ 1610846 h 2877105"/>
              <a:gd name="connsiteX231" fmla="*/ 2670400 w 3758443"/>
              <a:gd name="connsiteY231" fmla="*/ 1600960 h 2877105"/>
              <a:gd name="connsiteX232" fmla="*/ 2694567 w 3758443"/>
              <a:gd name="connsiteY232" fmla="*/ 1566907 h 2877105"/>
              <a:gd name="connsiteX233" fmla="*/ 2697313 w 3758443"/>
              <a:gd name="connsiteY233" fmla="*/ 1563612 h 2877105"/>
              <a:gd name="connsiteX234" fmla="*/ 2719832 w 3758443"/>
              <a:gd name="connsiteY234" fmla="*/ 1580089 h 2877105"/>
              <a:gd name="connsiteX235" fmla="*/ 2748392 w 3758443"/>
              <a:gd name="connsiteY235" fmla="*/ 1592722 h 2877105"/>
              <a:gd name="connsiteX236" fmla="*/ 2853846 w 3758443"/>
              <a:gd name="connsiteY236" fmla="*/ 1554824 h 2877105"/>
              <a:gd name="connsiteX237" fmla="*/ 2867028 w 3758443"/>
              <a:gd name="connsiteY237" fmla="*/ 1541642 h 2877105"/>
              <a:gd name="connsiteX238" fmla="*/ 2872520 w 3758443"/>
              <a:gd name="connsiteY238" fmla="*/ 1515828 h 2877105"/>
              <a:gd name="connsiteX239" fmla="*/ 2867577 w 3758443"/>
              <a:gd name="connsiteY239" fmla="*/ 1494957 h 2877105"/>
              <a:gd name="connsiteX240" fmla="*/ 2918107 w 3758443"/>
              <a:gd name="connsiteY240" fmla="*/ 1481226 h 2877105"/>
              <a:gd name="connsiteX241" fmla="*/ 3041136 w 3758443"/>
              <a:gd name="connsiteY241" fmla="*/ 1487817 h 2877105"/>
              <a:gd name="connsiteX242" fmla="*/ 3161420 w 3758443"/>
              <a:gd name="connsiteY242" fmla="*/ 1419711 h 2877105"/>
              <a:gd name="connsiteX243" fmla="*/ 2959300 w 3758443"/>
              <a:gd name="connsiteY243" fmla="*/ 1457060 h 2877105"/>
              <a:gd name="connsiteX244" fmla="*/ 2980720 w 3758443"/>
              <a:gd name="connsiteY244" fmla="*/ 1447722 h 2877105"/>
              <a:gd name="connsiteX245" fmla="*/ 3700773 w 3758443"/>
              <a:gd name="connsiteY245" fmla="*/ 1154978 h 2877105"/>
              <a:gd name="connsiteX246" fmla="*/ 3758443 w 3758443"/>
              <a:gd name="connsiteY246" fmla="*/ 1124770 h 2877105"/>
              <a:gd name="connsiteX247" fmla="*/ 3758443 w 3758443"/>
              <a:gd name="connsiteY247" fmla="*/ 1106096 h 2877105"/>
              <a:gd name="connsiteX248" fmla="*/ 3724390 w 3758443"/>
              <a:gd name="connsiteY248" fmla="*/ 1085774 h 2877105"/>
              <a:gd name="connsiteX249" fmla="*/ 3694182 w 3758443"/>
              <a:gd name="connsiteY249" fmla="*/ 1094562 h 2877105"/>
              <a:gd name="connsiteX250" fmla="*/ 3254241 w 3758443"/>
              <a:gd name="connsiteY250" fmla="*/ 1271417 h 2877105"/>
              <a:gd name="connsiteX251" fmla="*/ 3198768 w 3758443"/>
              <a:gd name="connsiteY251" fmla="*/ 1278557 h 2877105"/>
              <a:gd name="connsiteX252" fmla="*/ 3193276 w 3758443"/>
              <a:gd name="connsiteY252" fmla="*/ 1278557 h 2877105"/>
              <a:gd name="connsiteX253" fmla="*/ 3163067 w 3758443"/>
              <a:gd name="connsiteY253" fmla="*/ 1262629 h 2877105"/>
              <a:gd name="connsiteX254" fmla="*/ 3131212 w 3758443"/>
              <a:gd name="connsiteY254" fmla="*/ 1178596 h 2877105"/>
              <a:gd name="connsiteX255" fmla="*/ 3130663 w 3758443"/>
              <a:gd name="connsiteY255" fmla="*/ 1074789 h 2877105"/>
              <a:gd name="connsiteX256" fmla="*/ 3129015 w 3758443"/>
              <a:gd name="connsiteY256" fmla="*/ 997896 h 2877105"/>
              <a:gd name="connsiteX257" fmla="*/ 3100454 w 3758443"/>
              <a:gd name="connsiteY257" fmla="*/ 936930 h 2877105"/>
              <a:gd name="connsiteX258" fmla="*/ 3103201 w 3758443"/>
              <a:gd name="connsiteY258" fmla="*/ 902878 h 2877105"/>
              <a:gd name="connsiteX259" fmla="*/ 3125719 w 3758443"/>
              <a:gd name="connsiteY259" fmla="*/ 856741 h 2877105"/>
              <a:gd name="connsiteX260" fmla="*/ 3121325 w 3758443"/>
              <a:gd name="connsiteY260" fmla="*/ 844109 h 2877105"/>
              <a:gd name="connsiteX261" fmla="*/ 3041686 w 3758443"/>
              <a:gd name="connsiteY261" fmla="*/ 817196 h 2877105"/>
              <a:gd name="connsiteX262" fmla="*/ 3016970 w 3758443"/>
              <a:gd name="connsiteY262" fmla="*/ 797973 h 2877105"/>
              <a:gd name="connsiteX263" fmla="*/ 3011477 w 3758443"/>
              <a:gd name="connsiteY263" fmla="*/ 785889 h 2877105"/>
              <a:gd name="connsiteX264" fmla="*/ 2991705 w 3758443"/>
              <a:gd name="connsiteY264" fmla="*/ 759526 h 2877105"/>
              <a:gd name="connsiteX265" fmla="*/ 2973031 w 3758443"/>
              <a:gd name="connsiteY265" fmla="*/ 789734 h 2877105"/>
              <a:gd name="connsiteX266" fmla="*/ 2955455 w 3758443"/>
              <a:gd name="connsiteY266" fmla="*/ 832575 h 2877105"/>
              <a:gd name="connsiteX267" fmla="*/ 2934035 w 3758443"/>
              <a:gd name="connsiteY267" fmla="*/ 936381 h 2877105"/>
              <a:gd name="connsiteX268" fmla="*/ 2934035 w 3758443"/>
              <a:gd name="connsiteY268" fmla="*/ 956153 h 2877105"/>
              <a:gd name="connsiteX269" fmla="*/ 2885152 w 3758443"/>
              <a:gd name="connsiteY269" fmla="*/ 1020964 h 2877105"/>
              <a:gd name="connsiteX270" fmla="*/ 2812104 w 3758443"/>
              <a:gd name="connsiteY270" fmla="*/ 1196720 h 2877105"/>
              <a:gd name="connsiteX271" fmla="*/ 2863183 w 3758443"/>
              <a:gd name="connsiteY271" fmla="*/ 1336227 h 2877105"/>
              <a:gd name="connsiteX272" fmla="*/ 2871971 w 3758443"/>
              <a:gd name="connsiteY272" fmla="*/ 1420810 h 2877105"/>
              <a:gd name="connsiteX273" fmla="*/ 2869774 w 3758443"/>
              <a:gd name="connsiteY273" fmla="*/ 1425752 h 2877105"/>
              <a:gd name="connsiteX274" fmla="*/ 2801119 w 3758443"/>
              <a:gd name="connsiteY274" fmla="*/ 1438385 h 2877105"/>
              <a:gd name="connsiteX275" fmla="*/ 2692370 w 3758443"/>
              <a:gd name="connsiteY275" fmla="*/ 1425752 h 2877105"/>
              <a:gd name="connsiteX276" fmla="*/ 2648431 w 3758443"/>
              <a:gd name="connsiteY276" fmla="*/ 1430147 h 2877105"/>
              <a:gd name="connsiteX277" fmla="*/ 2512768 w 3758443"/>
              <a:gd name="connsiteY277" fmla="*/ 1380715 h 2877105"/>
              <a:gd name="connsiteX278" fmla="*/ 2483659 w 3758443"/>
              <a:gd name="connsiteY278" fmla="*/ 1343367 h 2877105"/>
              <a:gd name="connsiteX279" fmla="*/ 2449057 w 3758443"/>
              <a:gd name="connsiteY279" fmla="*/ 1259883 h 2877105"/>
              <a:gd name="connsiteX280" fmla="*/ 2418299 w 3758443"/>
              <a:gd name="connsiteY280" fmla="*/ 1219788 h 2877105"/>
              <a:gd name="connsiteX281" fmla="*/ 2290876 w 3758443"/>
              <a:gd name="connsiteY281" fmla="*/ 1106096 h 2877105"/>
              <a:gd name="connsiteX282" fmla="*/ 2112373 w 3758443"/>
              <a:gd name="connsiteY282" fmla="*/ 985812 h 2877105"/>
              <a:gd name="connsiteX283" fmla="*/ 2099740 w 3758443"/>
              <a:gd name="connsiteY283" fmla="*/ 945718 h 2877105"/>
              <a:gd name="connsiteX284" fmla="*/ 2123358 w 3758443"/>
              <a:gd name="connsiteY284" fmla="*/ 921551 h 2877105"/>
              <a:gd name="connsiteX285" fmla="*/ 2156312 w 3758443"/>
              <a:gd name="connsiteY285" fmla="*/ 942423 h 2877105"/>
              <a:gd name="connsiteX286" fmla="*/ 2191464 w 3758443"/>
              <a:gd name="connsiteY286" fmla="*/ 988558 h 2877105"/>
              <a:gd name="connsiteX287" fmla="*/ 2241444 w 3758443"/>
              <a:gd name="connsiteY287" fmla="*/ 989657 h 2877105"/>
              <a:gd name="connsiteX288" fmla="*/ 2238149 w 3758443"/>
              <a:gd name="connsiteY288" fmla="*/ 958900 h 2877105"/>
              <a:gd name="connsiteX289" fmla="*/ 2223320 w 3758443"/>
              <a:gd name="connsiteY289" fmla="*/ 926495 h 2877105"/>
              <a:gd name="connsiteX290" fmla="*/ 2199153 w 3758443"/>
              <a:gd name="connsiteY290" fmla="*/ 844109 h 2877105"/>
              <a:gd name="connsiteX291" fmla="*/ 2208490 w 3758443"/>
              <a:gd name="connsiteY291" fmla="*/ 813351 h 2877105"/>
              <a:gd name="connsiteX292" fmla="*/ 2242543 w 3758443"/>
              <a:gd name="connsiteY292" fmla="*/ 812802 h 2877105"/>
              <a:gd name="connsiteX293" fmla="*/ 2277694 w 3758443"/>
              <a:gd name="connsiteY293" fmla="*/ 860586 h 2877105"/>
              <a:gd name="connsiteX294" fmla="*/ 2290876 w 3758443"/>
              <a:gd name="connsiteY294" fmla="*/ 866078 h 2877105"/>
              <a:gd name="connsiteX295" fmla="*/ 2312845 w 3758443"/>
              <a:gd name="connsiteY295" fmla="*/ 810056 h 2877105"/>
              <a:gd name="connsiteX296" fmla="*/ 2275497 w 3758443"/>
              <a:gd name="connsiteY296" fmla="*/ 740302 h 2877105"/>
              <a:gd name="connsiteX297" fmla="*/ 2227164 w 3758443"/>
              <a:gd name="connsiteY297" fmla="*/ 688125 h 2877105"/>
              <a:gd name="connsiteX298" fmla="*/ 2223868 w 3758443"/>
              <a:gd name="connsiteY298" fmla="*/ 640890 h 2877105"/>
              <a:gd name="connsiteX299" fmla="*/ 2269456 w 3758443"/>
              <a:gd name="connsiteY299" fmla="*/ 612879 h 2877105"/>
              <a:gd name="connsiteX300" fmla="*/ 2341955 w 3758443"/>
              <a:gd name="connsiteY300" fmla="*/ 601345 h 2877105"/>
              <a:gd name="connsiteX301" fmla="*/ 2418299 w 3758443"/>
              <a:gd name="connsiteY301" fmla="*/ 561250 h 2877105"/>
              <a:gd name="connsiteX302" fmla="*/ 2471576 w 3758443"/>
              <a:gd name="connsiteY302" fmla="*/ 526648 h 2877105"/>
              <a:gd name="connsiteX303" fmla="*/ 2491897 w 3758443"/>
              <a:gd name="connsiteY303" fmla="*/ 484357 h 2877105"/>
              <a:gd name="connsiteX304" fmla="*/ 2488602 w 3758443"/>
              <a:gd name="connsiteY304" fmla="*/ 420645 h 2877105"/>
              <a:gd name="connsiteX305" fmla="*/ 2466632 w 3758443"/>
              <a:gd name="connsiteY305" fmla="*/ 359680 h 2877105"/>
              <a:gd name="connsiteX306" fmla="*/ 2430382 w 3758443"/>
              <a:gd name="connsiteY306" fmla="*/ 339907 h 2877105"/>
              <a:gd name="connsiteX307" fmla="*/ 2444114 w 3758443"/>
              <a:gd name="connsiteY307" fmla="*/ 408562 h 2877105"/>
              <a:gd name="connsiteX308" fmla="*/ 2428735 w 3758443"/>
              <a:gd name="connsiteY308" fmla="*/ 420096 h 2877105"/>
              <a:gd name="connsiteX309" fmla="*/ 2390288 w 3758443"/>
              <a:gd name="connsiteY309" fmla="*/ 434376 h 2877105"/>
              <a:gd name="connsiteX310" fmla="*/ 2374910 w 3758443"/>
              <a:gd name="connsiteY310" fmla="*/ 453599 h 2877105"/>
              <a:gd name="connsiteX311" fmla="*/ 2304607 w 3758443"/>
              <a:gd name="connsiteY311" fmla="*/ 487652 h 2877105"/>
              <a:gd name="connsiteX312" fmla="*/ 2166199 w 3758443"/>
              <a:gd name="connsiteY312" fmla="*/ 493145 h 2877105"/>
              <a:gd name="connsiteX313" fmla="*/ 2141483 w 3758443"/>
              <a:gd name="connsiteY313" fmla="*/ 481611 h 2877105"/>
              <a:gd name="connsiteX314" fmla="*/ 2045915 w 3758443"/>
              <a:gd name="connsiteY314" fmla="*/ 376706 h 2877105"/>
              <a:gd name="connsiteX315" fmla="*/ 2025044 w 3758443"/>
              <a:gd name="connsiteY315" fmla="*/ 329471 h 2877105"/>
              <a:gd name="connsiteX316" fmla="*/ 2014609 w 3758443"/>
              <a:gd name="connsiteY316" fmla="*/ 269605 h 2877105"/>
              <a:gd name="connsiteX317" fmla="*/ 1977260 w 3758443"/>
              <a:gd name="connsiteY317" fmla="*/ 215779 h 2877105"/>
              <a:gd name="connsiteX318" fmla="*/ 1905859 w 3758443"/>
              <a:gd name="connsiteY318" fmla="*/ 167995 h 2877105"/>
              <a:gd name="connsiteX319" fmla="*/ 1850386 w 3758443"/>
              <a:gd name="connsiteY319" fmla="*/ 87257 h 2877105"/>
              <a:gd name="connsiteX320" fmla="*/ 1757015 w 3758443"/>
              <a:gd name="connsiteY320" fmla="*/ 1576 h 287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3758443" h="2877105">
                <a:moveTo>
                  <a:pt x="1088042" y="2325956"/>
                </a:moveTo>
                <a:cubicBezTo>
                  <a:pt x="1080902" y="2338588"/>
                  <a:pt x="1073762" y="2351221"/>
                  <a:pt x="1066622" y="2363304"/>
                </a:cubicBezTo>
                <a:cubicBezTo>
                  <a:pt x="1028175" y="2426467"/>
                  <a:pt x="974350" y="2467110"/>
                  <a:pt x="900752" y="2480292"/>
                </a:cubicBezTo>
                <a:cubicBezTo>
                  <a:pt x="867797" y="2486333"/>
                  <a:pt x="834843" y="2494023"/>
                  <a:pt x="804086" y="2510500"/>
                </a:cubicBezTo>
                <a:cubicBezTo>
                  <a:pt x="838139" y="2451182"/>
                  <a:pt x="881528" y="2401751"/>
                  <a:pt x="946888" y="2376486"/>
                </a:cubicBezTo>
                <a:cubicBezTo>
                  <a:pt x="993024" y="2358910"/>
                  <a:pt x="1038611" y="2340785"/>
                  <a:pt x="1088042" y="2325956"/>
                </a:cubicBezTo>
                <a:close/>
                <a:moveTo>
                  <a:pt x="2327263" y="1468319"/>
                </a:moveTo>
                <a:cubicBezTo>
                  <a:pt x="2330971" y="1468593"/>
                  <a:pt x="2334541" y="1470241"/>
                  <a:pt x="2338660" y="1473537"/>
                </a:cubicBezTo>
                <a:cubicBezTo>
                  <a:pt x="2371065" y="1498253"/>
                  <a:pt x="2405667" y="1519123"/>
                  <a:pt x="2433678" y="1549332"/>
                </a:cubicBezTo>
                <a:cubicBezTo>
                  <a:pt x="2444114" y="1560865"/>
                  <a:pt x="2459492" y="1561415"/>
                  <a:pt x="2473773" y="1560865"/>
                </a:cubicBezTo>
                <a:cubicBezTo>
                  <a:pt x="2481462" y="1560316"/>
                  <a:pt x="2488602" y="1559767"/>
                  <a:pt x="2501783" y="1558120"/>
                </a:cubicBezTo>
                <a:cubicBezTo>
                  <a:pt x="2486954" y="1575695"/>
                  <a:pt x="2473773" y="1587229"/>
                  <a:pt x="2456746" y="1594369"/>
                </a:cubicBezTo>
                <a:cubicBezTo>
                  <a:pt x="2379303" y="1625676"/>
                  <a:pt x="2301312" y="1656433"/>
                  <a:pt x="2223868" y="1687740"/>
                </a:cubicBezTo>
                <a:cubicBezTo>
                  <a:pt x="2212335" y="1692683"/>
                  <a:pt x="2204645" y="1692134"/>
                  <a:pt x="2196956" y="1681149"/>
                </a:cubicBezTo>
                <a:cubicBezTo>
                  <a:pt x="2189816" y="1670713"/>
                  <a:pt x="2181028" y="1661925"/>
                  <a:pt x="2172790" y="1652588"/>
                </a:cubicBezTo>
                <a:cubicBezTo>
                  <a:pt x="2148623" y="1624578"/>
                  <a:pt x="2117866" y="1610846"/>
                  <a:pt x="2081066" y="1607551"/>
                </a:cubicBezTo>
                <a:cubicBezTo>
                  <a:pt x="2037677" y="1603157"/>
                  <a:pt x="1993738" y="1603707"/>
                  <a:pt x="1949798" y="1603157"/>
                </a:cubicBezTo>
                <a:cubicBezTo>
                  <a:pt x="1932772" y="1603157"/>
                  <a:pt x="1915746" y="1598763"/>
                  <a:pt x="1909704" y="1584483"/>
                </a:cubicBezTo>
                <a:cubicBezTo>
                  <a:pt x="1903113" y="1569104"/>
                  <a:pt x="1909155" y="1551529"/>
                  <a:pt x="1919590" y="1537248"/>
                </a:cubicBezTo>
                <a:cubicBezTo>
                  <a:pt x="1930026" y="1523518"/>
                  <a:pt x="1944855" y="1516926"/>
                  <a:pt x="1960234" y="1511983"/>
                </a:cubicBezTo>
                <a:cubicBezTo>
                  <a:pt x="1986597" y="1503745"/>
                  <a:pt x="2014059" y="1500999"/>
                  <a:pt x="2041521" y="1499351"/>
                </a:cubicBezTo>
                <a:cubicBezTo>
                  <a:pt x="2062942" y="1498253"/>
                  <a:pt x="2067336" y="1506491"/>
                  <a:pt x="2060195" y="1526813"/>
                </a:cubicBezTo>
                <a:cubicBezTo>
                  <a:pt x="2045915" y="1568006"/>
                  <a:pt x="2035480" y="1566358"/>
                  <a:pt x="2088207" y="1564710"/>
                </a:cubicBezTo>
                <a:cubicBezTo>
                  <a:pt x="2118964" y="1564161"/>
                  <a:pt x="2148074" y="1555373"/>
                  <a:pt x="2176085" y="1541093"/>
                </a:cubicBezTo>
                <a:cubicBezTo>
                  <a:pt x="2222221" y="1517476"/>
                  <a:pt x="2268906" y="1494957"/>
                  <a:pt x="2315042" y="1471340"/>
                </a:cubicBezTo>
                <a:cubicBezTo>
                  <a:pt x="2319711" y="1469143"/>
                  <a:pt x="2323556" y="1468044"/>
                  <a:pt x="2327263" y="1468319"/>
                </a:cubicBezTo>
                <a:close/>
                <a:moveTo>
                  <a:pt x="3093863" y="1285148"/>
                </a:moveTo>
                <a:cubicBezTo>
                  <a:pt x="3105398" y="1296682"/>
                  <a:pt x="3115833" y="1307666"/>
                  <a:pt x="3127916" y="1320299"/>
                </a:cubicBezTo>
                <a:cubicBezTo>
                  <a:pt x="3113636" y="1320848"/>
                  <a:pt x="3099905" y="1321947"/>
                  <a:pt x="3083977" y="1323045"/>
                </a:cubicBezTo>
                <a:cubicBezTo>
                  <a:pt x="3087822" y="1309314"/>
                  <a:pt x="3090568" y="1297231"/>
                  <a:pt x="3093863" y="1285148"/>
                </a:cubicBezTo>
                <a:close/>
                <a:moveTo>
                  <a:pt x="882764" y="1224732"/>
                </a:moveTo>
                <a:cubicBezTo>
                  <a:pt x="913384" y="1226242"/>
                  <a:pt x="943592" y="1232146"/>
                  <a:pt x="973800" y="1241758"/>
                </a:cubicBezTo>
                <a:cubicBezTo>
                  <a:pt x="1005656" y="1252194"/>
                  <a:pt x="1037512" y="1263178"/>
                  <a:pt x="1071565" y="1267572"/>
                </a:cubicBezTo>
                <a:cubicBezTo>
                  <a:pt x="1030921" y="1281853"/>
                  <a:pt x="990278" y="1284049"/>
                  <a:pt x="950183" y="1271417"/>
                </a:cubicBezTo>
                <a:cubicBezTo>
                  <a:pt x="911187" y="1259333"/>
                  <a:pt x="872191" y="1245053"/>
                  <a:pt x="830998" y="1241758"/>
                </a:cubicBezTo>
                <a:cubicBezTo>
                  <a:pt x="817816" y="1240659"/>
                  <a:pt x="804086" y="1240659"/>
                  <a:pt x="789256" y="1234068"/>
                </a:cubicBezTo>
                <a:cubicBezTo>
                  <a:pt x="821112" y="1226105"/>
                  <a:pt x="852144" y="1223221"/>
                  <a:pt x="882764" y="1224732"/>
                </a:cubicBezTo>
                <a:close/>
                <a:moveTo>
                  <a:pt x="1757015" y="1576"/>
                </a:moveTo>
                <a:cubicBezTo>
                  <a:pt x="1733947" y="5970"/>
                  <a:pt x="1713076" y="15307"/>
                  <a:pt x="1691656" y="24094"/>
                </a:cubicBezTo>
                <a:cubicBezTo>
                  <a:pt x="1665293" y="35629"/>
                  <a:pt x="1638929" y="42769"/>
                  <a:pt x="1609819" y="40023"/>
                </a:cubicBezTo>
                <a:cubicBezTo>
                  <a:pt x="1594440" y="38375"/>
                  <a:pt x="1578513" y="40572"/>
                  <a:pt x="1563134" y="43867"/>
                </a:cubicBezTo>
                <a:cubicBezTo>
                  <a:pt x="1536771" y="49909"/>
                  <a:pt x="1509858" y="58697"/>
                  <a:pt x="1486790" y="34530"/>
                </a:cubicBezTo>
                <a:cubicBezTo>
                  <a:pt x="1486241" y="33981"/>
                  <a:pt x="1485691" y="33981"/>
                  <a:pt x="1485142" y="33432"/>
                </a:cubicBezTo>
                <a:cubicBezTo>
                  <a:pt x="1479100" y="31235"/>
                  <a:pt x="1472509" y="29038"/>
                  <a:pt x="1467567" y="33432"/>
                </a:cubicBezTo>
                <a:cubicBezTo>
                  <a:pt x="1461525" y="38924"/>
                  <a:pt x="1465370" y="44966"/>
                  <a:pt x="1467567" y="50458"/>
                </a:cubicBezTo>
                <a:cubicBezTo>
                  <a:pt x="1484593" y="96594"/>
                  <a:pt x="1558740" y="137787"/>
                  <a:pt x="1607622" y="126803"/>
                </a:cubicBezTo>
                <a:cubicBezTo>
                  <a:pt x="1626296" y="122409"/>
                  <a:pt x="1641675" y="125704"/>
                  <a:pt x="1652660" y="143280"/>
                </a:cubicBezTo>
                <a:cubicBezTo>
                  <a:pt x="1660899" y="157010"/>
                  <a:pt x="1671334" y="169643"/>
                  <a:pt x="1680122" y="183374"/>
                </a:cubicBezTo>
                <a:cubicBezTo>
                  <a:pt x="1691107" y="200400"/>
                  <a:pt x="1702641" y="219075"/>
                  <a:pt x="1699345" y="238847"/>
                </a:cubicBezTo>
                <a:cubicBezTo>
                  <a:pt x="1691656" y="282786"/>
                  <a:pt x="1705936" y="322881"/>
                  <a:pt x="1713626" y="364623"/>
                </a:cubicBezTo>
                <a:cubicBezTo>
                  <a:pt x="1717470" y="386592"/>
                  <a:pt x="1727356" y="405816"/>
                  <a:pt x="1742735" y="422293"/>
                </a:cubicBezTo>
                <a:cubicBezTo>
                  <a:pt x="1757015" y="437122"/>
                  <a:pt x="1770197" y="453050"/>
                  <a:pt x="1782830" y="469528"/>
                </a:cubicBezTo>
                <a:cubicBezTo>
                  <a:pt x="1797110" y="487652"/>
                  <a:pt x="1802602" y="507974"/>
                  <a:pt x="1798757" y="531042"/>
                </a:cubicBezTo>
                <a:cubicBezTo>
                  <a:pt x="1796560" y="545323"/>
                  <a:pt x="1793815" y="559603"/>
                  <a:pt x="1792167" y="573883"/>
                </a:cubicBezTo>
                <a:cubicBezTo>
                  <a:pt x="1789421" y="599697"/>
                  <a:pt x="1776239" y="613977"/>
                  <a:pt x="1750974" y="620019"/>
                </a:cubicBezTo>
                <a:cubicBezTo>
                  <a:pt x="1702641" y="631553"/>
                  <a:pt x="1654308" y="645284"/>
                  <a:pt x="1607073" y="662311"/>
                </a:cubicBezTo>
                <a:cubicBezTo>
                  <a:pt x="1564782" y="677689"/>
                  <a:pt x="1524138" y="697462"/>
                  <a:pt x="1487888" y="724924"/>
                </a:cubicBezTo>
                <a:cubicBezTo>
                  <a:pt x="1477453" y="733162"/>
                  <a:pt x="1479650" y="736458"/>
                  <a:pt x="1490085" y="740302"/>
                </a:cubicBezTo>
                <a:cubicBezTo>
                  <a:pt x="1514801" y="749640"/>
                  <a:pt x="1540066" y="749640"/>
                  <a:pt x="1565880" y="746893"/>
                </a:cubicBezTo>
                <a:cubicBezTo>
                  <a:pt x="1581808" y="745246"/>
                  <a:pt x="1597187" y="743598"/>
                  <a:pt x="1615861" y="741401"/>
                </a:cubicBezTo>
                <a:cubicBezTo>
                  <a:pt x="1593342" y="778200"/>
                  <a:pt x="1562036" y="794128"/>
                  <a:pt x="1524138" y="797423"/>
                </a:cubicBezTo>
                <a:cubicBezTo>
                  <a:pt x="1495028" y="800170"/>
                  <a:pt x="1464271" y="795226"/>
                  <a:pt x="1436260" y="802367"/>
                </a:cubicBezTo>
                <a:cubicBezTo>
                  <a:pt x="1385730" y="814999"/>
                  <a:pt x="1342889" y="798522"/>
                  <a:pt x="1297851" y="780397"/>
                </a:cubicBezTo>
                <a:cubicBezTo>
                  <a:pt x="1257208" y="763920"/>
                  <a:pt x="1227549" y="739204"/>
                  <a:pt x="1207776" y="700758"/>
                </a:cubicBezTo>
                <a:cubicBezTo>
                  <a:pt x="1200087" y="685928"/>
                  <a:pt x="1193496" y="670549"/>
                  <a:pt x="1181413" y="656818"/>
                </a:cubicBezTo>
                <a:cubicBezTo>
                  <a:pt x="1190201" y="709545"/>
                  <a:pt x="1228098" y="770511"/>
                  <a:pt x="1272037" y="804563"/>
                </a:cubicBezTo>
                <a:cubicBezTo>
                  <a:pt x="1281374" y="811703"/>
                  <a:pt x="1290712" y="815548"/>
                  <a:pt x="1302795" y="816098"/>
                </a:cubicBezTo>
                <a:cubicBezTo>
                  <a:pt x="1328609" y="817196"/>
                  <a:pt x="1352775" y="823238"/>
                  <a:pt x="1374745" y="840264"/>
                </a:cubicBezTo>
                <a:cubicBezTo>
                  <a:pt x="1314329" y="847404"/>
                  <a:pt x="1249518" y="830927"/>
                  <a:pt x="1213269" y="795226"/>
                </a:cubicBezTo>
                <a:cubicBezTo>
                  <a:pt x="1151754" y="735359"/>
                  <a:pt x="1071565" y="731514"/>
                  <a:pt x="988630" y="722178"/>
                </a:cubicBezTo>
                <a:cubicBezTo>
                  <a:pt x="1006755" y="749640"/>
                  <a:pt x="1027626" y="766117"/>
                  <a:pt x="1054539" y="774355"/>
                </a:cubicBezTo>
                <a:cubicBezTo>
                  <a:pt x="1074311" y="780397"/>
                  <a:pt x="1094633" y="784791"/>
                  <a:pt x="1114406" y="789185"/>
                </a:cubicBezTo>
                <a:cubicBezTo>
                  <a:pt x="1152852" y="797973"/>
                  <a:pt x="1185258" y="816647"/>
                  <a:pt x="1208875" y="849052"/>
                </a:cubicBezTo>
                <a:cubicBezTo>
                  <a:pt x="1214367" y="856741"/>
                  <a:pt x="1221507" y="860586"/>
                  <a:pt x="1230295" y="862783"/>
                </a:cubicBezTo>
                <a:cubicBezTo>
                  <a:pt x="1267644" y="872669"/>
                  <a:pt x="1305541" y="879809"/>
                  <a:pt x="1344537" y="880358"/>
                </a:cubicBezTo>
                <a:cubicBezTo>
                  <a:pt x="1334651" y="888048"/>
                  <a:pt x="1323116" y="889695"/>
                  <a:pt x="1311583" y="890794"/>
                </a:cubicBezTo>
                <a:cubicBezTo>
                  <a:pt x="1276431" y="894089"/>
                  <a:pt x="1241829" y="890794"/>
                  <a:pt x="1206678" y="888597"/>
                </a:cubicBezTo>
                <a:cubicBezTo>
                  <a:pt x="1161091" y="885851"/>
                  <a:pt x="1115504" y="883654"/>
                  <a:pt x="1069917" y="890245"/>
                </a:cubicBezTo>
                <a:cubicBezTo>
                  <a:pt x="1045751" y="894089"/>
                  <a:pt x="1022133" y="899582"/>
                  <a:pt x="1001262" y="913313"/>
                </a:cubicBezTo>
                <a:cubicBezTo>
                  <a:pt x="1060580" y="909468"/>
                  <a:pt x="1118799" y="916608"/>
                  <a:pt x="1177568" y="916059"/>
                </a:cubicBezTo>
                <a:cubicBezTo>
                  <a:pt x="1201735" y="916059"/>
                  <a:pt x="1225901" y="918256"/>
                  <a:pt x="1246772" y="929241"/>
                </a:cubicBezTo>
                <a:cubicBezTo>
                  <a:pt x="1283571" y="948464"/>
                  <a:pt x="1320370" y="947915"/>
                  <a:pt x="1359916" y="940225"/>
                </a:cubicBezTo>
                <a:cubicBezTo>
                  <a:pt x="1384631" y="935282"/>
                  <a:pt x="1409896" y="931438"/>
                  <a:pt x="1436260" y="936381"/>
                </a:cubicBezTo>
                <a:cubicBezTo>
                  <a:pt x="1431866" y="943521"/>
                  <a:pt x="1425275" y="944619"/>
                  <a:pt x="1420332" y="946817"/>
                </a:cubicBezTo>
                <a:cubicBezTo>
                  <a:pt x="1352226" y="977573"/>
                  <a:pt x="1279727" y="984714"/>
                  <a:pt x="1206129" y="981967"/>
                </a:cubicBezTo>
                <a:cubicBezTo>
                  <a:pt x="1157796" y="979771"/>
                  <a:pt x="1110012" y="977573"/>
                  <a:pt x="1061679" y="980320"/>
                </a:cubicBezTo>
                <a:cubicBezTo>
                  <a:pt x="1043554" y="981418"/>
                  <a:pt x="1024880" y="981967"/>
                  <a:pt x="1007304" y="989657"/>
                </a:cubicBezTo>
                <a:cubicBezTo>
                  <a:pt x="1016092" y="990756"/>
                  <a:pt x="1024330" y="991305"/>
                  <a:pt x="1032569" y="990756"/>
                </a:cubicBezTo>
                <a:cubicBezTo>
                  <a:pt x="1071016" y="988009"/>
                  <a:pt x="1108913" y="989657"/>
                  <a:pt x="1146811" y="995149"/>
                </a:cubicBezTo>
                <a:cubicBezTo>
                  <a:pt x="1218761" y="1005035"/>
                  <a:pt x="1290712" y="1012725"/>
                  <a:pt x="1361014" y="983615"/>
                </a:cubicBezTo>
                <a:cubicBezTo>
                  <a:pt x="1379688" y="975926"/>
                  <a:pt x="1400010" y="977025"/>
                  <a:pt x="1420881" y="983615"/>
                </a:cubicBezTo>
                <a:cubicBezTo>
                  <a:pt x="1412643" y="996248"/>
                  <a:pt x="1402207" y="1004487"/>
                  <a:pt x="1392320" y="1012176"/>
                </a:cubicBezTo>
                <a:cubicBezTo>
                  <a:pt x="1342889" y="1049524"/>
                  <a:pt x="1285768" y="1063255"/>
                  <a:pt x="1225352" y="1066001"/>
                </a:cubicBezTo>
                <a:cubicBezTo>
                  <a:pt x="1144614" y="1069297"/>
                  <a:pt x="1067720" y="1051721"/>
                  <a:pt x="992474" y="1024259"/>
                </a:cubicBezTo>
                <a:cubicBezTo>
                  <a:pt x="946338" y="1007233"/>
                  <a:pt x="900202" y="1003388"/>
                  <a:pt x="852419" y="1014373"/>
                </a:cubicBezTo>
                <a:cubicBezTo>
                  <a:pt x="817816" y="1022062"/>
                  <a:pt x="784862" y="1034695"/>
                  <a:pt x="755203" y="1054467"/>
                </a:cubicBezTo>
                <a:cubicBezTo>
                  <a:pt x="782116" y="1051721"/>
                  <a:pt x="808480" y="1046778"/>
                  <a:pt x="834843" y="1041835"/>
                </a:cubicBezTo>
                <a:cubicBezTo>
                  <a:pt x="874388" y="1034695"/>
                  <a:pt x="911737" y="1036891"/>
                  <a:pt x="945240" y="1062157"/>
                </a:cubicBezTo>
                <a:cubicBezTo>
                  <a:pt x="960070" y="1073142"/>
                  <a:pt x="976547" y="1083027"/>
                  <a:pt x="994671" y="1089069"/>
                </a:cubicBezTo>
                <a:cubicBezTo>
                  <a:pt x="1077057" y="1115982"/>
                  <a:pt x="1158894" y="1146190"/>
                  <a:pt x="1247321" y="1145641"/>
                </a:cubicBezTo>
                <a:cubicBezTo>
                  <a:pt x="1251715" y="1145641"/>
                  <a:pt x="1257208" y="1143444"/>
                  <a:pt x="1261602" y="1150035"/>
                </a:cubicBezTo>
                <a:cubicBezTo>
                  <a:pt x="1240731" y="1165413"/>
                  <a:pt x="1218761" y="1177497"/>
                  <a:pt x="1195693" y="1189031"/>
                </a:cubicBezTo>
                <a:cubicBezTo>
                  <a:pt x="1150106" y="1212648"/>
                  <a:pt x="1102322" y="1220887"/>
                  <a:pt x="1052342" y="1208803"/>
                </a:cubicBezTo>
                <a:cubicBezTo>
                  <a:pt x="997967" y="1195622"/>
                  <a:pt x="942494" y="1192326"/>
                  <a:pt x="886472" y="1195073"/>
                </a:cubicBezTo>
                <a:cubicBezTo>
                  <a:pt x="811775" y="1198368"/>
                  <a:pt x="736529" y="1200565"/>
                  <a:pt x="662931" y="1217042"/>
                </a:cubicBezTo>
                <a:cubicBezTo>
                  <a:pt x="643158" y="1221436"/>
                  <a:pt x="623386" y="1226929"/>
                  <a:pt x="606909" y="1241758"/>
                </a:cubicBezTo>
                <a:cubicBezTo>
                  <a:pt x="666776" y="1224182"/>
                  <a:pt x="716208" y="1245603"/>
                  <a:pt x="767286" y="1274163"/>
                </a:cubicBezTo>
                <a:cubicBezTo>
                  <a:pt x="832646" y="1310962"/>
                  <a:pt x="902399" y="1334579"/>
                  <a:pt x="978744" y="1338424"/>
                </a:cubicBezTo>
                <a:cubicBezTo>
                  <a:pt x="1023232" y="1340621"/>
                  <a:pt x="1067171" y="1340072"/>
                  <a:pt x="1111660" y="1346662"/>
                </a:cubicBezTo>
                <a:cubicBezTo>
                  <a:pt x="1131981" y="1349409"/>
                  <a:pt x="1141319" y="1359844"/>
                  <a:pt x="1146261" y="1377969"/>
                </a:cubicBezTo>
                <a:cubicBezTo>
                  <a:pt x="1149557" y="1390052"/>
                  <a:pt x="1151205" y="1403784"/>
                  <a:pt x="1160542" y="1412022"/>
                </a:cubicBezTo>
                <a:cubicBezTo>
                  <a:pt x="1170977" y="1421359"/>
                  <a:pt x="1167682" y="1427950"/>
                  <a:pt x="1162190" y="1437287"/>
                </a:cubicBezTo>
                <a:cubicBezTo>
                  <a:pt x="1136925" y="1481775"/>
                  <a:pt x="1100125" y="1513082"/>
                  <a:pt x="1055637" y="1537248"/>
                </a:cubicBezTo>
                <a:cubicBezTo>
                  <a:pt x="1008952" y="1563062"/>
                  <a:pt x="958422" y="1579539"/>
                  <a:pt x="908990" y="1599312"/>
                </a:cubicBezTo>
                <a:cubicBezTo>
                  <a:pt x="852419" y="1622381"/>
                  <a:pt x="796396" y="1647646"/>
                  <a:pt x="755753" y="1694331"/>
                </a:cubicBezTo>
                <a:cubicBezTo>
                  <a:pt x="728840" y="1724539"/>
                  <a:pt x="698632" y="1732777"/>
                  <a:pt x="661284" y="1731129"/>
                </a:cubicBezTo>
                <a:cubicBezTo>
                  <a:pt x="599769" y="1728384"/>
                  <a:pt x="487724" y="1689387"/>
                  <a:pt x="440489" y="1698175"/>
                </a:cubicBezTo>
                <a:cubicBezTo>
                  <a:pt x="509144" y="1725088"/>
                  <a:pt x="573954" y="1753099"/>
                  <a:pt x="642060" y="1771224"/>
                </a:cubicBezTo>
                <a:cubicBezTo>
                  <a:pt x="667325" y="1777815"/>
                  <a:pt x="691491" y="1775069"/>
                  <a:pt x="714559" y="1762436"/>
                </a:cubicBezTo>
                <a:cubicBezTo>
                  <a:pt x="753556" y="1741565"/>
                  <a:pt x="795298" y="1729482"/>
                  <a:pt x="838688" y="1722342"/>
                </a:cubicBezTo>
                <a:cubicBezTo>
                  <a:pt x="890866" y="1713554"/>
                  <a:pt x="943592" y="1710808"/>
                  <a:pt x="992474" y="1686092"/>
                </a:cubicBezTo>
                <a:cubicBezTo>
                  <a:pt x="1018838" y="1672910"/>
                  <a:pt x="1050145" y="1674558"/>
                  <a:pt x="1084198" y="1677305"/>
                </a:cubicBezTo>
                <a:cubicBezTo>
                  <a:pt x="1060580" y="1693232"/>
                  <a:pt x="1040259" y="1705315"/>
                  <a:pt x="1023781" y="1722342"/>
                </a:cubicBezTo>
                <a:cubicBezTo>
                  <a:pt x="968308" y="1779463"/>
                  <a:pt x="973251" y="1859102"/>
                  <a:pt x="1035865" y="1906886"/>
                </a:cubicBezTo>
                <a:cubicBezTo>
                  <a:pt x="1047948" y="1916223"/>
                  <a:pt x="1143515" y="1973894"/>
                  <a:pt x="1175920" y="1997511"/>
                </a:cubicBezTo>
                <a:cubicBezTo>
                  <a:pt x="1184159" y="2003553"/>
                  <a:pt x="1191299" y="2009594"/>
                  <a:pt x="1193496" y="2020579"/>
                </a:cubicBezTo>
                <a:cubicBezTo>
                  <a:pt x="1180864" y="2022776"/>
                  <a:pt x="1169329" y="2021128"/>
                  <a:pt x="1157796" y="2019480"/>
                </a:cubicBezTo>
                <a:cubicBezTo>
                  <a:pt x="1098478" y="2012340"/>
                  <a:pt x="1041906" y="1995314"/>
                  <a:pt x="983687" y="1982132"/>
                </a:cubicBezTo>
                <a:cubicBezTo>
                  <a:pt x="932058" y="1970598"/>
                  <a:pt x="880430" y="1954670"/>
                  <a:pt x="826604" y="1959064"/>
                </a:cubicBezTo>
                <a:cubicBezTo>
                  <a:pt x="779919" y="1962909"/>
                  <a:pt x="733234" y="1964007"/>
                  <a:pt x="685999" y="1964556"/>
                </a:cubicBezTo>
                <a:cubicBezTo>
                  <a:pt x="605810" y="1965655"/>
                  <a:pt x="531114" y="1987075"/>
                  <a:pt x="466303" y="2034859"/>
                </a:cubicBezTo>
                <a:cubicBezTo>
                  <a:pt x="404240" y="2080446"/>
                  <a:pt x="335585" y="2093078"/>
                  <a:pt x="260888" y="2087037"/>
                </a:cubicBezTo>
                <a:cubicBezTo>
                  <a:pt x="190036" y="2080995"/>
                  <a:pt x="46685" y="2035957"/>
                  <a:pt x="0" y="2045295"/>
                </a:cubicBezTo>
                <a:cubicBezTo>
                  <a:pt x="38721" y="2057378"/>
                  <a:pt x="75795" y="2069736"/>
                  <a:pt x="111632" y="2083261"/>
                </a:cubicBezTo>
                <a:lnTo>
                  <a:pt x="145089" y="2097697"/>
                </a:lnTo>
                <a:lnTo>
                  <a:pt x="398756" y="2097697"/>
                </a:lnTo>
                <a:lnTo>
                  <a:pt x="398756" y="2130112"/>
                </a:lnTo>
                <a:lnTo>
                  <a:pt x="423463" y="2132623"/>
                </a:lnTo>
                <a:cubicBezTo>
                  <a:pt x="458065" y="2140862"/>
                  <a:pt x="491568" y="2139763"/>
                  <a:pt x="523974" y="2123836"/>
                </a:cubicBezTo>
                <a:cubicBezTo>
                  <a:pt x="534959" y="2118343"/>
                  <a:pt x="566814" y="2117794"/>
                  <a:pt x="578898" y="2116696"/>
                </a:cubicBezTo>
                <a:cubicBezTo>
                  <a:pt x="620090" y="2112301"/>
                  <a:pt x="707969" y="2077150"/>
                  <a:pt x="727192" y="2077700"/>
                </a:cubicBezTo>
                <a:cubicBezTo>
                  <a:pt x="721150" y="2080995"/>
                  <a:pt x="603064" y="2121089"/>
                  <a:pt x="531114" y="2178760"/>
                </a:cubicBezTo>
                <a:cubicBezTo>
                  <a:pt x="519030" y="2186998"/>
                  <a:pt x="505300" y="2187547"/>
                  <a:pt x="491568" y="2186449"/>
                </a:cubicBezTo>
                <a:cubicBezTo>
                  <a:pt x="472894" y="2184801"/>
                  <a:pt x="444059" y="2182604"/>
                  <a:pt x="413577" y="2180956"/>
                </a:cubicBezTo>
                <a:lnTo>
                  <a:pt x="398756" y="2180586"/>
                </a:lnTo>
                <a:lnTo>
                  <a:pt x="398756" y="2209670"/>
                </a:lnTo>
                <a:lnTo>
                  <a:pt x="467265" y="2245080"/>
                </a:lnTo>
                <a:cubicBezTo>
                  <a:pt x="511753" y="2271444"/>
                  <a:pt x="552534" y="2303711"/>
                  <a:pt x="586587" y="2346827"/>
                </a:cubicBezTo>
                <a:cubicBezTo>
                  <a:pt x="583566" y="2348200"/>
                  <a:pt x="520816" y="2373877"/>
                  <a:pt x="444334" y="2405184"/>
                </a:cubicBezTo>
                <a:lnTo>
                  <a:pt x="398756" y="2423850"/>
                </a:lnTo>
                <a:lnTo>
                  <a:pt x="398756" y="2485781"/>
                </a:lnTo>
                <a:lnTo>
                  <a:pt x="615696" y="2399005"/>
                </a:lnTo>
                <a:cubicBezTo>
                  <a:pt x="622837" y="2396258"/>
                  <a:pt x="627780" y="2394611"/>
                  <a:pt x="631625" y="2403948"/>
                </a:cubicBezTo>
                <a:cubicBezTo>
                  <a:pt x="640413" y="2424270"/>
                  <a:pt x="656340" y="2438000"/>
                  <a:pt x="674465" y="2450084"/>
                </a:cubicBezTo>
                <a:cubicBezTo>
                  <a:pt x="689295" y="2459970"/>
                  <a:pt x="703575" y="2469856"/>
                  <a:pt x="718404" y="2479194"/>
                </a:cubicBezTo>
                <a:cubicBezTo>
                  <a:pt x="726643" y="2484686"/>
                  <a:pt x="729938" y="2490178"/>
                  <a:pt x="726643" y="2501163"/>
                </a:cubicBezTo>
                <a:cubicBezTo>
                  <a:pt x="717855" y="2530822"/>
                  <a:pt x="698632" y="2552792"/>
                  <a:pt x="676113" y="2571466"/>
                </a:cubicBezTo>
                <a:cubicBezTo>
                  <a:pt x="654693" y="2589590"/>
                  <a:pt x="635469" y="2613208"/>
                  <a:pt x="601966" y="2607716"/>
                </a:cubicBezTo>
                <a:cubicBezTo>
                  <a:pt x="599219" y="2607166"/>
                  <a:pt x="595375" y="2607166"/>
                  <a:pt x="595375" y="2612109"/>
                </a:cubicBezTo>
                <a:cubicBezTo>
                  <a:pt x="630526" y="2618151"/>
                  <a:pt x="665678" y="2624193"/>
                  <a:pt x="700279" y="2630784"/>
                </a:cubicBezTo>
                <a:cubicBezTo>
                  <a:pt x="761245" y="2642317"/>
                  <a:pt x="818915" y="2638473"/>
                  <a:pt x="872740" y="2602772"/>
                </a:cubicBezTo>
                <a:cubicBezTo>
                  <a:pt x="902949" y="2582451"/>
                  <a:pt x="938100" y="2570916"/>
                  <a:pt x="973251" y="2563227"/>
                </a:cubicBezTo>
                <a:cubicBezTo>
                  <a:pt x="1040259" y="2548398"/>
                  <a:pt x="1097379" y="2514894"/>
                  <a:pt x="1140220" y="2462716"/>
                </a:cubicBezTo>
                <a:cubicBezTo>
                  <a:pt x="1168231" y="2429213"/>
                  <a:pt x="1203932" y="2424270"/>
                  <a:pt x="1241829" y="2419326"/>
                </a:cubicBezTo>
                <a:cubicBezTo>
                  <a:pt x="1250617" y="2418228"/>
                  <a:pt x="1252814" y="2421523"/>
                  <a:pt x="1250617" y="2429762"/>
                </a:cubicBezTo>
                <a:cubicBezTo>
                  <a:pt x="1247321" y="2445141"/>
                  <a:pt x="1237985" y="2456674"/>
                  <a:pt x="1225901" y="2466012"/>
                </a:cubicBezTo>
                <a:cubicBezTo>
                  <a:pt x="1207776" y="2480292"/>
                  <a:pt x="1189102" y="2494023"/>
                  <a:pt x="1170977" y="2508303"/>
                </a:cubicBezTo>
                <a:cubicBezTo>
                  <a:pt x="1138572" y="2534117"/>
                  <a:pt x="1122095" y="2567621"/>
                  <a:pt x="1125390" y="2609912"/>
                </a:cubicBezTo>
                <a:cubicBezTo>
                  <a:pt x="1127038" y="2628587"/>
                  <a:pt x="1122644" y="2645613"/>
                  <a:pt x="1114406" y="2662639"/>
                </a:cubicBezTo>
                <a:cubicBezTo>
                  <a:pt x="1108913" y="2673624"/>
                  <a:pt x="1103421" y="2685158"/>
                  <a:pt x="1097379" y="2696143"/>
                </a:cubicBezTo>
                <a:cubicBezTo>
                  <a:pt x="1093534" y="2702734"/>
                  <a:pt x="1094084" y="2708226"/>
                  <a:pt x="1099027" y="2714268"/>
                </a:cubicBezTo>
                <a:cubicBezTo>
                  <a:pt x="1117152" y="2737885"/>
                  <a:pt x="1115504" y="2751616"/>
                  <a:pt x="1095182" y="2773036"/>
                </a:cubicBezTo>
                <a:cubicBezTo>
                  <a:pt x="1083648" y="2785119"/>
                  <a:pt x="1069368" y="2793907"/>
                  <a:pt x="1056736" y="2804892"/>
                </a:cubicBezTo>
                <a:cubicBezTo>
                  <a:pt x="1092436" y="2803245"/>
                  <a:pt x="1124292" y="2793358"/>
                  <a:pt x="1145163" y="2761502"/>
                </a:cubicBezTo>
                <a:cubicBezTo>
                  <a:pt x="1158345" y="2741730"/>
                  <a:pt x="1169879" y="2720309"/>
                  <a:pt x="1184708" y="2702185"/>
                </a:cubicBezTo>
                <a:cubicBezTo>
                  <a:pt x="1201735" y="2680764"/>
                  <a:pt x="1211072" y="2657147"/>
                  <a:pt x="1212720" y="2630234"/>
                </a:cubicBezTo>
                <a:cubicBezTo>
                  <a:pt x="1213818" y="2609912"/>
                  <a:pt x="1223704" y="2595083"/>
                  <a:pt x="1241280" y="2584647"/>
                </a:cubicBezTo>
                <a:cubicBezTo>
                  <a:pt x="1293457" y="2552242"/>
                  <a:pt x="1350029" y="2541807"/>
                  <a:pt x="1410446" y="2548947"/>
                </a:cubicBezTo>
                <a:cubicBezTo>
                  <a:pt x="1428021" y="2551144"/>
                  <a:pt x="1430218" y="2557186"/>
                  <a:pt x="1420881" y="2572015"/>
                </a:cubicBezTo>
                <a:cubicBezTo>
                  <a:pt x="1413192" y="2584098"/>
                  <a:pt x="1400559" y="2590689"/>
                  <a:pt x="1389575" y="2598378"/>
                </a:cubicBezTo>
                <a:cubicBezTo>
                  <a:pt x="1369252" y="2613208"/>
                  <a:pt x="1357169" y="2631333"/>
                  <a:pt x="1363211" y="2657147"/>
                </a:cubicBezTo>
                <a:cubicBezTo>
                  <a:pt x="1366507" y="2671427"/>
                  <a:pt x="1364310" y="2684059"/>
                  <a:pt x="1356620" y="2696692"/>
                </a:cubicBezTo>
                <a:cubicBezTo>
                  <a:pt x="1351677" y="2704382"/>
                  <a:pt x="1352775" y="2710423"/>
                  <a:pt x="1361014" y="2714817"/>
                </a:cubicBezTo>
                <a:cubicBezTo>
                  <a:pt x="1366507" y="2718112"/>
                  <a:pt x="1371999" y="2721408"/>
                  <a:pt x="1375843" y="2725802"/>
                </a:cubicBezTo>
                <a:cubicBezTo>
                  <a:pt x="1388476" y="2738983"/>
                  <a:pt x="1398362" y="2737336"/>
                  <a:pt x="1411544" y="2725253"/>
                </a:cubicBezTo>
                <a:cubicBezTo>
                  <a:pt x="1431866" y="2706579"/>
                  <a:pt x="1443400" y="2708775"/>
                  <a:pt x="1461525" y="2730196"/>
                </a:cubicBezTo>
                <a:cubicBezTo>
                  <a:pt x="1476903" y="2747771"/>
                  <a:pt x="1487339" y="2768642"/>
                  <a:pt x="1499971" y="2787866"/>
                </a:cubicBezTo>
                <a:cubicBezTo>
                  <a:pt x="1518097" y="2815877"/>
                  <a:pt x="1538968" y="2841142"/>
                  <a:pt x="1568077" y="2858717"/>
                </a:cubicBezTo>
                <a:cubicBezTo>
                  <a:pt x="1607622" y="2882884"/>
                  <a:pt x="1649364" y="2881237"/>
                  <a:pt x="1690558" y="2865308"/>
                </a:cubicBezTo>
                <a:cubicBezTo>
                  <a:pt x="1724610" y="2852676"/>
                  <a:pt x="1735595" y="2796654"/>
                  <a:pt x="1709781" y="2777430"/>
                </a:cubicBezTo>
                <a:cubicBezTo>
                  <a:pt x="1708133" y="2797203"/>
                  <a:pt x="1697697" y="2808737"/>
                  <a:pt x="1679023" y="2812581"/>
                </a:cubicBezTo>
                <a:cubicBezTo>
                  <a:pt x="1660349" y="2816426"/>
                  <a:pt x="1647167" y="2809286"/>
                  <a:pt x="1636183" y="2793907"/>
                </a:cubicBezTo>
                <a:cubicBezTo>
                  <a:pt x="1621353" y="2773036"/>
                  <a:pt x="1605975" y="2752165"/>
                  <a:pt x="1598285" y="2727450"/>
                </a:cubicBezTo>
                <a:cubicBezTo>
                  <a:pt x="1588399" y="2693946"/>
                  <a:pt x="1573020" y="2663738"/>
                  <a:pt x="1552698" y="2635726"/>
                </a:cubicBezTo>
                <a:cubicBezTo>
                  <a:pt x="1543910" y="2623643"/>
                  <a:pt x="1536771" y="2609363"/>
                  <a:pt x="1540066" y="2593435"/>
                </a:cubicBezTo>
                <a:cubicBezTo>
                  <a:pt x="1551051" y="2537962"/>
                  <a:pt x="1571372" y="2488530"/>
                  <a:pt x="1632887" y="2471504"/>
                </a:cubicBezTo>
                <a:cubicBezTo>
                  <a:pt x="1635634" y="2470406"/>
                  <a:pt x="1638380" y="2468758"/>
                  <a:pt x="1641675" y="2467659"/>
                </a:cubicBezTo>
                <a:cubicBezTo>
                  <a:pt x="1677925" y="2451182"/>
                  <a:pt x="1709232" y="2429762"/>
                  <a:pt x="1720765" y="2388020"/>
                </a:cubicBezTo>
                <a:cubicBezTo>
                  <a:pt x="1723512" y="2378683"/>
                  <a:pt x="1729004" y="2369895"/>
                  <a:pt x="1736694" y="2362754"/>
                </a:cubicBezTo>
                <a:cubicBezTo>
                  <a:pt x="1739989" y="2359459"/>
                  <a:pt x="1743834" y="2355066"/>
                  <a:pt x="1749326" y="2355066"/>
                </a:cubicBezTo>
                <a:cubicBezTo>
                  <a:pt x="1766353" y="2355615"/>
                  <a:pt x="1783379" y="2355066"/>
                  <a:pt x="1793265" y="2373739"/>
                </a:cubicBezTo>
                <a:cubicBezTo>
                  <a:pt x="1804250" y="2393512"/>
                  <a:pt x="1804250" y="2407243"/>
                  <a:pt x="1789970" y="2423720"/>
                </a:cubicBezTo>
                <a:cubicBezTo>
                  <a:pt x="1783928" y="2430861"/>
                  <a:pt x="1777337" y="2437451"/>
                  <a:pt x="1770197" y="2444042"/>
                </a:cubicBezTo>
                <a:cubicBezTo>
                  <a:pt x="1755368" y="2458322"/>
                  <a:pt x="1750974" y="2474250"/>
                  <a:pt x="1754269" y="2495121"/>
                </a:cubicBezTo>
                <a:cubicBezTo>
                  <a:pt x="1758663" y="2522034"/>
                  <a:pt x="1774042" y="2546750"/>
                  <a:pt x="1774042" y="2572564"/>
                </a:cubicBezTo>
                <a:cubicBezTo>
                  <a:pt x="1774591" y="2602772"/>
                  <a:pt x="1790519" y="2613757"/>
                  <a:pt x="1814136" y="2620897"/>
                </a:cubicBezTo>
                <a:cubicBezTo>
                  <a:pt x="1817432" y="2621996"/>
                  <a:pt x="1821277" y="2623094"/>
                  <a:pt x="1824572" y="2625291"/>
                </a:cubicBezTo>
                <a:cubicBezTo>
                  <a:pt x="1838303" y="2632981"/>
                  <a:pt x="1845443" y="2632431"/>
                  <a:pt x="1852583" y="2614855"/>
                </a:cubicBezTo>
                <a:cubicBezTo>
                  <a:pt x="1869060" y="2574212"/>
                  <a:pt x="1903113" y="2567621"/>
                  <a:pt x="1936617" y="2595632"/>
                </a:cubicBezTo>
                <a:cubicBezTo>
                  <a:pt x="1938814" y="2597829"/>
                  <a:pt x="1941560" y="2599477"/>
                  <a:pt x="1943757" y="2601674"/>
                </a:cubicBezTo>
                <a:cubicBezTo>
                  <a:pt x="1962431" y="2621446"/>
                  <a:pt x="1984950" y="2632981"/>
                  <a:pt x="2012412" y="2635177"/>
                </a:cubicBezTo>
                <a:cubicBezTo>
                  <a:pt x="2045366" y="2637923"/>
                  <a:pt x="2077222" y="2647810"/>
                  <a:pt x="2110725" y="2644514"/>
                </a:cubicBezTo>
                <a:cubicBezTo>
                  <a:pt x="2132695" y="2642317"/>
                  <a:pt x="2148623" y="2631882"/>
                  <a:pt x="2156312" y="2611011"/>
                </a:cubicBezTo>
                <a:cubicBezTo>
                  <a:pt x="2165100" y="2588492"/>
                  <a:pt x="2162903" y="2566522"/>
                  <a:pt x="2147525" y="2543454"/>
                </a:cubicBezTo>
                <a:cubicBezTo>
                  <a:pt x="2145877" y="2550595"/>
                  <a:pt x="2144229" y="2554989"/>
                  <a:pt x="2143680" y="2558833"/>
                </a:cubicBezTo>
                <a:cubicBezTo>
                  <a:pt x="2139286" y="2581352"/>
                  <a:pt x="2134343" y="2585746"/>
                  <a:pt x="2110725" y="2585196"/>
                </a:cubicBezTo>
                <a:cubicBezTo>
                  <a:pt x="2087657" y="2584647"/>
                  <a:pt x="2068434" y="2575310"/>
                  <a:pt x="2052506" y="2558833"/>
                </a:cubicBezTo>
                <a:cubicBezTo>
                  <a:pt x="2038226" y="2544004"/>
                  <a:pt x="2025044" y="2528076"/>
                  <a:pt x="2011862" y="2512148"/>
                </a:cubicBezTo>
                <a:cubicBezTo>
                  <a:pt x="1986597" y="2482489"/>
                  <a:pt x="1955840" y="2462716"/>
                  <a:pt x="1915746" y="2459970"/>
                </a:cubicBezTo>
                <a:cubicBezTo>
                  <a:pt x="1906958" y="2459421"/>
                  <a:pt x="1903113" y="2455576"/>
                  <a:pt x="1903113" y="2447338"/>
                </a:cubicBezTo>
                <a:cubicBezTo>
                  <a:pt x="1900916" y="2398455"/>
                  <a:pt x="1897072" y="2350122"/>
                  <a:pt x="1897072" y="2301240"/>
                </a:cubicBezTo>
                <a:cubicBezTo>
                  <a:pt x="1897072" y="2262793"/>
                  <a:pt x="1918492" y="2231486"/>
                  <a:pt x="1941011" y="2201828"/>
                </a:cubicBezTo>
                <a:cubicBezTo>
                  <a:pt x="1968473" y="2165578"/>
                  <a:pt x="2000877" y="2131525"/>
                  <a:pt x="2017904" y="2089234"/>
                </a:cubicBezTo>
                <a:cubicBezTo>
                  <a:pt x="2038775" y="2038703"/>
                  <a:pt x="2072828" y="2000806"/>
                  <a:pt x="2116218" y="1969499"/>
                </a:cubicBezTo>
                <a:cubicBezTo>
                  <a:pt x="2145328" y="1948079"/>
                  <a:pt x="2174437" y="1926110"/>
                  <a:pt x="2198603" y="1899197"/>
                </a:cubicBezTo>
                <a:cubicBezTo>
                  <a:pt x="2233206" y="1860201"/>
                  <a:pt x="2246937" y="1815163"/>
                  <a:pt x="2237050" y="1764084"/>
                </a:cubicBezTo>
                <a:cubicBezTo>
                  <a:pt x="2234853" y="1751452"/>
                  <a:pt x="2237600" y="1746509"/>
                  <a:pt x="2249133" y="1742114"/>
                </a:cubicBezTo>
                <a:cubicBezTo>
                  <a:pt x="2323830" y="1712456"/>
                  <a:pt x="2399076" y="1683346"/>
                  <a:pt x="2473223" y="1652040"/>
                </a:cubicBezTo>
                <a:cubicBezTo>
                  <a:pt x="2498488" y="1641055"/>
                  <a:pt x="2520458" y="1639407"/>
                  <a:pt x="2543526" y="1654785"/>
                </a:cubicBezTo>
                <a:cubicBezTo>
                  <a:pt x="2553412" y="1660827"/>
                  <a:pt x="2564946" y="1665221"/>
                  <a:pt x="2575931" y="1660827"/>
                </a:cubicBezTo>
                <a:cubicBezTo>
                  <a:pt x="2605040" y="1649843"/>
                  <a:pt x="2634699" y="1638308"/>
                  <a:pt x="2653373" y="1610846"/>
                </a:cubicBezTo>
                <a:cubicBezTo>
                  <a:pt x="2657767" y="1604255"/>
                  <a:pt x="2662711" y="1602059"/>
                  <a:pt x="2670400" y="1600960"/>
                </a:cubicBezTo>
                <a:cubicBezTo>
                  <a:pt x="2701158" y="1596566"/>
                  <a:pt x="2700608" y="1596566"/>
                  <a:pt x="2694567" y="1566907"/>
                </a:cubicBezTo>
                <a:cubicBezTo>
                  <a:pt x="2694567" y="1566358"/>
                  <a:pt x="2695665" y="1565260"/>
                  <a:pt x="2697313" y="1563612"/>
                </a:cubicBezTo>
                <a:cubicBezTo>
                  <a:pt x="2705002" y="1569104"/>
                  <a:pt x="2712142" y="1574597"/>
                  <a:pt x="2719832" y="1580089"/>
                </a:cubicBezTo>
                <a:cubicBezTo>
                  <a:pt x="2728620" y="1586680"/>
                  <a:pt x="2737956" y="1591623"/>
                  <a:pt x="2748392" y="1592722"/>
                </a:cubicBezTo>
                <a:cubicBezTo>
                  <a:pt x="2789036" y="1595468"/>
                  <a:pt x="2827483" y="1592722"/>
                  <a:pt x="2853846" y="1554824"/>
                </a:cubicBezTo>
                <a:cubicBezTo>
                  <a:pt x="2857141" y="1549881"/>
                  <a:pt x="2862084" y="1545487"/>
                  <a:pt x="2867028" y="1541642"/>
                </a:cubicBezTo>
                <a:cubicBezTo>
                  <a:pt x="2876914" y="1534502"/>
                  <a:pt x="2877463" y="1526264"/>
                  <a:pt x="2872520" y="1515828"/>
                </a:cubicBezTo>
                <a:cubicBezTo>
                  <a:pt x="2869774" y="1509786"/>
                  <a:pt x="2863732" y="1502646"/>
                  <a:pt x="2867577" y="1494957"/>
                </a:cubicBezTo>
                <a:cubicBezTo>
                  <a:pt x="2870872" y="1488915"/>
                  <a:pt x="2910417" y="1478479"/>
                  <a:pt x="2918107" y="1481226"/>
                </a:cubicBezTo>
                <a:cubicBezTo>
                  <a:pt x="2958201" y="1498253"/>
                  <a:pt x="2999944" y="1498253"/>
                  <a:pt x="3041136" y="1487817"/>
                </a:cubicBezTo>
                <a:cubicBezTo>
                  <a:pt x="3086723" y="1475734"/>
                  <a:pt x="3127367" y="1453764"/>
                  <a:pt x="3161420" y="1419711"/>
                </a:cubicBezTo>
                <a:cubicBezTo>
                  <a:pt x="3094413" y="1426852"/>
                  <a:pt x="3034545" y="1473537"/>
                  <a:pt x="2959300" y="1457060"/>
                </a:cubicBezTo>
                <a:cubicBezTo>
                  <a:pt x="2968637" y="1453214"/>
                  <a:pt x="2974679" y="1449920"/>
                  <a:pt x="2980720" y="1447722"/>
                </a:cubicBezTo>
                <a:cubicBezTo>
                  <a:pt x="3221287" y="1352155"/>
                  <a:pt x="3462952" y="1257686"/>
                  <a:pt x="3700773" y="1154978"/>
                </a:cubicBezTo>
                <a:cubicBezTo>
                  <a:pt x="3720545" y="1146190"/>
                  <a:pt x="3741417" y="1139050"/>
                  <a:pt x="3758443" y="1124770"/>
                </a:cubicBezTo>
                <a:cubicBezTo>
                  <a:pt x="3758443" y="1118728"/>
                  <a:pt x="3758443" y="1112137"/>
                  <a:pt x="3758443" y="1106096"/>
                </a:cubicBezTo>
                <a:cubicBezTo>
                  <a:pt x="3752950" y="1095660"/>
                  <a:pt x="3741966" y="1083577"/>
                  <a:pt x="3724390" y="1085774"/>
                </a:cubicBezTo>
                <a:cubicBezTo>
                  <a:pt x="3713955" y="1086872"/>
                  <a:pt x="3703519" y="1090717"/>
                  <a:pt x="3694182" y="1094562"/>
                </a:cubicBezTo>
                <a:cubicBezTo>
                  <a:pt x="3547535" y="1153330"/>
                  <a:pt x="3400888" y="1212648"/>
                  <a:pt x="3254241" y="1271417"/>
                </a:cubicBezTo>
                <a:cubicBezTo>
                  <a:pt x="3236666" y="1278557"/>
                  <a:pt x="3219639" y="1292837"/>
                  <a:pt x="3198768" y="1278557"/>
                </a:cubicBezTo>
                <a:cubicBezTo>
                  <a:pt x="3197670" y="1277459"/>
                  <a:pt x="3194923" y="1278007"/>
                  <a:pt x="3193276" y="1278557"/>
                </a:cubicBezTo>
                <a:cubicBezTo>
                  <a:pt x="3176249" y="1285697"/>
                  <a:pt x="3169109" y="1274712"/>
                  <a:pt x="3163067" y="1262629"/>
                </a:cubicBezTo>
                <a:cubicBezTo>
                  <a:pt x="3149886" y="1235716"/>
                  <a:pt x="3142196" y="1206607"/>
                  <a:pt x="3131212" y="1178596"/>
                </a:cubicBezTo>
                <a:cubicBezTo>
                  <a:pt x="3117481" y="1143444"/>
                  <a:pt x="3116931" y="1109940"/>
                  <a:pt x="3130663" y="1074789"/>
                </a:cubicBezTo>
                <a:cubicBezTo>
                  <a:pt x="3140549" y="1049524"/>
                  <a:pt x="3138901" y="1023710"/>
                  <a:pt x="3129015" y="997896"/>
                </a:cubicBezTo>
                <a:cubicBezTo>
                  <a:pt x="3121325" y="976475"/>
                  <a:pt x="3111439" y="956153"/>
                  <a:pt x="3100454" y="936930"/>
                </a:cubicBezTo>
                <a:cubicBezTo>
                  <a:pt x="3092765" y="923748"/>
                  <a:pt x="3091666" y="914411"/>
                  <a:pt x="3103201" y="902878"/>
                </a:cubicBezTo>
                <a:cubicBezTo>
                  <a:pt x="3115833" y="890245"/>
                  <a:pt x="3124072" y="874866"/>
                  <a:pt x="3125719" y="856741"/>
                </a:cubicBezTo>
                <a:cubicBezTo>
                  <a:pt x="3126269" y="851798"/>
                  <a:pt x="3127367" y="845207"/>
                  <a:pt x="3121325" y="844109"/>
                </a:cubicBezTo>
                <a:cubicBezTo>
                  <a:pt x="3093863" y="836969"/>
                  <a:pt x="3070246" y="818844"/>
                  <a:pt x="3041686" y="817196"/>
                </a:cubicBezTo>
                <a:cubicBezTo>
                  <a:pt x="3027406" y="816647"/>
                  <a:pt x="3020265" y="811154"/>
                  <a:pt x="3016970" y="797973"/>
                </a:cubicBezTo>
                <a:cubicBezTo>
                  <a:pt x="3015871" y="793579"/>
                  <a:pt x="3013674" y="789734"/>
                  <a:pt x="3011477" y="785889"/>
                </a:cubicBezTo>
                <a:cubicBezTo>
                  <a:pt x="3004887" y="776553"/>
                  <a:pt x="3003239" y="757878"/>
                  <a:pt x="2991705" y="759526"/>
                </a:cubicBezTo>
                <a:cubicBezTo>
                  <a:pt x="2980720" y="761174"/>
                  <a:pt x="2976326" y="777651"/>
                  <a:pt x="2973031" y="789734"/>
                </a:cubicBezTo>
                <a:cubicBezTo>
                  <a:pt x="2968637" y="804563"/>
                  <a:pt x="2967538" y="820492"/>
                  <a:pt x="2955455" y="832575"/>
                </a:cubicBezTo>
                <a:cubicBezTo>
                  <a:pt x="2924698" y="862233"/>
                  <a:pt x="2921402" y="897934"/>
                  <a:pt x="2934035" y="936381"/>
                </a:cubicBezTo>
                <a:cubicBezTo>
                  <a:pt x="2936232" y="942972"/>
                  <a:pt x="2936781" y="949563"/>
                  <a:pt x="2934035" y="956153"/>
                </a:cubicBezTo>
                <a:cubicBezTo>
                  <a:pt x="2923599" y="981967"/>
                  <a:pt x="2909319" y="1006134"/>
                  <a:pt x="2885152" y="1020964"/>
                </a:cubicBezTo>
                <a:cubicBezTo>
                  <a:pt x="2818145" y="1061607"/>
                  <a:pt x="2811554" y="1129164"/>
                  <a:pt x="2812104" y="1196720"/>
                </a:cubicBezTo>
                <a:cubicBezTo>
                  <a:pt x="2812653" y="1247250"/>
                  <a:pt x="2840115" y="1292288"/>
                  <a:pt x="2863183" y="1336227"/>
                </a:cubicBezTo>
                <a:cubicBezTo>
                  <a:pt x="2877463" y="1363689"/>
                  <a:pt x="2871422" y="1392249"/>
                  <a:pt x="2871971" y="1420810"/>
                </a:cubicBezTo>
                <a:cubicBezTo>
                  <a:pt x="2871971" y="1422458"/>
                  <a:pt x="2870872" y="1424655"/>
                  <a:pt x="2869774" y="1425752"/>
                </a:cubicBezTo>
                <a:cubicBezTo>
                  <a:pt x="2859338" y="1437836"/>
                  <a:pt x="2814301" y="1447173"/>
                  <a:pt x="2801119" y="1438385"/>
                </a:cubicBezTo>
                <a:cubicBezTo>
                  <a:pt x="2766517" y="1415867"/>
                  <a:pt x="2730816" y="1411473"/>
                  <a:pt x="2692370" y="1425752"/>
                </a:cubicBezTo>
                <a:cubicBezTo>
                  <a:pt x="2678638" y="1430696"/>
                  <a:pt x="2662711" y="1436188"/>
                  <a:pt x="2648431" y="1430147"/>
                </a:cubicBezTo>
                <a:cubicBezTo>
                  <a:pt x="2603942" y="1411473"/>
                  <a:pt x="2558355" y="1396643"/>
                  <a:pt x="2512768" y="1380715"/>
                </a:cubicBezTo>
                <a:cubicBezTo>
                  <a:pt x="2495742" y="1374674"/>
                  <a:pt x="2482560" y="1362041"/>
                  <a:pt x="2483659" y="1343367"/>
                </a:cubicBezTo>
                <a:cubicBezTo>
                  <a:pt x="2485856" y="1308765"/>
                  <a:pt x="2469928" y="1284049"/>
                  <a:pt x="2449057" y="1259883"/>
                </a:cubicBezTo>
                <a:cubicBezTo>
                  <a:pt x="2438072" y="1247250"/>
                  <a:pt x="2428185" y="1233519"/>
                  <a:pt x="2418299" y="1219788"/>
                </a:cubicBezTo>
                <a:cubicBezTo>
                  <a:pt x="2384246" y="1172554"/>
                  <a:pt x="2342504" y="1134656"/>
                  <a:pt x="2290876" y="1106096"/>
                </a:cubicBezTo>
                <a:cubicBezTo>
                  <a:pt x="2227713" y="1071494"/>
                  <a:pt x="2166748" y="1034145"/>
                  <a:pt x="2112373" y="985812"/>
                </a:cubicBezTo>
                <a:cubicBezTo>
                  <a:pt x="2099740" y="974279"/>
                  <a:pt x="2095347" y="961646"/>
                  <a:pt x="2099740" y="945718"/>
                </a:cubicBezTo>
                <a:cubicBezTo>
                  <a:pt x="2103036" y="933634"/>
                  <a:pt x="2109627" y="923748"/>
                  <a:pt x="2123358" y="921551"/>
                </a:cubicBezTo>
                <a:cubicBezTo>
                  <a:pt x="2139835" y="918805"/>
                  <a:pt x="2148074" y="931438"/>
                  <a:pt x="2156312" y="942423"/>
                </a:cubicBezTo>
                <a:cubicBezTo>
                  <a:pt x="2167846" y="957801"/>
                  <a:pt x="2176634" y="975377"/>
                  <a:pt x="2191464" y="988558"/>
                </a:cubicBezTo>
                <a:cubicBezTo>
                  <a:pt x="2204096" y="999543"/>
                  <a:pt x="2228812" y="1001191"/>
                  <a:pt x="2241444" y="989657"/>
                </a:cubicBezTo>
                <a:cubicBezTo>
                  <a:pt x="2250782" y="980320"/>
                  <a:pt x="2241444" y="968786"/>
                  <a:pt x="2238149" y="958900"/>
                </a:cubicBezTo>
                <a:cubicBezTo>
                  <a:pt x="2234304" y="947915"/>
                  <a:pt x="2228812" y="936930"/>
                  <a:pt x="2223320" y="926495"/>
                </a:cubicBezTo>
                <a:cubicBezTo>
                  <a:pt x="2210138" y="900680"/>
                  <a:pt x="2202448" y="873218"/>
                  <a:pt x="2199153" y="844109"/>
                </a:cubicBezTo>
                <a:cubicBezTo>
                  <a:pt x="2198055" y="832575"/>
                  <a:pt x="2198055" y="821041"/>
                  <a:pt x="2208490" y="813351"/>
                </a:cubicBezTo>
                <a:cubicBezTo>
                  <a:pt x="2219475" y="805662"/>
                  <a:pt x="2231009" y="807309"/>
                  <a:pt x="2242543" y="812802"/>
                </a:cubicBezTo>
                <a:cubicBezTo>
                  <a:pt x="2262865" y="822139"/>
                  <a:pt x="2273850" y="838616"/>
                  <a:pt x="2277694" y="860586"/>
                </a:cubicBezTo>
                <a:cubicBezTo>
                  <a:pt x="2279342" y="870472"/>
                  <a:pt x="2282637" y="871571"/>
                  <a:pt x="2290876" y="866078"/>
                </a:cubicBezTo>
                <a:cubicBezTo>
                  <a:pt x="2311747" y="852347"/>
                  <a:pt x="2315592" y="832575"/>
                  <a:pt x="2312845" y="810056"/>
                </a:cubicBezTo>
                <a:cubicBezTo>
                  <a:pt x="2309550" y="782045"/>
                  <a:pt x="2294171" y="760075"/>
                  <a:pt x="2275497" y="740302"/>
                </a:cubicBezTo>
                <a:cubicBezTo>
                  <a:pt x="2259569" y="722727"/>
                  <a:pt x="2240895" y="707897"/>
                  <a:pt x="2227164" y="688125"/>
                </a:cubicBezTo>
                <a:cubicBezTo>
                  <a:pt x="2216729" y="673296"/>
                  <a:pt x="2213433" y="656818"/>
                  <a:pt x="2223868" y="640890"/>
                </a:cubicBezTo>
                <a:cubicBezTo>
                  <a:pt x="2234304" y="624413"/>
                  <a:pt x="2245289" y="609583"/>
                  <a:pt x="2269456" y="612879"/>
                </a:cubicBezTo>
                <a:cubicBezTo>
                  <a:pt x="2294171" y="616175"/>
                  <a:pt x="2319986" y="615625"/>
                  <a:pt x="2341955" y="601345"/>
                </a:cubicBezTo>
                <a:cubicBezTo>
                  <a:pt x="2366122" y="585966"/>
                  <a:pt x="2392485" y="573883"/>
                  <a:pt x="2418299" y="561250"/>
                </a:cubicBezTo>
                <a:cubicBezTo>
                  <a:pt x="2437523" y="551913"/>
                  <a:pt x="2455647" y="541478"/>
                  <a:pt x="2471576" y="526648"/>
                </a:cubicBezTo>
                <a:cubicBezTo>
                  <a:pt x="2484208" y="515114"/>
                  <a:pt x="2491897" y="502482"/>
                  <a:pt x="2491897" y="484357"/>
                </a:cubicBezTo>
                <a:cubicBezTo>
                  <a:pt x="2491897" y="462937"/>
                  <a:pt x="2491348" y="442066"/>
                  <a:pt x="2488602" y="420645"/>
                </a:cubicBezTo>
                <a:cubicBezTo>
                  <a:pt x="2485306" y="398676"/>
                  <a:pt x="2479814" y="377804"/>
                  <a:pt x="2466632" y="359680"/>
                </a:cubicBezTo>
                <a:cubicBezTo>
                  <a:pt x="2455647" y="344301"/>
                  <a:pt x="2445212" y="338809"/>
                  <a:pt x="2430382" y="339907"/>
                </a:cubicBezTo>
                <a:cubicBezTo>
                  <a:pt x="2445212" y="360778"/>
                  <a:pt x="2446311" y="384395"/>
                  <a:pt x="2444114" y="408562"/>
                </a:cubicBezTo>
                <a:cubicBezTo>
                  <a:pt x="2443015" y="418998"/>
                  <a:pt x="2439170" y="424490"/>
                  <a:pt x="2428735" y="420096"/>
                </a:cubicBezTo>
                <a:cubicBezTo>
                  <a:pt x="2410610" y="411857"/>
                  <a:pt x="2399625" y="418998"/>
                  <a:pt x="2390288" y="434376"/>
                </a:cubicBezTo>
                <a:cubicBezTo>
                  <a:pt x="2385894" y="441516"/>
                  <a:pt x="2379303" y="446460"/>
                  <a:pt x="2374910" y="453599"/>
                </a:cubicBezTo>
                <a:cubicBezTo>
                  <a:pt x="2358432" y="479414"/>
                  <a:pt x="2334266" y="488202"/>
                  <a:pt x="2304607" y="487652"/>
                </a:cubicBezTo>
                <a:cubicBezTo>
                  <a:pt x="2258471" y="486554"/>
                  <a:pt x="2212335" y="489300"/>
                  <a:pt x="2166199" y="493145"/>
                </a:cubicBezTo>
                <a:cubicBezTo>
                  <a:pt x="2154664" y="494243"/>
                  <a:pt x="2148074" y="490948"/>
                  <a:pt x="2141483" y="481611"/>
                </a:cubicBezTo>
                <a:cubicBezTo>
                  <a:pt x="2114570" y="442066"/>
                  <a:pt x="2084911" y="404717"/>
                  <a:pt x="2045915" y="376706"/>
                </a:cubicBezTo>
                <a:cubicBezTo>
                  <a:pt x="2027790" y="363524"/>
                  <a:pt x="2023397" y="349794"/>
                  <a:pt x="2025044" y="329471"/>
                </a:cubicBezTo>
                <a:cubicBezTo>
                  <a:pt x="2027241" y="309150"/>
                  <a:pt x="2027241" y="288279"/>
                  <a:pt x="2014609" y="269605"/>
                </a:cubicBezTo>
                <a:cubicBezTo>
                  <a:pt x="2002525" y="251479"/>
                  <a:pt x="1989893" y="233355"/>
                  <a:pt x="1977260" y="215779"/>
                </a:cubicBezTo>
                <a:cubicBezTo>
                  <a:pt x="1959685" y="191063"/>
                  <a:pt x="1936617" y="175135"/>
                  <a:pt x="1905859" y="167995"/>
                </a:cubicBezTo>
                <a:cubicBezTo>
                  <a:pt x="1856977" y="157010"/>
                  <a:pt x="1844345" y="137787"/>
                  <a:pt x="1850386" y="87257"/>
                </a:cubicBezTo>
                <a:cubicBezTo>
                  <a:pt x="1856428" y="33981"/>
                  <a:pt x="1809193" y="-8860"/>
                  <a:pt x="1757015" y="1576"/>
                </a:cubicBezTo>
                <a:close/>
              </a:path>
            </a:pathLst>
          </a:custGeom>
          <a:solidFill>
            <a:schemeClr val="accent4"/>
          </a:solidFill>
          <a:ln w="9525" cap="flat">
            <a:noFill/>
            <a:prstDash val="solid"/>
            <a:miter/>
          </a:ln>
        </p:spPr>
        <p:txBody>
          <a:bodyPr wrap="square" rtlCol="0" anchor="ctr">
            <a:noAutofit/>
          </a:bodyPr>
          <a:lstStyle/>
          <a:p>
            <a:endParaRPr lang="en-US">
              <a:solidFill>
                <a:schemeClr val="accent6"/>
              </a:solidFill>
            </a:endParaRPr>
          </a:p>
        </p:txBody>
      </p:sp>
      <p:sp>
        <p:nvSpPr>
          <p:cNvPr id="4" name="Picture Placeholder 3">
            <a:extLst>
              <a:ext uri="{FF2B5EF4-FFF2-40B4-BE49-F238E27FC236}">
                <a16:creationId xmlns:a16="http://schemas.microsoft.com/office/drawing/2014/main" id="{D585A8B6-E686-4B5F-9B58-ABC8C02FBDF0}"/>
              </a:ext>
            </a:extLst>
          </p:cNvPr>
          <p:cNvSpPr>
            <a:spLocks noGrp="1"/>
          </p:cNvSpPr>
          <p:nvPr>
            <p:ph type="pic" sz="quarter" idx="14" hasCustomPrompt="1"/>
          </p:nvPr>
        </p:nvSpPr>
        <p:spPr>
          <a:xfrm>
            <a:off x="3638978" y="198743"/>
            <a:ext cx="8052023" cy="6158386"/>
          </a:xfrm>
          <a:custGeom>
            <a:avLst/>
            <a:gdLst>
              <a:gd name="connsiteX0" fmla="*/ 2736152 w 8052023"/>
              <a:gd name="connsiteY0" fmla="*/ 2383226 h 6158386"/>
              <a:gd name="connsiteX1" fmla="*/ 2758099 w 8052023"/>
              <a:gd name="connsiteY1" fmla="*/ 2421494 h 6158386"/>
              <a:gd name="connsiteX2" fmla="*/ 2928053 w 8052023"/>
              <a:gd name="connsiteY2" fmla="*/ 2541362 h 6158386"/>
              <a:gd name="connsiteX3" fmla="*/ 3027100 w 8052023"/>
              <a:gd name="connsiteY3" fmla="*/ 2572314 h 6158386"/>
              <a:gd name="connsiteX4" fmla="*/ 2880781 w 8052023"/>
              <a:gd name="connsiteY4" fmla="*/ 2435000 h 6158386"/>
              <a:gd name="connsiteX5" fmla="*/ 2736152 w 8052023"/>
              <a:gd name="connsiteY5" fmla="*/ 2383226 h 6158386"/>
              <a:gd name="connsiteX6" fmla="*/ 1466418 w 8052023"/>
              <a:gd name="connsiteY6" fmla="*/ 1504472 h 6158386"/>
              <a:gd name="connsiteX7" fmla="*/ 1454741 w 8052023"/>
              <a:gd name="connsiteY7" fmla="*/ 1509818 h 6158386"/>
              <a:gd name="connsiteX8" fmla="*/ 1357383 w 8052023"/>
              <a:gd name="connsiteY8" fmla="*/ 1587479 h 6158386"/>
              <a:gd name="connsiteX9" fmla="*/ 1316301 w 8052023"/>
              <a:gd name="connsiteY9" fmla="*/ 1599297 h 6158386"/>
              <a:gd name="connsiteX10" fmla="*/ 1287600 w 8052023"/>
              <a:gd name="connsiteY10" fmla="*/ 1596483 h 6158386"/>
              <a:gd name="connsiteX11" fmla="*/ 1333747 w 8052023"/>
              <a:gd name="connsiteY11" fmla="*/ 1633626 h 6158386"/>
              <a:gd name="connsiteX12" fmla="*/ 1572358 w 8052023"/>
              <a:gd name="connsiteY12" fmla="*/ 1729295 h 6158386"/>
              <a:gd name="connsiteX13" fmla="*/ 1599933 w 8052023"/>
              <a:gd name="connsiteY13" fmla="*/ 1722542 h 6158386"/>
              <a:gd name="connsiteX14" fmla="*/ 1624695 w 8052023"/>
              <a:gd name="connsiteY14" fmla="*/ 1693279 h 6158386"/>
              <a:gd name="connsiteX15" fmla="*/ 1718677 w 8052023"/>
              <a:gd name="connsiteY15" fmla="*/ 1647132 h 6158386"/>
              <a:gd name="connsiteX16" fmla="*/ 1853177 w 8052023"/>
              <a:gd name="connsiteY16" fmla="*/ 1642630 h 6158386"/>
              <a:gd name="connsiteX17" fmla="*/ 1894259 w 8052023"/>
              <a:gd name="connsiteY17" fmla="*/ 1623496 h 6158386"/>
              <a:gd name="connsiteX18" fmla="*/ 1884129 w 8052023"/>
              <a:gd name="connsiteY18" fmla="*/ 1575098 h 6158386"/>
              <a:gd name="connsiteX19" fmla="*/ 1842484 w 8052023"/>
              <a:gd name="connsiteY19" fmla="*/ 1549211 h 6158386"/>
              <a:gd name="connsiteX20" fmla="*/ 1759196 w 8052023"/>
              <a:gd name="connsiteY20" fmla="*/ 1536268 h 6158386"/>
              <a:gd name="connsiteX21" fmla="*/ 1740062 w 8052023"/>
              <a:gd name="connsiteY21" fmla="*/ 1564406 h 6158386"/>
              <a:gd name="connsiteX22" fmla="*/ 1711360 w 8052023"/>
              <a:gd name="connsiteY22" fmla="*/ 1603237 h 6158386"/>
              <a:gd name="connsiteX23" fmla="*/ 1621318 w 8052023"/>
              <a:gd name="connsiteY23" fmla="*/ 1579037 h 6158386"/>
              <a:gd name="connsiteX24" fmla="*/ 1478940 w 8052023"/>
              <a:gd name="connsiteY24" fmla="*/ 1507567 h 6158386"/>
              <a:gd name="connsiteX25" fmla="*/ 1466418 w 8052023"/>
              <a:gd name="connsiteY25" fmla="*/ 1504472 h 6158386"/>
              <a:gd name="connsiteX26" fmla="*/ 680942 w 8052023"/>
              <a:gd name="connsiteY26" fmla="*/ 1316791 h 6158386"/>
              <a:gd name="connsiteX27" fmla="*/ 646051 w 8052023"/>
              <a:gd name="connsiteY27" fmla="*/ 1352807 h 6158386"/>
              <a:gd name="connsiteX28" fmla="*/ 691072 w 8052023"/>
              <a:gd name="connsiteY28" fmla="*/ 1355621 h 6158386"/>
              <a:gd name="connsiteX29" fmla="*/ 680942 w 8052023"/>
              <a:gd name="connsiteY29" fmla="*/ 1316791 h 6158386"/>
              <a:gd name="connsiteX30" fmla="*/ 2946484 w 8052023"/>
              <a:gd name="connsiteY30" fmla="*/ 1254887 h 6158386"/>
              <a:gd name="connsiteX31" fmla="*/ 2853206 w 8052023"/>
              <a:gd name="connsiteY31" fmla="*/ 1272332 h 6158386"/>
              <a:gd name="connsiteX32" fmla="*/ 2753035 w 8052023"/>
              <a:gd name="connsiteY32" fmla="*/ 1298782 h 6158386"/>
              <a:gd name="connsiteX33" fmla="*/ 2877405 w 8052023"/>
              <a:gd name="connsiteY33" fmla="*/ 1302721 h 6158386"/>
              <a:gd name="connsiteX34" fmla="*/ 2999525 w 8052023"/>
              <a:gd name="connsiteY34" fmla="*/ 1272332 h 6158386"/>
              <a:gd name="connsiteX35" fmla="*/ 3042295 w 8052023"/>
              <a:gd name="connsiteY35" fmla="*/ 1264453 h 6158386"/>
              <a:gd name="connsiteX36" fmla="*/ 2946484 w 8052023"/>
              <a:gd name="connsiteY36" fmla="*/ 1254887 h 6158386"/>
              <a:gd name="connsiteX37" fmla="*/ 3407280 w 8052023"/>
              <a:gd name="connsiteY37" fmla="*/ 302128 h 6158386"/>
              <a:gd name="connsiteX38" fmla="*/ 8052023 w 8052023"/>
              <a:gd name="connsiteY38" fmla="*/ 302128 h 6158386"/>
              <a:gd name="connsiteX39" fmla="*/ 8052023 w 8052023"/>
              <a:gd name="connsiteY39" fmla="*/ 6158386 h 6158386"/>
              <a:gd name="connsiteX40" fmla="*/ 3407280 w 8052023"/>
              <a:gd name="connsiteY40" fmla="*/ 6158386 h 6158386"/>
              <a:gd name="connsiteX41" fmla="*/ 3407280 w 8052023"/>
              <a:gd name="connsiteY41" fmla="*/ 2532934 h 6158386"/>
              <a:gd name="connsiteX42" fmla="*/ 3628131 w 8052023"/>
              <a:gd name="connsiteY42" fmla="*/ 2621275 h 6158386"/>
              <a:gd name="connsiteX43" fmla="*/ 3642762 w 8052023"/>
              <a:gd name="connsiteY43" fmla="*/ 2637594 h 6158386"/>
              <a:gd name="connsiteX44" fmla="*/ 3702978 w 8052023"/>
              <a:gd name="connsiteY44" fmla="*/ 2741706 h 6158386"/>
              <a:gd name="connsiteX45" fmla="*/ 3771635 w 8052023"/>
              <a:gd name="connsiteY45" fmla="*/ 2732139 h 6158386"/>
              <a:gd name="connsiteX46" fmla="*/ 3817219 w 8052023"/>
              <a:gd name="connsiteY46" fmla="*/ 2729888 h 6158386"/>
              <a:gd name="connsiteX47" fmla="*/ 3826786 w 8052023"/>
              <a:gd name="connsiteY47" fmla="*/ 2759714 h 6158386"/>
              <a:gd name="connsiteX48" fmla="*/ 3824535 w 8052023"/>
              <a:gd name="connsiteY48" fmla="*/ 2861012 h 6158386"/>
              <a:gd name="connsiteX49" fmla="*/ 3930897 w 8052023"/>
              <a:gd name="connsiteY49" fmla="*/ 2947677 h 6158386"/>
              <a:gd name="connsiteX50" fmla="*/ 4065960 w 8052023"/>
              <a:gd name="connsiteY50" fmla="*/ 3032091 h 6158386"/>
              <a:gd name="connsiteX51" fmla="*/ 4302883 w 8052023"/>
              <a:gd name="connsiteY51" fmla="*/ 3121008 h 6158386"/>
              <a:gd name="connsiteX52" fmla="*/ 4449202 w 8052023"/>
              <a:gd name="connsiteY52" fmla="*/ 3161527 h 6158386"/>
              <a:gd name="connsiteX53" fmla="*/ 4786859 w 8052023"/>
              <a:gd name="connsiteY53" fmla="*/ 3231309 h 6158386"/>
              <a:gd name="connsiteX54" fmla="*/ 4773353 w 8052023"/>
              <a:gd name="connsiteY54" fmla="*/ 3211050 h 6158386"/>
              <a:gd name="connsiteX55" fmla="*/ 4863957 w 8052023"/>
              <a:gd name="connsiteY55" fmla="*/ 3205422 h 6158386"/>
              <a:gd name="connsiteX56" fmla="*/ 4717639 w 8052023"/>
              <a:gd name="connsiteY56" fmla="*/ 3130575 h 6158386"/>
              <a:gd name="connsiteX57" fmla="*/ 4748592 w 8052023"/>
              <a:gd name="connsiteY57" fmla="*/ 3130012 h 6158386"/>
              <a:gd name="connsiteX58" fmla="*/ 4736773 w 8052023"/>
              <a:gd name="connsiteY58" fmla="*/ 3109753 h 6158386"/>
              <a:gd name="connsiteX59" fmla="*/ 4829066 w 8052023"/>
              <a:gd name="connsiteY59" fmla="*/ 3104687 h 6158386"/>
              <a:gd name="connsiteX60" fmla="*/ 4744652 w 8052023"/>
              <a:gd name="connsiteY60" fmla="*/ 3045598 h 6158386"/>
              <a:gd name="connsiteX61" fmla="*/ 4798114 w 8052023"/>
              <a:gd name="connsiteY61" fmla="*/ 3061355 h 6158386"/>
              <a:gd name="connsiteX62" fmla="*/ 4737899 w 8052023"/>
              <a:gd name="connsiteY62" fmla="*/ 3009581 h 6158386"/>
              <a:gd name="connsiteX63" fmla="*/ 4876338 w 8052023"/>
              <a:gd name="connsiteY63" fmla="*/ 3061918 h 6158386"/>
              <a:gd name="connsiteX64" fmla="*/ 4762660 w 8052023"/>
              <a:gd name="connsiteY64" fmla="*/ 2963434 h 6158386"/>
              <a:gd name="connsiteX65" fmla="*/ 4869023 w 8052023"/>
              <a:gd name="connsiteY65" fmla="*/ 2959495 h 6158386"/>
              <a:gd name="connsiteX66" fmla="*/ 4780669 w 8052023"/>
              <a:gd name="connsiteY66" fmla="*/ 2897028 h 6158386"/>
              <a:gd name="connsiteX67" fmla="*/ 4827378 w 8052023"/>
              <a:gd name="connsiteY67" fmla="*/ 2911660 h 6158386"/>
              <a:gd name="connsiteX68" fmla="*/ 4795300 w 8052023"/>
              <a:gd name="connsiteY68" fmla="*/ 2868890 h 6158386"/>
              <a:gd name="connsiteX69" fmla="*/ 4910667 w 8052023"/>
              <a:gd name="connsiteY69" fmla="*/ 2917287 h 6158386"/>
              <a:gd name="connsiteX70" fmla="*/ 4786859 w 8052023"/>
              <a:gd name="connsiteY70" fmla="*/ 2802484 h 6158386"/>
              <a:gd name="connsiteX71" fmla="*/ 4643355 w 8052023"/>
              <a:gd name="connsiteY71" fmla="*/ 2729888 h 6158386"/>
              <a:gd name="connsiteX72" fmla="*/ 4338900 w 8052023"/>
              <a:gd name="connsiteY72" fmla="*/ 2620149 h 6158386"/>
              <a:gd name="connsiteX73" fmla="*/ 4148123 w 8052023"/>
              <a:gd name="connsiteY73" fmla="*/ 2571188 h 6158386"/>
              <a:gd name="connsiteX74" fmla="*/ 3914577 w 8052023"/>
              <a:gd name="connsiteY74" fmla="*/ 2592011 h 6158386"/>
              <a:gd name="connsiteX75" fmla="*/ 3881374 w 8052023"/>
              <a:gd name="connsiteY75" fmla="*/ 2626339 h 6158386"/>
              <a:gd name="connsiteX76" fmla="*/ 3874621 w 8052023"/>
              <a:gd name="connsiteY76" fmla="*/ 2630841 h 6158386"/>
              <a:gd name="connsiteX77" fmla="*/ 3830163 w 8052023"/>
              <a:gd name="connsiteY77" fmla="*/ 2599890 h 6158386"/>
              <a:gd name="connsiteX78" fmla="*/ 3764319 w 8052023"/>
              <a:gd name="connsiteY78" fmla="*/ 2540237 h 6158386"/>
              <a:gd name="connsiteX79" fmla="*/ 3677091 w 8052023"/>
              <a:gd name="connsiteY79" fmla="*/ 2559933 h 6158386"/>
              <a:gd name="connsiteX80" fmla="*/ 3625880 w 8052023"/>
              <a:gd name="connsiteY80" fmla="*/ 2558808 h 6158386"/>
              <a:gd name="connsiteX81" fmla="*/ 3517918 w 8052023"/>
              <a:gd name="connsiteY81" fmla="*/ 2514455 h 6158386"/>
              <a:gd name="connsiteX82" fmla="*/ 3407280 w 8052023"/>
              <a:gd name="connsiteY82" fmla="*/ 2469143 h 6158386"/>
              <a:gd name="connsiteX83" fmla="*/ 3407280 w 8052023"/>
              <a:gd name="connsiteY83" fmla="*/ 2282234 h 6158386"/>
              <a:gd name="connsiteX84" fmla="*/ 3443053 w 8052023"/>
              <a:gd name="connsiteY84" fmla="*/ 2263744 h 6158386"/>
              <a:gd name="connsiteX85" fmla="*/ 3517267 w 8052023"/>
              <a:gd name="connsiteY85" fmla="*/ 2232405 h 6158386"/>
              <a:gd name="connsiteX86" fmla="*/ 3427225 w 8052023"/>
              <a:gd name="connsiteY86" fmla="*/ 2234656 h 6158386"/>
              <a:gd name="connsiteX87" fmla="*/ 3407280 w 8052023"/>
              <a:gd name="connsiteY87" fmla="*/ 2235918 h 6158386"/>
              <a:gd name="connsiteX88" fmla="*/ 3407280 w 8052023"/>
              <a:gd name="connsiteY88" fmla="*/ 2186030 h 6158386"/>
              <a:gd name="connsiteX89" fmla="*/ 3417095 w 8052023"/>
              <a:gd name="connsiteY89" fmla="*/ 2185133 h 6158386"/>
              <a:gd name="connsiteX90" fmla="*/ 3517267 w 8052023"/>
              <a:gd name="connsiteY90" fmla="*/ 2189635 h 6158386"/>
              <a:gd name="connsiteX91" fmla="*/ 3629819 w 8052023"/>
              <a:gd name="connsiteY91" fmla="*/ 2180631 h 6158386"/>
              <a:gd name="connsiteX92" fmla="*/ 3850985 w 8052023"/>
              <a:gd name="connsiteY92" fmla="*/ 2095654 h 6158386"/>
              <a:gd name="connsiteX93" fmla="*/ 3583673 w 8052023"/>
              <a:gd name="connsiteY93" fmla="*/ 2138424 h 6158386"/>
              <a:gd name="connsiteX94" fmla="*/ 3422151 w 8052023"/>
              <a:gd name="connsiteY94" fmla="*/ 2113891 h 6158386"/>
              <a:gd name="connsiteX95" fmla="*/ 3407280 w 8052023"/>
              <a:gd name="connsiteY95" fmla="*/ 2105103 h 6158386"/>
              <a:gd name="connsiteX96" fmla="*/ 2050707 w 8052023"/>
              <a:gd name="connsiteY96" fmla="*/ 1614 h 6158386"/>
              <a:gd name="connsiteX97" fmla="*/ 2117675 w 8052023"/>
              <a:gd name="connsiteY97" fmla="*/ 24687 h 6158386"/>
              <a:gd name="connsiteX98" fmla="*/ 2201527 w 8052023"/>
              <a:gd name="connsiteY98" fmla="*/ 41007 h 6158386"/>
              <a:gd name="connsiteX99" fmla="*/ 2249362 w 8052023"/>
              <a:gd name="connsiteY99" fmla="*/ 44946 h 6158386"/>
              <a:gd name="connsiteX100" fmla="*/ 2327586 w 8052023"/>
              <a:gd name="connsiteY100" fmla="*/ 35380 h 6158386"/>
              <a:gd name="connsiteX101" fmla="*/ 2329274 w 8052023"/>
              <a:gd name="connsiteY101" fmla="*/ 34254 h 6158386"/>
              <a:gd name="connsiteX102" fmla="*/ 2347282 w 8052023"/>
              <a:gd name="connsiteY102" fmla="*/ 34254 h 6158386"/>
              <a:gd name="connsiteX103" fmla="*/ 2347282 w 8052023"/>
              <a:gd name="connsiteY103" fmla="*/ 51699 h 6158386"/>
              <a:gd name="connsiteX104" fmla="*/ 2203778 w 8052023"/>
              <a:gd name="connsiteY104" fmla="*/ 129924 h 6158386"/>
              <a:gd name="connsiteX105" fmla="*/ 2157632 w 8052023"/>
              <a:gd name="connsiteY105" fmla="*/ 146807 h 6158386"/>
              <a:gd name="connsiteX106" fmla="*/ 2129493 w 8052023"/>
              <a:gd name="connsiteY106" fmla="*/ 187888 h 6158386"/>
              <a:gd name="connsiteX107" fmla="*/ 2109796 w 8052023"/>
              <a:gd name="connsiteY107" fmla="*/ 244727 h 6158386"/>
              <a:gd name="connsiteX108" fmla="*/ 2095165 w 8052023"/>
              <a:gd name="connsiteY108" fmla="*/ 373600 h 6158386"/>
              <a:gd name="connsiteX109" fmla="*/ 2065339 w 8052023"/>
              <a:gd name="connsiteY109" fmla="*/ 432690 h 6158386"/>
              <a:gd name="connsiteX110" fmla="*/ 2024257 w 8052023"/>
              <a:gd name="connsiteY110" fmla="*/ 481088 h 6158386"/>
              <a:gd name="connsiteX111" fmla="*/ 2007937 w 8052023"/>
              <a:gd name="connsiteY111" fmla="*/ 544117 h 6158386"/>
              <a:gd name="connsiteX112" fmla="*/ 2014690 w 8052023"/>
              <a:gd name="connsiteY112" fmla="*/ 588013 h 6158386"/>
              <a:gd name="connsiteX113" fmla="*/ 2056897 w 8052023"/>
              <a:gd name="connsiteY113" fmla="*/ 635285 h 6158386"/>
              <a:gd name="connsiteX114" fmla="*/ 2204341 w 8052023"/>
              <a:gd name="connsiteY114" fmla="*/ 678618 h 6158386"/>
              <a:gd name="connsiteX115" fmla="*/ 2326460 w 8052023"/>
              <a:gd name="connsiteY115" fmla="*/ 742772 h 6158386"/>
              <a:gd name="connsiteX116" fmla="*/ 2324209 w 8052023"/>
              <a:gd name="connsiteY116" fmla="*/ 758529 h 6158386"/>
              <a:gd name="connsiteX117" fmla="*/ 2246548 w 8052023"/>
              <a:gd name="connsiteY117" fmla="*/ 765283 h 6158386"/>
              <a:gd name="connsiteX118" fmla="*/ 2195336 w 8052023"/>
              <a:gd name="connsiteY118" fmla="*/ 759655 h 6158386"/>
              <a:gd name="connsiteX119" fmla="*/ 2289318 w 8052023"/>
              <a:gd name="connsiteY119" fmla="*/ 817057 h 6158386"/>
              <a:gd name="connsiteX120" fmla="*/ 2379360 w 8052023"/>
              <a:gd name="connsiteY120" fmla="*/ 822122 h 6158386"/>
              <a:gd name="connsiteX121" fmla="*/ 2521176 w 8052023"/>
              <a:gd name="connsiteY121" fmla="*/ 799611 h 6158386"/>
              <a:gd name="connsiteX122" fmla="*/ 2613469 w 8052023"/>
              <a:gd name="connsiteY122" fmla="*/ 718011 h 6158386"/>
              <a:gd name="connsiteX123" fmla="*/ 2640482 w 8052023"/>
              <a:gd name="connsiteY123" fmla="*/ 672990 h 6158386"/>
              <a:gd name="connsiteX124" fmla="*/ 2547626 w 8052023"/>
              <a:gd name="connsiteY124" fmla="*/ 824373 h 6158386"/>
              <a:gd name="connsiteX125" fmla="*/ 2516111 w 8052023"/>
              <a:gd name="connsiteY125" fmla="*/ 836191 h 6158386"/>
              <a:gd name="connsiteX126" fmla="*/ 2442390 w 8052023"/>
              <a:gd name="connsiteY126" fmla="*/ 860952 h 6158386"/>
              <a:gd name="connsiteX127" fmla="*/ 2607842 w 8052023"/>
              <a:gd name="connsiteY127" fmla="*/ 814806 h 6158386"/>
              <a:gd name="connsiteX128" fmla="*/ 2838011 w 8052023"/>
              <a:gd name="connsiteY128" fmla="*/ 739959 h 6158386"/>
              <a:gd name="connsiteX129" fmla="*/ 2770480 w 8052023"/>
              <a:gd name="connsiteY129" fmla="*/ 793421 h 6158386"/>
              <a:gd name="connsiteX130" fmla="*/ 2709139 w 8052023"/>
              <a:gd name="connsiteY130" fmla="*/ 808616 h 6158386"/>
              <a:gd name="connsiteX131" fmla="*/ 2612344 w 8052023"/>
              <a:gd name="connsiteY131" fmla="*/ 869957 h 6158386"/>
              <a:gd name="connsiteX132" fmla="*/ 2590396 w 8052023"/>
              <a:gd name="connsiteY132" fmla="*/ 884026 h 6158386"/>
              <a:gd name="connsiteX133" fmla="*/ 2473341 w 8052023"/>
              <a:gd name="connsiteY133" fmla="*/ 902034 h 6158386"/>
              <a:gd name="connsiteX134" fmla="*/ 2507107 w 8052023"/>
              <a:gd name="connsiteY134" fmla="*/ 912726 h 6158386"/>
              <a:gd name="connsiteX135" fmla="*/ 2614595 w 8052023"/>
              <a:gd name="connsiteY135" fmla="*/ 910475 h 6158386"/>
              <a:gd name="connsiteX136" fmla="*/ 2754723 w 8052023"/>
              <a:gd name="connsiteY136" fmla="*/ 912164 h 6158386"/>
              <a:gd name="connsiteX137" fmla="*/ 2825068 w 8052023"/>
              <a:gd name="connsiteY137" fmla="*/ 935800 h 6158386"/>
              <a:gd name="connsiteX138" fmla="*/ 2644421 w 8052023"/>
              <a:gd name="connsiteY138" fmla="*/ 938613 h 6158386"/>
              <a:gd name="connsiteX139" fmla="*/ 2573513 w 8052023"/>
              <a:gd name="connsiteY139" fmla="*/ 952120 h 6158386"/>
              <a:gd name="connsiteX140" fmla="*/ 2457584 w 8052023"/>
              <a:gd name="connsiteY140" fmla="*/ 963375 h 6158386"/>
              <a:gd name="connsiteX141" fmla="*/ 2379360 w 8052023"/>
              <a:gd name="connsiteY141" fmla="*/ 959436 h 6158386"/>
              <a:gd name="connsiteX142" fmla="*/ 2395680 w 8052023"/>
              <a:gd name="connsiteY142" fmla="*/ 970129 h 6158386"/>
              <a:gd name="connsiteX143" fmla="*/ 2615157 w 8052023"/>
              <a:gd name="connsiteY143" fmla="*/ 1006145 h 6158386"/>
              <a:gd name="connsiteX144" fmla="*/ 2763164 w 8052023"/>
              <a:gd name="connsiteY144" fmla="*/ 1004457 h 6158386"/>
              <a:gd name="connsiteX145" fmla="*/ 2818877 w 8052023"/>
              <a:gd name="connsiteY145" fmla="*/ 1014024 h 6158386"/>
              <a:gd name="connsiteX146" fmla="*/ 2792990 w 8052023"/>
              <a:gd name="connsiteY146" fmla="*/ 1015150 h 6158386"/>
              <a:gd name="connsiteX147" fmla="*/ 2675936 w 8052023"/>
              <a:gd name="connsiteY147" fmla="*/ 1019651 h 6158386"/>
              <a:gd name="connsiteX148" fmla="*/ 2456458 w 8052023"/>
              <a:gd name="connsiteY148" fmla="*/ 1007834 h 6158386"/>
              <a:gd name="connsiteX149" fmla="*/ 2395117 w 8052023"/>
              <a:gd name="connsiteY149" fmla="*/ 1007834 h 6158386"/>
              <a:gd name="connsiteX150" fmla="*/ 2424381 w 8052023"/>
              <a:gd name="connsiteY150" fmla="*/ 1037097 h 6158386"/>
              <a:gd name="connsiteX151" fmla="*/ 2595461 w 8052023"/>
              <a:gd name="connsiteY151" fmla="*/ 1092248 h 6158386"/>
              <a:gd name="connsiteX152" fmla="*/ 2834072 w 8052023"/>
              <a:gd name="connsiteY152" fmla="*/ 1049478 h 6158386"/>
              <a:gd name="connsiteX153" fmla="*/ 2977577 w 8052023"/>
              <a:gd name="connsiteY153" fmla="*/ 1039348 h 6158386"/>
              <a:gd name="connsiteX154" fmla="*/ 3077186 w 8052023"/>
              <a:gd name="connsiteY154" fmla="*/ 1080430 h 6158386"/>
              <a:gd name="connsiteX155" fmla="*/ 2995585 w 8052023"/>
              <a:gd name="connsiteY155" fmla="*/ 1067487 h 6158386"/>
              <a:gd name="connsiteX156" fmla="*/ 2882470 w 8052023"/>
              <a:gd name="connsiteY156" fmla="*/ 1088309 h 6158386"/>
              <a:gd name="connsiteX157" fmla="*/ 2831821 w 8052023"/>
              <a:gd name="connsiteY157" fmla="*/ 1115884 h 6158386"/>
              <a:gd name="connsiteX158" fmla="*/ 2572950 w 8052023"/>
              <a:gd name="connsiteY158" fmla="*/ 1173849 h 6158386"/>
              <a:gd name="connsiteX159" fmla="*/ 2558319 w 8052023"/>
              <a:gd name="connsiteY159" fmla="*/ 1178351 h 6158386"/>
              <a:gd name="connsiteX160" fmla="*/ 2625850 w 8052023"/>
              <a:gd name="connsiteY160" fmla="*/ 1218307 h 6158386"/>
              <a:gd name="connsiteX161" fmla="*/ 2772731 w 8052023"/>
              <a:gd name="connsiteY161" fmla="*/ 1238566 h 6158386"/>
              <a:gd name="connsiteX162" fmla="*/ 2942685 w 8052023"/>
              <a:gd name="connsiteY162" fmla="*/ 1224498 h 6158386"/>
              <a:gd name="connsiteX163" fmla="*/ 3171730 w 8052023"/>
              <a:gd name="connsiteY163" fmla="*/ 1247008 h 6158386"/>
              <a:gd name="connsiteX164" fmla="*/ 3229132 w 8052023"/>
              <a:gd name="connsiteY164" fmla="*/ 1272332 h 6158386"/>
              <a:gd name="connsiteX165" fmla="*/ 3064805 w 8052023"/>
              <a:gd name="connsiteY165" fmla="*/ 1305535 h 6158386"/>
              <a:gd name="connsiteX166" fmla="*/ 2848141 w 8052023"/>
              <a:gd name="connsiteY166" fmla="*/ 1371378 h 6158386"/>
              <a:gd name="connsiteX167" fmla="*/ 2711953 w 8052023"/>
              <a:gd name="connsiteY167" fmla="*/ 1379820 h 6158386"/>
              <a:gd name="connsiteX168" fmla="*/ 2676499 w 8052023"/>
              <a:gd name="connsiteY168" fmla="*/ 1411897 h 6158386"/>
              <a:gd name="connsiteX169" fmla="*/ 2661867 w 8052023"/>
              <a:gd name="connsiteY169" fmla="*/ 1446788 h 6158386"/>
              <a:gd name="connsiteX170" fmla="*/ 2660178 w 8052023"/>
              <a:gd name="connsiteY170" fmla="*/ 1472676 h 6158386"/>
              <a:gd name="connsiteX171" fmla="*/ 2769354 w 8052023"/>
              <a:gd name="connsiteY171" fmla="*/ 1575098 h 6158386"/>
              <a:gd name="connsiteX172" fmla="*/ 2919612 w 8052023"/>
              <a:gd name="connsiteY172" fmla="*/ 1638690 h 6158386"/>
              <a:gd name="connsiteX173" fmla="*/ 3076623 w 8052023"/>
              <a:gd name="connsiteY173" fmla="*/ 1736049 h 6158386"/>
              <a:gd name="connsiteX174" fmla="*/ 3173418 w 8052023"/>
              <a:gd name="connsiteY174" fmla="*/ 1773753 h 6158386"/>
              <a:gd name="connsiteX175" fmla="*/ 3399649 w 8052023"/>
              <a:gd name="connsiteY175" fmla="*/ 1739988 h 6158386"/>
              <a:gd name="connsiteX176" fmla="*/ 3193115 w 8052023"/>
              <a:gd name="connsiteY176" fmla="*/ 1814835 h 6158386"/>
              <a:gd name="connsiteX177" fmla="*/ 3118830 w 8052023"/>
              <a:gd name="connsiteY177" fmla="*/ 1805831 h 6158386"/>
              <a:gd name="connsiteX178" fmla="*/ 2991646 w 8052023"/>
              <a:gd name="connsiteY178" fmla="*/ 1764749 h 6158386"/>
              <a:gd name="connsiteX179" fmla="*/ 2834072 w 8052023"/>
              <a:gd name="connsiteY179" fmla="*/ 1727607 h 6158386"/>
              <a:gd name="connsiteX180" fmla="*/ 2740091 w 8052023"/>
              <a:gd name="connsiteY180" fmla="*/ 1718603 h 6158386"/>
              <a:gd name="connsiteX181" fmla="*/ 2801995 w 8052023"/>
              <a:gd name="connsiteY181" fmla="*/ 1764749 h 6158386"/>
              <a:gd name="connsiteX182" fmla="*/ 2789614 w 8052023"/>
              <a:gd name="connsiteY182" fmla="*/ 1953837 h 6158386"/>
              <a:gd name="connsiteX183" fmla="*/ 2646110 w 8052023"/>
              <a:gd name="connsiteY183" fmla="*/ 2046694 h 6158386"/>
              <a:gd name="connsiteX184" fmla="*/ 2628101 w 8052023"/>
              <a:gd name="connsiteY184" fmla="*/ 2070330 h 6158386"/>
              <a:gd name="connsiteX185" fmla="*/ 2664681 w 8052023"/>
              <a:gd name="connsiteY185" fmla="*/ 2069204 h 6158386"/>
              <a:gd name="connsiteX186" fmla="*/ 2843077 w 8052023"/>
              <a:gd name="connsiteY186" fmla="*/ 2030936 h 6158386"/>
              <a:gd name="connsiteX187" fmla="*/ 3004027 w 8052023"/>
              <a:gd name="connsiteY187" fmla="*/ 2007300 h 6158386"/>
              <a:gd name="connsiteX188" fmla="*/ 3148094 w 8052023"/>
              <a:gd name="connsiteY188" fmla="*/ 2012928 h 6158386"/>
              <a:gd name="connsiteX189" fmla="*/ 3373199 w 8052023"/>
              <a:gd name="connsiteY189" fmla="*/ 2084962 h 6158386"/>
              <a:gd name="connsiteX190" fmla="*/ 3407280 w 8052023"/>
              <a:gd name="connsiteY190" fmla="*/ 2105103 h 6158386"/>
              <a:gd name="connsiteX191" fmla="*/ 3407280 w 8052023"/>
              <a:gd name="connsiteY191" fmla="*/ 2186030 h 6158386"/>
              <a:gd name="connsiteX192" fmla="*/ 3364758 w 8052023"/>
              <a:gd name="connsiteY192" fmla="*/ 2189917 h 6158386"/>
              <a:gd name="connsiteX193" fmla="*/ 3314109 w 8052023"/>
              <a:gd name="connsiteY193" fmla="*/ 2176129 h 6158386"/>
              <a:gd name="connsiteX194" fmla="*/ 3257832 w 8052023"/>
              <a:gd name="connsiteY194" fmla="*/ 2168813 h 6158386"/>
              <a:gd name="connsiteX195" fmla="*/ 3105886 w 8052023"/>
              <a:gd name="connsiteY195" fmla="*/ 2128857 h 6158386"/>
              <a:gd name="connsiteX196" fmla="*/ 3306793 w 8052023"/>
              <a:gd name="connsiteY196" fmla="*/ 2232405 h 6158386"/>
              <a:gd name="connsiteX197" fmla="*/ 3347312 w 8052023"/>
              <a:gd name="connsiteY197" fmla="*/ 2240284 h 6158386"/>
              <a:gd name="connsiteX198" fmla="*/ 3382731 w 8052023"/>
              <a:gd name="connsiteY198" fmla="*/ 2237470 h 6158386"/>
              <a:gd name="connsiteX199" fmla="*/ 3407280 w 8052023"/>
              <a:gd name="connsiteY199" fmla="*/ 2235918 h 6158386"/>
              <a:gd name="connsiteX200" fmla="*/ 3407280 w 8052023"/>
              <a:gd name="connsiteY200" fmla="*/ 2282234 h 6158386"/>
              <a:gd name="connsiteX201" fmla="*/ 3372214 w 8052023"/>
              <a:gd name="connsiteY201" fmla="*/ 2300359 h 6158386"/>
              <a:gd name="connsiteX202" fmla="*/ 3249954 w 8052023"/>
              <a:gd name="connsiteY202" fmla="*/ 2404611 h 6158386"/>
              <a:gd name="connsiteX203" fmla="*/ 3395710 w 8052023"/>
              <a:gd name="connsiteY203" fmla="*/ 2464405 h 6158386"/>
              <a:gd name="connsiteX204" fmla="*/ 3407280 w 8052023"/>
              <a:gd name="connsiteY204" fmla="*/ 2469143 h 6158386"/>
              <a:gd name="connsiteX205" fmla="*/ 3407280 w 8052023"/>
              <a:gd name="connsiteY205" fmla="*/ 2532934 h 6158386"/>
              <a:gd name="connsiteX206" fmla="*/ 3220128 w 8052023"/>
              <a:gd name="connsiteY206" fmla="*/ 2458073 h 6158386"/>
              <a:gd name="connsiteX207" fmla="*/ 3203807 w 8052023"/>
              <a:gd name="connsiteY207" fmla="*/ 2463138 h 6158386"/>
              <a:gd name="connsiteX208" fmla="*/ 3159912 w 8052023"/>
              <a:gd name="connsiteY208" fmla="*/ 2510410 h 6158386"/>
              <a:gd name="connsiteX209" fmla="*/ 3114891 w 8052023"/>
              <a:gd name="connsiteY209" fmla="*/ 2540237 h 6158386"/>
              <a:gd name="connsiteX210" fmla="*/ 3106450 w 8052023"/>
              <a:gd name="connsiteY210" fmla="*/ 2562747 h 6158386"/>
              <a:gd name="connsiteX211" fmla="*/ 3158224 w 8052023"/>
              <a:gd name="connsiteY211" fmla="*/ 2634781 h 6158386"/>
              <a:gd name="connsiteX212" fmla="*/ 3234196 w 8052023"/>
              <a:gd name="connsiteY212" fmla="*/ 2671923 h 6158386"/>
              <a:gd name="connsiteX213" fmla="*/ 3240949 w 8052023"/>
              <a:gd name="connsiteY213" fmla="*/ 2676425 h 6158386"/>
              <a:gd name="connsiteX214" fmla="*/ 3133462 w 8052023"/>
              <a:gd name="connsiteY214" fmla="*/ 2695559 h 6158386"/>
              <a:gd name="connsiteX215" fmla="*/ 2956755 w 8052023"/>
              <a:gd name="connsiteY215" fmla="*/ 2666858 h 6158386"/>
              <a:gd name="connsiteX216" fmla="*/ 2853769 w 8052023"/>
              <a:gd name="connsiteY216" fmla="*/ 2626339 h 6158386"/>
              <a:gd name="connsiteX217" fmla="*/ 2682689 w 8052023"/>
              <a:gd name="connsiteY217" fmla="*/ 2523354 h 6158386"/>
              <a:gd name="connsiteX218" fmla="*/ 2578578 w 8052023"/>
              <a:gd name="connsiteY218" fmla="*/ 2478895 h 6158386"/>
              <a:gd name="connsiteX219" fmla="*/ 2569574 w 8052023"/>
              <a:gd name="connsiteY219" fmla="*/ 2489588 h 6158386"/>
              <a:gd name="connsiteX220" fmla="*/ 2594898 w 8052023"/>
              <a:gd name="connsiteY220" fmla="*/ 2526730 h 6158386"/>
              <a:gd name="connsiteX221" fmla="*/ 2651174 w 8052023"/>
              <a:gd name="connsiteY221" fmla="*/ 2570063 h 6158386"/>
              <a:gd name="connsiteX222" fmla="*/ 2697884 w 8052023"/>
              <a:gd name="connsiteY222" fmla="*/ 2674174 h 6158386"/>
              <a:gd name="connsiteX223" fmla="*/ 2709139 w 8052023"/>
              <a:gd name="connsiteY223" fmla="*/ 2728200 h 6158386"/>
              <a:gd name="connsiteX224" fmla="*/ 2726584 w 8052023"/>
              <a:gd name="connsiteY224" fmla="*/ 2762528 h 6158386"/>
              <a:gd name="connsiteX225" fmla="*/ 2724896 w 8052023"/>
              <a:gd name="connsiteY225" fmla="*/ 2781099 h 6158386"/>
              <a:gd name="connsiteX226" fmla="*/ 2728835 w 8052023"/>
              <a:gd name="connsiteY226" fmla="*/ 2841315 h 6158386"/>
              <a:gd name="connsiteX227" fmla="*/ 2768229 w 8052023"/>
              <a:gd name="connsiteY227" fmla="*/ 2873955 h 6158386"/>
              <a:gd name="connsiteX228" fmla="*/ 2677624 w 8052023"/>
              <a:gd name="connsiteY228" fmla="*/ 2829497 h 6158386"/>
              <a:gd name="connsiteX229" fmla="*/ 2637105 w 8052023"/>
              <a:gd name="connsiteY229" fmla="*/ 2768718 h 6158386"/>
              <a:gd name="connsiteX230" fmla="*/ 2608404 w 8052023"/>
              <a:gd name="connsiteY230" fmla="*/ 2694996 h 6158386"/>
              <a:gd name="connsiteX231" fmla="*/ 2579141 w 8052023"/>
              <a:gd name="connsiteY231" fmla="*/ 2648287 h 6158386"/>
              <a:gd name="connsiteX232" fmla="*/ 2405810 w 8052023"/>
              <a:gd name="connsiteY232" fmla="*/ 2611707 h 6158386"/>
              <a:gd name="connsiteX233" fmla="*/ 2395117 w 8052023"/>
              <a:gd name="connsiteY233" fmla="*/ 2635343 h 6158386"/>
              <a:gd name="connsiteX234" fmla="*/ 2427195 w 8052023"/>
              <a:gd name="connsiteY234" fmla="*/ 2662356 h 6158386"/>
              <a:gd name="connsiteX235" fmla="*/ 2454207 w 8052023"/>
              <a:gd name="connsiteY235" fmla="*/ 2722572 h 6158386"/>
              <a:gd name="connsiteX236" fmla="*/ 2460960 w 8052023"/>
              <a:gd name="connsiteY236" fmla="*/ 2763091 h 6158386"/>
              <a:gd name="connsiteX237" fmla="*/ 2456458 w 8052023"/>
              <a:gd name="connsiteY237" fmla="*/ 2781662 h 6158386"/>
              <a:gd name="connsiteX238" fmla="*/ 2441264 w 8052023"/>
              <a:gd name="connsiteY238" fmla="*/ 2792917 h 6158386"/>
              <a:gd name="connsiteX239" fmla="*/ 2404684 w 8052023"/>
              <a:gd name="connsiteY239" fmla="*/ 2792354 h 6158386"/>
              <a:gd name="connsiteX240" fmla="*/ 2353473 w 8052023"/>
              <a:gd name="connsiteY240" fmla="*/ 2797419 h 6158386"/>
              <a:gd name="connsiteX241" fmla="*/ 2314080 w 8052023"/>
              <a:gd name="connsiteY241" fmla="*/ 2856509 h 6158386"/>
              <a:gd name="connsiteX242" fmla="*/ 2244297 w 8052023"/>
              <a:gd name="connsiteY242" fmla="*/ 2929106 h 6158386"/>
              <a:gd name="connsiteX243" fmla="*/ 2118801 w 8052023"/>
              <a:gd name="connsiteY243" fmla="*/ 2935859 h 6158386"/>
              <a:gd name="connsiteX244" fmla="*/ 2099104 w 8052023"/>
              <a:gd name="connsiteY244" fmla="*/ 2845817 h 6158386"/>
              <a:gd name="connsiteX245" fmla="*/ 2130619 w 8052023"/>
              <a:gd name="connsiteY245" fmla="*/ 2881833 h 6158386"/>
              <a:gd name="connsiteX246" fmla="*/ 2174514 w 8052023"/>
              <a:gd name="connsiteY246" fmla="*/ 2862700 h 6158386"/>
              <a:gd name="connsiteX247" fmla="*/ 2213345 w 8052023"/>
              <a:gd name="connsiteY247" fmla="*/ 2794606 h 6158386"/>
              <a:gd name="connsiteX248" fmla="*/ 2260054 w 8052023"/>
              <a:gd name="connsiteY248" fmla="*/ 2700624 h 6158386"/>
              <a:gd name="connsiteX249" fmla="*/ 2272998 w 8052023"/>
              <a:gd name="connsiteY249" fmla="*/ 2657291 h 6158386"/>
              <a:gd name="connsiteX250" fmla="*/ 2177891 w 8052023"/>
              <a:gd name="connsiteY250" fmla="*/ 2532358 h 6158386"/>
              <a:gd name="connsiteX251" fmla="*/ 2168887 w 8052023"/>
              <a:gd name="connsiteY251" fmla="*/ 2528418 h 6158386"/>
              <a:gd name="connsiteX252" fmla="*/ 2087849 w 8052023"/>
              <a:gd name="connsiteY252" fmla="*/ 2446818 h 6158386"/>
              <a:gd name="connsiteX253" fmla="*/ 2071529 w 8052023"/>
              <a:gd name="connsiteY253" fmla="*/ 2420930 h 6158386"/>
              <a:gd name="connsiteX254" fmla="*/ 2058585 w 8052023"/>
              <a:gd name="connsiteY254" fmla="*/ 2413052 h 6158386"/>
              <a:gd name="connsiteX255" fmla="*/ 2013564 w 8052023"/>
              <a:gd name="connsiteY255" fmla="*/ 2432186 h 6158386"/>
              <a:gd name="connsiteX256" fmla="*/ 2016941 w 8052023"/>
              <a:gd name="connsiteY256" fmla="*/ 2483397 h 6158386"/>
              <a:gd name="connsiteX257" fmla="*/ 2037200 w 8052023"/>
              <a:gd name="connsiteY257" fmla="*/ 2504220 h 6158386"/>
              <a:gd name="connsiteX258" fmla="*/ 2053520 w 8052023"/>
              <a:gd name="connsiteY258" fmla="*/ 2556557 h 6158386"/>
              <a:gd name="connsiteX259" fmla="*/ 2033261 w 8052023"/>
              <a:gd name="connsiteY259" fmla="*/ 2635907 h 6158386"/>
              <a:gd name="connsiteX260" fmla="*/ 1992179 w 8052023"/>
              <a:gd name="connsiteY260" fmla="*/ 2685430 h 6158386"/>
              <a:gd name="connsiteX261" fmla="*/ 1981487 w 8052023"/>
              <a:gd name="connsiteY261" fmla="*/ 2689932 h 6158386"/>
              <a:gd name="connsiteX262" fmla="*/ 1952786 w 8052023"/>
              <a:gd name="connsiteY262" fmla="*/ 2679239 h 6158386"/>
              <a:gd name="connsiteX263" fmla="*/ 1866683 w 8052023"/>
              <a:gd name="connsiteY263" fmla="*/ 2659543 h 6158386"/>
              <a:gd name="connsiteX264" fmla="*/ 1859367 w 8052023"/>
              <a:gd name="connsiteY264" fmla="*/ 2665733 h 6158386"/>
              <a:gd name="connsiteX265" fmla="*/ 1789022 w 8052023"/>
              <a:gd name="connsiteY265" fmla="*/ 2700061 h 6158386"/>
              <a:gd name="connsiteX266" fmla="*/ 1688287 w 8052023"/>
              <a:gd name="connsiteY266" fmla="*/ 2709628 h 6158386"/>
              <a:gd name="connsiteX267" fmla="*/ 1641578 w 8052023"/>
              <a:gd name="connsiteY267" fmla="*/ 2675300 h 6158386"/>
              <a:gd name="connsiteX268" fmla="*/ 1650582 w 8052023"/>
              <a:gd name="connsiteY268" fmla="*/ 2606080 h 6158386"/>
              <a:gd name="connsiteX269" fmla="*/ 1654522 w 8052023"/>
              <a:gd name="connsiteY269" fmla="*/ 2621837 h 6158386"/>
              <a:gd name="connsiteX270" fmla="*/ 1688287 w 8052023"/>
              <a:gd name="connsiteY270" fmla="*/ 2648850 h 6158386"/>
              <a:gd name="connsiteX271" fmla="*/ 1747940 w 8052023"/>
              <a:gd name="connsiteY271" fmla="*/ 2621837 h 6158386"/>
              <a:gd name="connsiteX272" fmla="*/ 1789585 w 8052023"/>
              <a:gd name="connsiteY272" fmla="*/ 2574003 h 6158386"/>
              <a:gd name="connsiteX273" fmla="*/ 1888068 w 8052023"/>
              <a:gd name="connsiteY273" fmla="*/ 2520540 h 6158386"/>
              <a:gd name="connsiteX274" fmla="*/ 1901012 w 8052023"/>
              <a:gd name="connsiteY274" fmla="*/ 2507597 h 6158386"/>
              <a:gd name="connsiteX275" fmla="*/ 1907202 w 8052023"/>
              <a:gd name="connsiteY275" fmla="*/ 2357902 h 6158386"/>
              <a:gd name="connsiteX276" fmla="*/ 1862181 w 8052023"/>
              <a:gd name="connsiteY276" fmla="*/ 2256041 h 6158386"/>
              <a:gd name="connsiteX277" fmla="*/ 1783394 w 8052023"/>
              <a:gd name="connsiteY277" fmla="*/ 2140675 h 6158386"/>
              <a:gd name="connsiteX278" fmla="*/ 1682660 w 8052023"/>
              <a:gd name="connsiteY278" fmla="*/ 2017992 h 6158386"/>
              <a:gd name="connsiteX279" fmla="*/ 1598245 w 8052023"/>
              <a:gd name="connsiteY279" fmla="*/ 1945959 h 6158386"/>
              <a:gd name="connsiteX280" fmla="*/ 1558852 w 8052023"/>
              <a:gd name="connsiteY280" fmla="*/ 1807519 h 6158386"/>
              <a:gd name="connsiteX281" fmla="*/ 1546471 w 8052023"/>
              <a:gd name="connsiteY281" fmla="*/ 1785009 h 6158386"/>
              <a:gd name="connsiteX282" fmla="*/ 1316864 w 8052023"/>
              <a:gd name="connsiteY282" fmla="*/ 1692716 h 6158386"/>
              <a:gd name="connsiteX283" fmla="*/ 1244830 w 8052023"/>
              <a:gd name="connsiteY283" fmla="*/ 1695530 h 6158386"/>
              <a:gd name="connsiteX284" fmla="*/ 1211627 w 8052023"/>
              <a:gd name="connsiteY284" fmla="*/ 1701720 h 6158386"/>
              <a:gd name="connsiteX285" fmla="*/ 1132278 w 8052023"/>
              <a:gd name="connsiteY285" fmla="*/ 1650509 h 6158386"/>
              <a:gd name="connsiteX286" fmla="*/ 1114832 w 8052023"/>
              <a:gd name="connsiteY286" fmla="*/ 1640379 h 6158386"/>
              <a:gd name="connsiteX287" fmla="*/ 1090070 w 8052023"/>
              <a:gd name="connsiteY287" fmla="*/ 1605488 h 6158386"/>
              <a:gd name="connsiteX288" fmla="*/ 1087257 w 8052023"/>
              <a:gd name="connsiteY288" fmla="*/ 1602111 h 6158386"/>
              <a:gd name="connsiteX289" fmla="*/ 1064183 w 8052023"/>
              <a:gd name="connsiteY289" fmla="*/ 1618994 h 6158386"/>
              <a:gd name="connsiteX290" fmla="*/ 1034920 w 8052023"/>
              <a:gd name="connsiteY290" fmla="*/ 1631938 h 6158386"/>
              <a:gd name="connsiteX291" fmla="*/ 926869 w 8052023"/>
              <a:gd name="connsiteY291" fmla="*/ 1593107 h 6158386"/>
              <a:gd name="connsiteX292" fmla="*/ 913363 w 8052023"/>
              <a:gd name="connsiteY292" fmla="*/ 1579601 h 6158386"/>
              <a:gd name="connsiteX293" fmla="*/ 907735 w 8052023"/>
              <a:gd name="connsiteY293" fmla="*/ 1553151 h 6158386"/>
              <a:gd name="connsiteX294" fmla="*/ 912800 w 8052023"/>
              <a:gd name="connsiteY294" fmla="*/ 1531765 h 6158386"/>
              <a:gd name="connsiteX295" fmla="*/ 861026 w 8052023"/>
              <a:gd name="connsiteY295" fmla="*/ 1517697 h 6158386"/>
              <a:gd name="connsiteX296" fmla="*/ 734967 w 8052023"/>
              <a:gd name="connsiteY296" fmla="*/ 1524450 h 6158386"/>
              <a:gd name="connsiteX297" fmla="*/ 611722 w 8052023"/>
              <a:gd name="connsiteY297" fmla="*/ 1454667 h 6158386"/>
              <a:gd name="connsiteX298" fmla="*/ 818819 w 8052023"/>
              <a:gd name="connsiteY298" fmla="*/ 1492935 h 6158386"/>
              <a:gd name="connsiteX299" fmla="*/ 796871 w 8052023"/>
              <a:gd name="connsiteY299" fmla="*/ 1483368 h 6158386"/>
              <a:gd name="connsiteX300" fmla="*/ 59089 w 8052023"/>
              <a:gd name="connsiteY300" fmla="*/ 1183416 h 6158386"/>
              <a:gd name="connsiteX301" fmla="*/ 0 w 8052023"/>
              <a:gd name="connsiteY301" fmla="*/ 1152463 h 6158386"/>
              <a:gd name="connsiteX302" fmla="*/ 0 w 8052023"/>
              <a:gd name="connsiteY302" fmla="*/ 1133330 h 6158386"/>
              <a:gd name="connsiteX303" fmla="*/ 34891 w 8052023"/>
              <a:gd name="connsiteY303" fmla="*/ 1112507 h 6158386"/>
              <a:gd name="connsiteX304" fmla="*/ 65842 w 8052023"/>
              <a:gd name="connsiteY304" fmla="*/ 1121512 h 6158386"/>
              <a:gd name="connsiteX305" fmla="*/ 516615 w 8052023"/>
              <a:gd name="connsiteY305" fmla="*/ 1302721 h 6158386"/>
              <a:gd name="connsiteX306" fmla="*/ 573454 w 8052023"/>
              <a:gd name="connsiteY306" fmla="*/ 1310038 h 6158386"/>
              <a:gd name="connsiteX307" fmla="*/ 579082 w 8052023"/>
              <a:gd name="connsiteY307" fmla="*/ 1310038 h 6158386"/>
              <a:gd name="connsiteX308" fmla="*/ 610034 w 8052023"/>
              <a:gd name="connsiteY308" fmla="*/ 1293717 h 6158386"/>
              <a:gd name="connsiteX309" fmla="*/ 642674 w 8052023"/>
              <a:gd name="connsiteY309" fmla="*/ 1207615 h 6158386"/>
              <a:gd name="connsiteX310" fmla="*/ 643237 w 8052023"/>
              <a:gd name="connsiteY310" fmla="*/ 1101252 h 6158386"/>
              <a:gd name="connsiteX311" fmla="*/ 644925 w 8052023"/>
              <a:gd name="connsiteY311" fmla="*/ 1022465 h 6158386"/>
              <a:gd name="connsiteX312" fmla="*/ 674189 w 8052023"/>
              <a:gd name="connsiteY312" fmla="*/ 959999 h 6158386"/>
              <a:gd name="connsiteX313" fmla="*/ 671375 w 8052023"/>
              <a:gd name="connsiteY313" fmla="*/ 925108 h 6158386"/>
              <a:gd name="connsiteX314" fmla="*/ 648302 w 8052023"/>
              <a:gd name="connsiteY314" fmla="*/ 877835 h 6158386"/>
              <a:gd name="connsiteX315" fmla="*/ 652804 w 8052023"/>
              <a:gd name="connsiteY315" fmla="*/ 864892 h 6158386"/>
              <a:gd name="connsiteX316" fmla="*/ 734404 w 8052023"/>
              <a:gd name="connsiteY316" fmla="*/ 837316 h 6158386"/>
              <a:gd name="connsiteX317" fmla="*/ 759729 w 8052023"/>
              <a:gd name="connsiteY317" fmla="*/ 817620 h 6158386"/>
              <a:gd name="connsiteX318" fmla="*/ 765357 w 8052023"/>
              <a:gd name="connsiteY318" fmla="*/ 805239 h 6158386"/>
              <a:gd name="connsiteX319" fmla="*/ 785616 w 8052023"/>
              <a:gd name="connsiteY319" fmla="*/ 778226 h 6158386"/>
              <a:gd name="connsiteX320" fmla="*/ 804750 w 8052023"/>
              <a:gd name="connsiteY320" fmla="*/ 809178 h 6158386"/>
              <a:gd name="connsiteX321" fmla="*/ 822758 w 8052023"/>
              <a:gd name="connsiteY321" fmla="*/ 853074 h 6158386"/>
              <a:gd name="connsiteX322" fmla="*/ 844706 w 8052023"/>
              <a:gd name="connsiteY322" fmla="*/ 959436 h 6158386"/>
              <a:gd name="connsiteX323" fmla="*/ 844706 w 8052023"/>
              <a:gd name="connsiteY323" fmla="*/ 979695 h 6158386"/>
              <a:gd name="connsiteX324" fmla="*/ 894792 w 8052023"/>
              <a:gd name="connsiteY324" fmla="*/ 1046101 h 6158386"/>
              <a:gd name="connsiteX325" fmla="*/ 969639 w 8052023"/>
              <a:gd name="connsiteY325" fmla="*/ 1226185 h 6158386"/>
              <a:gd name="connsiteX326" fmla="*/ 917303 w 8052023"/>
              <a:gd name="connsiteY326" fmla="*/ 1369127 h 6158386"/>
              <a:gd name="connsiteX327" fmla="*/ 908298 w 8052023"/>
              <a:gd name="connsiteY327" fmla="*/ 1455793 h 6158386"/>
              <a:gd name="connsiteX328" fmla="*/ 910549 w 8052023"/>
              <a:gd name="connsiteY328" fmla="*/ 1460857 h 6158386"/>
              <a:gd name="connsiteX329" fmla="*/ 980894 w 8052023"/>
              <a:gd name="connsiteY329" fmla="*/ 1473801 h 6158386"/>
              <a:gd name="connsiteX330" fmla="*/ 1092321 w 8052023"/>
              <a:gd name="connsiteY330" fmla="*/ 1460857 h 6158386"/>
              <a:gd name="connsiteX331" fmla="*/ 1137342 w 8052023"/>
              <a:gd name="connsiteY331" fmla="*/ 1465360 h 6158386"/>
              <a:gd name="connsiteX332" fmla="*/ 1276345 w 8052023"/>
              <a:gd name="connsiteY332" fmla="*/ 1414711 h 6158386"/>
              <a:gd name="connsiteX333" fmla="*/ 1306171 w 8052023"/>
              <a:gd name="connsiteY333" fmla="*/ 1376443 h 6158386"/>
              <a:gd name="connsiteX334" fmla="*/ 1341626 w 8052023"/>
              <a:gd name="connsiteY334" fmla="*/ 1290904 h 6158386"/>
              <a:gd name="connsiteX335" fmla="*/ 1373140 w 8052023"/>
              <a:gd name="connsiteY335" fmla="*/ 1249822 h 6158386"/>
              <a:gd name="connsiteX336" fmla="*/ 1503701 w 8052023"/>
              <a:gd name="connsiteY336" fmla="*/ 1133330 h 6158386"/>
              <a:gd name="connsiteX337" fmla="*/ 1686599 w 8052023"/>
              <a:gd name="connsiteY337" fmla="*/ 1010085 h 6158386"/>
              <a:gd name="connsiteX338" fmla="*/ 1699543 w 8052023"/>
              <a:gd name="connsiteY338" fmla="*/ 969003 h 6158386"/>
              <a:gd name="connsiteX339" fmla="*/ 1675344 w 8052023"/>
              <a:gd name="connsiteY339" fmla="*/ 944241 h 6158386"/>
              <a:gd name="connsiteX340" fmla="*/ 1641578 w 8052023"/>
              <a:gd name="connsiteY340" fmla="*/ 965627 h 6158386"/>
              <a:gd name="connsiteX341" fmla="*/ 1605561 w 8052023"/>
              <a:gd name="connsiteY341" fmla="*/ 1012898 h 6158386"/>
              <a:gd name="connsiteX342" fmla="*/ 1554350 w 8052023"/>
              <a:gd name="connsiteY342" fmla="*/ 1014024 h 6158386"/>
              <a:gd name="connsiteX343" fmla="*/ 1557727 w 8052023"/>
              <a:gd name="connsiteY343" fmla="*/ 982510 h 6158386"/>
              <a:gd name="connsiteX344" fmla="*/ 1572921 w 8052023"/>
              <a:gd name="connsiteY344" fmla="*/ 949306 h 6158386"/>
              <a:gd name="connsiteX345" fmla="*/ 1597682 w 8052023"/>
              <a:gd name="connsiteY345" fmla="*/ 864892 h 6158386"/>
              <a:gd name="connsiteX346" fmla="*/ 1588116 w 8052023"/>
              <a:gd name="connsiteY346" fmla="*/ 833377 h 6158386"/>
              <a:gd name="connsiteX347" fmla="*/ 1553224 w 8052023"/>
              <a:gd name="connsiteY347" fmla="*/ 832814 h 6158386"/>
              <a:gd name="connsiteX348" fmla="*/ 1517208 w 8052023"/>
              <a:gd name="connsiteY348" fmla="*/ 881775 h 6158386"/>
              <a:gd name="connsiteX349" fmla="*/ 1503701 w 8052023"/>
              <a:gd name="connsiteY349" fmla="*/ 887402 h 6158386"/>
              <a:gd name="connsiteX350" fmla="*/ 1481191 w 8052023"/>
              <a:gd name="connsiteY350" fmla="*/ 830001 h 6158386"/>
              <a:gd name="connsiteX351" fmla="*/ 1519459 w 8052023"/>
              <a:gd name="connsiteY351" fmla="*/ 758529 h 6158386"/>
              <a:gd name="connsiteX352" fmla="*/ 1568982 w 8052023"/>
              <a:gd name="connsiteY352" fmla="*/ 705067 h 6158386"/>
              <a:gd name="connsiteX353" fmla="*/ 1572358 w 8052023"/>
              <a:gd name="connsiteY353" fmla="*/ 656670 h 6158386"/>
              <a:gd name="connsiteX354" fmla="*/ 1525649 w 8052023"/>
              <a:gd name="connsiteY354" fmla="*/ 627969 h 6158386"/>
              <a:gd name="connsiteX355" fmla="*/ 1451364 w 8052023"/>
              <a:gd name="connsiteY355" fmla="*/ 616151 h 6158386"/>
              <a:gd name="connsiteX356" fmla="*/ 1373140 w 8052023"/>
              <a:gd name="connsiteY356" fmla="*/ 575069 h 6158386"/>
              <a:gd name="connsiteX357" fmla="*/ 1318552 w 8052023"/>
              <a:gd name="connsiteY357" fmla="*/ 539615 h 6158386"/>
              <a:gd name="connsiteX358" fmla="*/ 1297730 w 8052023"/>
              <a:gd name="connsiteY358" fmla="*/ 496282 h 6158386"/>
              <a:gd name="connsiteX359" fmla="*/ 1301107 w 8052023"/>
              <a:gd name="connsiteY359" fmla="*/ 431002 h 6158386"/>
              <a:gd name="connsiteX360" fmla="*/ 1323617 w 8052023"/>
              <a:gd name="connsiteY360" fmla="*/ 368535 h 6158386"/>
              <a:gd name="connsiteX361" fmla="*/ 1360760 w 8052023"/>
              <a:gd name="connsiteY361" fmla="*/ 348276 h 6158386"/>
              <a:gd name="connsiteX362" fmla="*/ 1346690 w 8052023"/>
              <a:gd name="connsiteY362" fmla="*/ 418621 h 6158386"/>
              <a:gd name="connsiteX363" fmla="*/ 1362448 w 8052023"/>
              <a:gd name="connsiteY363" fmla="*/ 430439 h 6158386"/>
              <a:gd name="connsiteX364" fmla="*/ 1401841 w 8052023"/>
              <a:gd name="connsiteY364" fmla="*/ 445071 h 6158386"/>
              <a:gd name="connsiteX365" fmla="*/ 1417598 w 8052023"/>
              <a:gd name="connsiteY365" fmla="*/ 464767 h 6158386"/>
              <a:gd name="connsiteX366" fmla="*/ 1489632 w 8052023"/>
              <a:gd name="connsiteY366" fmla="*/ 499659 h 6158386"/>
              <a:gd name="connsiteX367" fmla="*/ 1631448 w 8052023"/>
              <a:gd name="connsiteY367" fmla="*/ 505286 h 6158386"/>
              <a:gd name="connsiteX368" fmla="*/ 1656773 w 8052023"/>
              <a:gd name="connsiteY368" fmla="*/ 493469 h 6158386"/>
              <a:gd name="connsiteX369" fmla="*/ 1754693 w 8052023"/>
              <a:gd name="connsiteY369" fmla="*/ 385980 h 6158386"/>
              <a:gd name="connsiteX370" fmla="*/ 1776078 w 8052023"/>
              <a:gd name="connsiteY370" fmla="*/ 337583 h 6158386"/>
              <a:gd name="connsiteX371" fmla="*/ 1786771 w 8052023"/>
              <a:gd name="connsiteY371" fmla="*/ 276242 h 6158386"/>
              <a:gd name="connsiteX372" fmla="*/ 1825039 w 8052023"/>
              <a:gd name="connsiteY372" fmla="*/ 221091 h 6158386"/>
              <a:gd name="connsiteX373" fmla="*/ 1898198 w 8052023"/>
              <a:gd name="connsiteY373" fmla="*/ 172131 h 6158386"/>
              <a:gd name="connsiteX374" fmla="*/ 1955037 w 8052023"/>
              <a:gd name="connsiteY374" fmla="*/ 89405 h 6158386"/>
              <a:gd name="connsiteX375" fmla="*/ 2050707 w 8052023"/>
              <a:gd name="connsiteY375" fmla="*/ 1614 h 61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8052023" h="6158386">
                <a:moveTo>
                  <a:pt x="2736152" y="2383226"/>
                </a:moveTo>
                <a:cubicBezTo>
                  <a:pt x="2743467" y="2396170"/>
                  <a:pt x="2750784" y="2409113"/>
                  <a:pt x="2758099" y="2421494"/>
                </a:cubicBezTo>
                <a:cubicBezTo>
                  <a:pt x="2797493" y="2486212"/>
                  <a:pt x="2852643" y="2527856"/>
                  <a:pt x="2928053" y="2541362"/>
                </a:cubicBezTo>
                <a:cubicBezTo>
                  <a:pt x="2961819" y="2547552"/>
                  <a:pt x="2995585" y="2555431"/>
                  <a:pt x="3027100" y="2572314"/>
                </a:cubicBezTo>
                <a:cubicBezTo>
                  <a:pt x="2992208" y="2511536"/>
                  <a:pt x="2947750" y="2460887"/>
                  <a:pt x="2880781" y="2435000"/>
                </a:cubicBezTo>
                <a:cubicBezTo>
                  <a:pt x="2833509" y="2416991"/>
                  <a:pt x="2786800" y="2398420"/>
                  <a:pt x="2736152" y="2383226"/>
                </a:cubicBezTo>
                <a:close/>
                <a:moveTo>
                  <a:pt x="1466418" y="1504472"/>
                </a:moveTo>
                <a:cubicBezTo>
                  <a:pt x="1462620" y="1504753"/>
                  <a:pt x="1458962" y="1506441"/>
                  <a:pt x="1454741" y="1509818"/>
                </a:cubicBezTo>
                <a:cubicBezTo>
                  <a:pt x="1421538" y="1535143"/>
                  <a:pt x="1386084" y="1556527"/>
                  <a:pt x="1357383" y="1587479"/>
                </a:cubicBezTo>
                <a:cubicBezTo>
                  <a:pt x="1346690" y="1599297"/>
                  <a:pt x="1330933" y="1599860"/>
                  <a:pt x="1316301" y="1599297"/>
                </a:cubicBezTo>
                <a:cubicBezTo>
                  <a:pt x="1308422" y="1598735"/>
                  <a:pt x="1301107" y="1598172"/>
                  <a:pt x="1287600" y="1596483"/>
                </a:cubicBezTo>
                <a:cubicBezTo>
                  <a:pt x="1302795" y="1614492"/>
                  <a:pt x="1316301" y="1626310"/>
                  <a:pt x="1333747" y="1633626"/>
                </a:cubicBezTo>
                <a:cubicBezTo>
                  <a:pt x="1413096" y="1665704"/>
                  <a:pt x="1493009" y="1697218"/>
                  <a:pt x="1572358" y="1729295"/>
                </a:cubicBezTo>
                <a:cubicBezTo>
                  <a:pt x="1584176" y="1734360"/>
                  <a:pt x="1592055" y="1733798"/>
                  <a:pt x="1599933" y="1722542"/>
                </a:cubicBezTo>
                <a:cubicBezTo>
                  <a:pt x="1607250" y="1711850"/>
                  <a:pt x="1616254" y="1702845"/>
                  <a:pt x="1624695" y="1693279"/>
                </a:cubicBezTo>
                <a:cubicBezTo>
                  <a:pt x="1649457" y="1664578"/>
                  <a:pt x="1680971" y="1650509"/>
                  <a:pt x="1718677" y="1647132"/>
                </a:cubicBezTo>
                <a:cubicBezTo>
                  <a:pt x="1763135" y="1642630"/>
                  <a:pt x="1808156" y="1643193"/>
                  <a:pt x="1853177" y="1642630"/>
                </a:cubicBezTo>
                <a:cubicBezTo>
                  <a:pt x="1870623" y="1642630"/>
                  <a:pt x="1888068" y="1638128"/>
                  <a:pt x="1894259" y="1623496"/>
                </a:cubicBezTo>
                <a:cubicBezTo>
                  <a:pt x="1901012" y="1607739"/>
                  <a:pt x="1894821" y="1589730"/>
                  <a:pt x="1884129" y="1575098"/>
                </a:cubicBezTo>
                <a:cubicBezTo>
                  <a:pt x="1873436" y="1561030"/>
                  <a:pt x="1858242" y="1554276"/>
                  <a:pt x="1842484" y="1549211"/>
                </a:cubicBezTo>
                <a:cubicBezTo>
                  <a:pt x="1815472" y="1540770"/>
                  <a:pt x="1787334" y="1537956"/>
                  <a:pt x="1759196" y="1536268"/>
                </a:cubicBezTo>
                <a:cubicBezTo>
                  <a:pt x="1737248" y="1535143"/>
                  <a:pt x="1732745" y="1543584"/>
                  <a:pt x="1740062" y="1564406"/>
                </a:cubicBezTo>
                <a:cubicBezTo>
                  <a:pt x="1754693" y="1606613"/>
                  <a:pt x="1765386" y="1604925"/>
                  <a:pt x="1711360" y="1603237"/>
                </a:cubicBezTo>
                <a:cubicBezTo>
                  <a:pt x="1679846" y="1602674"/>
                  <a:pt x="1650020" y="1593669"/>
                  <a:pt x="1621318" y="1579037"/>
                </a:cubicBezTo>
                <a:cubicBezTo>
                  <a:pt x="1574046" y="1554839"/>
                  <a:pt x="1526212" y="1531765"/>
                  <a:pt x="1478940" y="1507567"/>
                </a:cubicBezTo>
                <a:cubicBezTo>
                  <a:pt x="1474156" y="1505316"/>
                  <a:pt x="1470217" y="1504190"/>
                  <a:pt x="1466418" y="1504472"/>
                </a:cubicBezTo>
                <a:close/>
                <a:moveTo>
                  <a:pt x="680942" y="1316791"/>
                </a:moveTo>
                <a:cubicBezTo>
                  <a:pt x="669124" y="1328608"/>
                  <a:pt x="658432" y="1339864"/>
                  <a:pt x="646051" y="1352807"/>
                </a:cubicBezTo>
                <a:cubicBezTo>
                  <a:pt x="660683" y="1353370"/>
                  <a:pt x="674751" y="1354495"/>
                  <a:pt x="691072" y="1355621"/>
                </a:cubicBezTo>
                <a:cubicBezTo>
                  <a:pt x="687132" y="1341552"/>
                  <a:pt x="684319" y="1329171"/>
                  <a:pt x="680942" y="1316791"/>
                </a:cubicBezTo>
                <a:close/>
                <a:moveTo>
                  <a:pt x="2946484" y="1254887"/>
                </a:moveTo>
                <a:cubicBezTo>
                  <a:pt x="2915110" y="1256434"/>
                  <a:pt x="2884158" y="1262484"/>
                  <a:pt x="2853206" y="1272332"/>
                </a:cubicBezTo>
                <a:cubicBezTo>
                  <a:pt x="2820566" y="1283025"/>
                  <a:pt x="2787926" y="1294280"/>
                  <a:pt x="2753035" y="1298782"/>
                </a:cubicBezTo>
                <a:cubicBezTo>
                  <a:pt x="2794679" y="1313414"/>
                  <a:pt x="2836323" y="1315665"/>
                  <a:pt x="2877405" y="1302721"/>
                </a:cubicBezTo>
                <a:cubicBezTo>
                  <a:pt x="2917361" y="1290341"/>
                  <a:pt x="2957317" y="1275709"/>
                  <a:pt x="2999525" y="1272332"/>
                </a:cubicBezTo>
                <a:cubicBezTo>
                  <a:pt x="3013031" y="1271207"/>
                  <a:pt x="3027100" y="1271207"/>
                  <a:pt x="3042295" y="1264453"/>
                </a:cubicBezTo>
                <a:cubicBezTo>
                  <a:pt x="3009654" y="1256293"/>
                  <a:pt x="2977858" y="1253339"/>
                  <a:pt x="2946484" y="1254887"/>
                </a:cubicBezTo>
                <a:close/>
                <a:moveTo>
                  <a:pt x="3407280" y="302128"/>
                </a:moveTo>
                <a:lnTo>
                  <a:pt x="8052023" y="302128"/>
                </a:lnTo>
                <a:lnTo>
                  <a:pt x="8052023" y="6158386"/>
                </a:lnTo>
                <a:lnTo>
                  <a:pt x="3407280" y="6158386"/>
                </a:lnTo>
                <a:lnTo>
                  <a:pt x="3407280" y="2532934"/>
                </a:lnTo>
                <a:lnTo>
                  <a:pt x="3628131" y="2621275"/>
                </a:lnTo>
                <a:cubicBezTo>
                  <a:pt x="3636009" y="2624651"/>
                  <a:pt x="3639949" y="2629716"/>
                  <a:pt x="3642762" y="2637594"/>
                </a:cubicBezTo>
                <a:cubicBezTo>
                  <a:pt x="3649516" y="2656728"/>
                  <a:pt x="3657394" y="2707940"/>
                  <a:pt x="3702978" y="2741706"/>
                </a:cubicBezTo>
                <a:cubicBezTo>
                  <a:pt x="3732242" y="2760277"/>
                  <a:pt x="3751376" y="2759151"/>
                  <a:pt x="3771635" y="2732139"/>
                </a:cubicBezTo>
                <a:cubicBezTo>
                  <a:pt x="3788518" y="2709066"/>
                  <a:pt x="3802025" y="2725386"/>
                  <a:pt x="3817219" y="2729888"/>
                </a:cubicBezTo>
                <a:cubicBezTo>
                  <a:pt x="3834665" y="2735515"/>
                  <a:pt x="3829600" y="2748459"/>
                  <a:pt x="3826786" y="2759714"/>
                </a:cubicBezTo>
                <a:cubicBezTo>
                  <a:pt x="3817219" y="2794606"/>
                  <a:pt x="3820033" y="2830059"/>
                  <a:pt x="3824535" y="2861012"/>
                </a:cubicBezTo>
                <a:cubicBezTo>
                  <a:pt x="3829037" y="2888587"/>
                  <a:pt x="3853236" y="2931920"/>
                  <a:pt x="3930897" y="2947677"/>
                </a:cubicBezTo>
                <a:cubicBezTo>
                  <a:pt x="3983234" y="2963997"/>
                  <a:pt x="4031069" y="2989884"/>
                  <a:pt x="4065960" y="3032091"/>
                </a:cubicBezTo>
                <a:cubicBezTo>
                  <a:pt x="4118297" y="3095121"/>
                  <a:pt x="4210027" y="3118757"/>
                  <a:pt x="4302883" y="3121008"/>
                </a:cubicBezTo>
                <a:cubicBezTo>
                  <a:pt x="4355220" y="3121570"/>
                  <a:pt x="4403618" y="3134514"/>
                  <a:pt x="4449202" y="3161527"/>
                </a:cubicBezTo>
                <a:cubicBezTo>
                  <a:pt x="4517859" y="3202046"/>
                  <a:pt x="4599459" y="3214427"/>
                  <a:pt x="4786859" y="3231309"/>
                </a:cubicBezTo>
                <a:cubicBezTo>
                  <a:pt x="4786859" y="3222305"/>
                  <a:pt x="4776166" y="3220617"/>
                  <a:pt x="4773353" y="3211050"/>
                </a:cubicBezTo>
                <a:cubicBezTo>
                  <a:pt x="4803179" y="3202608"/>
                  <a:pt x="4833568" y="3209361"/>
                  <a:pt x="4863957" y="3205422"/>
                </a:cubicBezTo>
                <a:cubicBezTo>
                  <a:pt x="4808807" y="3192478"/>
                  <a:pt x="4761535" y="3166029"/>
                  <a:pt x="4717639" y="3130575"/>
                </a:cubicBezTo>
                <a:cubicBezTo>
                  <a:pt x="4728332" y="3123259"/>
                  <a:pt x="4737899" y="3132263"/>
                  <a:pt x="4748592" y="3130012"/>
                </a:cubicBezTo>
                <a:cubicBezTo>
                  <a:pt x="4750279" y="3120445"/>
                  <a:pt x="4740150" y="3118194"/>
                  <a:pt x="4736773" y="3109753"/>
                </a:cubicBezTo>
                <a:cubicBezTo>
                  <a:pt x="4764911" y="3097371"/>
                  <a:pt x="4795300" y="3107502"/>
                  <a:pt x="4829066" y="3104687"/>
                </a:cubicBezTo>
                <a:cubicBezTo>
                  <a:pt x="4795863" y="3087242"/>
                  <a:pt x="4763786" y="3076549"/>
                  <a:pt x="4744652" y="3045598"/>
                </a:cubicBezTo>
                <a:cubicBezTo>
                  <a:pt x="4764349" y="3046160"/>
                  <a:pt x="4777292" y="3063043"/>
                  <a:pt x="4798114" y="3061355"/>
                </a:cubicBezTo>
                <a:cubicBezTo>
                  <a:pt x="4777855" y="3042784"/>
                  <a:pt x="4754219" y="3030403"/>
                  <a:pt x="4737899" y="3009581"/>
                </a:cubicBezTo>
                <a:cubicBezTo>
                  <a:pt x="4786859" y="3020273"/>
                  <a:pt x="4829066" y="3047849"/>
                  <a:pt x="4876338" y="3061918"/>
                </a:cubicBezTo>
                <a:cubicBezTo>
                  <a:pt x="4839196" y="3028715"/>
                  <a:pt x="4796426" y="3002828"/>
                  <a:pt x="4762660" y="2963434"/>
                </a:cubicBezTo>
                <a:cubicBezTo>
                  <a:pt x="4798114" y="2952179"/>
                  <a:pt x="4831880" y="2967373"/>
                  <a:pt x="4869023" y="2959495"/>
                </a:cubicBezTo>
                <a:cubicBezTo>
                  <a:pt x="4839196" y="2937547"/>
                  <a:pt x="4806556" y="2924603"/>
                  <a:pt x="4780669" y="2897028"/>
                </a:cubicBezTo>
                <a:cubicBezTo>
                  <a:pt x="4798677" y="2898716"/>
                  <a:pt x="4809932" y="2911660"/>
                  <a:pt x="4827378" y="2911660"/>
                </a:cubicBezTo>
                <a:cubicBezTo>
                  <a:pt x="4816685" y="2897591"/>
                  <a:pt x="4807681" y="2885210"/>
                  <a:pt x="4795300" y="2868890"/>
                </a:cubicBezTo>
                <a:cubicBezTo>
                  <a:pt x="4838070" y="2884084"/>
                  <a:pt x="4873525" y="2901530"/>
                  <a:pt x="4910667" y="2917287"/>
                </a:cubicBezTo>
                <a:cubicBezTo>
                  <a:pt x="4876338" y="2871704"/>
                  <a:pt x="4845387" y="2822744"/>
                  <a:pt x="4786859" y="2802484"/>
                </a:cubicBezTo>
                <a:cubicBezTo>
                  <a:pt x="4736211" y="2785038"/>
                  <a:pt x="4688939" y="2758589"/>
                  <a:pt x="4643355" y="2729888"/>
                </a:cubicBezTo>
                <a:cubicBezTo>
                  <a:pt x="4549936" y="2671360"/>
                  <a:pt x="4448076" y="2636469"/>
                  <a:pt x="4338900" y="2620149"/>
                </a:cubicBezTo>
                <a:cubicBezTo>
                  <a:pt x="4274182" y="2610582"/>
                  <a:pt x="4210590" y="2593699"/>
                  <a:pt x="4148123" y="2571188"/>
                </a:cubicBezTo>
                <a:cubicBezTo>
                  <a:pt x="4068774" y="2542488"/>
                  <a:pt x="3988299" y="2541362"/>
                  <a:pt x="3914577" y="2592011"/>
                </a:cubicBezTo>
                <a:cubicBezTo>
                  <a:pt x="3901071" y="2601578"/>
                  <a:pt x="3880811" y="2603266"/>
                  <a:pt x="3881374" y="2626339"/>
                </a:cubicBezTo>
                <a:cubicBezTo>
                  <a:pt x="3881374" y="2629716"/>
                  <a:pt x="3878560" y="2630841"/>
                  <a:pt x="3874621" y="2630841"/>
                </a:cubicBezTo>
                <a:cubicBezTo>
                  <a:pt x="3857175" y="2630279"/>
                  <a:pt x="3833539" y="2617898"/>
                  <a:pt x="3830163" y="2599890"/>
                </a:cubicBezTo>
                <a:cubicBezTo>
                  <a:pt x="3822847" y="2561622"/>
                  <a:pt x="3802025" y="2533484"/>
                  <a:pt x="3764319" y="2540237"/>
                </a:cubicBezTo>
                <a:cubicBezTo>
                  <a:pt x="3733930" y="2539111"/>
                  <a:pt x="3704666" y="2548115"/>
                  <a:pt x="3677091" y="2559933"/>
                </a:cubicBezTo>
                <a:cubicBezTo>
                  <a:pt x="3658520" y="2567812"/>
                  <a:pt x="3643888" y="2566124"/>
                  <a:pt x="3625880" y="2558808"/>
                </a:cubicBezTo>
                <a:cubicBezTo>
                  <a:pt x="3596194" y="2546568"/>
                  <a:pt x="3558243" y="2530986"/>
                  <a:pt x="3517918" y="2514455"/>
                </a:cubicBezTo>
                <a:lnTo>
                  <a:pt x="3407280" y="2469143"/>
                </a:lnTo>
                <a:lnTo>
                  <a:pt x="3407280" y="2282234"/>
                </a:lnTo>
                <a:lnTo>
                  <a:pt x="3443053" y="2263744"/>
                </a:lnTo>
                <a:cubicBezTo>
                  <a:pt x="3467357" y="2252630"/>
                  <a:pt x="3492224" y="2242395"/>
                  <a:pt x="3517267" y="2232405"/>
                </a:cubicBezTo>
                <a:cubicBezTo>
                  <a:pt x="3491380" y="2231843"/>
                  <a:pt x="3458458" y="2232968"/>
                  <a:pt x="3427225" y="2234656"/>
                </a:cubicBezTo>
                <a:lnTo>
                  <a:pt x="3407280" y="2235918"/>
                </a:lnTo>
                <a:lnTo>
                  <a:pt x="3407280" y="2186030"/>
                </a:lnTo>
                <a:lnTo>
                  <a:pt x="3417095" y="2185133"/>
                </a:lnTo>
                <a:cubicBezTo>
                  <a:pt x="3450861" y="2176692"/>
                  <a:pt x="3484626" y="2178380"/>
                  <a:pt x="3517267" y="2189635"/>
                </a:cubicBezTo>
                <a:cubicBezTo>
                  <a:pt x="3556097" y="2203142"/>
                  <a:pt x="3592114" y="2199203"/>
                  <a:pt x="3629819" y="2180631"/>
                </a:cubicBezTo>
                <a:cubicBezTo>
                  <a:pt x="3699039" y="2146303"/>
                  <a:pt x="3771635" y="2120416"/>
                  <a:pt x="3850985" y="2095654"/>
                </a:cubicBezTo>
                <a:cubicBezTo>
                  <a:pt x="3803150" y="2086087"/>
                  <a:pt x="3656269" y="2132234"/>
                  <a:pt x="3583673" y="2138424"/>
                </a:cubicBezTo>
                <a:cubicBezTo>
                  <a:pt x="3526271" y="2143067"/>
                  <a:pt x="3472351" y="2136947"/>
                  <a:pt x="3422151" y="2113891"/>
                </a:cubicBezTo>
                <a:lnTo>
                  <a:pt x="3407280" y="2105103"/>
                </a:lnTo>
                <a:close/>
                <a:moveTo>
                  <a:pt x="2050707" y="1614"/>
                </a:moveTo>
                <a:cubicBezTo>
                  <a:pt x="2074343" y="6116"/>
                  <a:pt x="2095728" y="15683"/>
                  <a:pt x="2117675" y="24687"/>
                </a:cubicBezTo>
                <a:cubicBezTo>
                  <a:pt x="2144688" y="36505"/>
                  <a:pt x="2171700" y="43821"/>
                  <a:pt x="2201527" y="41007"/>
                </a:cubicBezTo>
                <a:cubicBezTo>
                  <a:pt x="2217284" y="39319"/>
                  <a:pt x="2233604" y="41570"/>
                  <a:pt x="2249362" y="44946"/>
                </a:cubicBezTo>
                <a:cubicBezTo>
                  <a:pt x="2276374" y="51137"/>
                  <a:pt x="2303950" y="60141"/>
                  <a:pt x="2327586" y="35380"/>
                </a:cubicBezTo>
                <a:cubicBezTo>
                  <a:pt x="2328148" y="34817"/>
                  <a:pt x="2328711" y="34817"/>
                  <a:pt x="2329274" y="34254"/>
                </a:cubicBezTo>
                <a:cubicBezTo>
                  <a:pt x="2335465" y="32003"/>
                  <a:pt x="2342218" y="29752"/>
                  <a:pt x="2347282" y="34254"/>
                </a:cubicBezTo>
                <a:cubicBezTo>
                  <a:pt x="2353473" y="39882"/>
                  <a:pt x="2349533" y="46072"/>
                  <a:pt x="2347282" y="51699"/>
                </a:cubicBezTo>
                <a:cubicBezTo>
                  <a:pt x="2329837" y="98971"/>
                  <a:pt x="2253864" y="141179"/>
                  <a:pt x="2203778" y="129924"/>
                </a:cubicBezTo>
                <a:cubicBezTo>
                  <a:pt x="2184644" y="125422"/>
                  <a:pt x="2168887" y="128798"/>
                  <a:pt x="2157632" y="146807"/>
                </a:cubicBezTo>
                <a:cubicBezTo>
                  <a:pt x="2149190" y="160875"/>
                  <a:pt x="2138498" y="173819"/>
                  <a:pt x="2129493" y="187888"/>
                </a:cubicBezTo>
                <a:cubicBezTo>
                  <a:pt x="2118238" y="205334"/>
                  <a:pt x="2106420" y="224468"/>
                  <a:pt x="2109796" y="244727"/>
                </a:cubicBezTo>
                <a:cubicBezTo>
                  <a:pt x="2117675" y="289748"/>
                  <a:pt x="2103043" y="330830"/>
                  <a:pt x="2095165" y="373600"/>
                </a:cubicBezTo>
                <a:cubicBezTo>
                  <a:pt x="2091226" y="396110"/>
                  <a:pt x="2081096" y="415807"/>
                  <a:pt x="2065339" y="432690"/>
                </a:cubicBezTo>
                <a:cubicBezTo>
                  <a:pt x="2050707" y="447884"/>
                  <a:pt x="2037200" y="464205"/>
                  <a:pt x="2024257" y="481088"/>
                </a:cubicBezTo>
                <a:cubicBezTo>
                  <a:pt x="2009625" y="499659"/>
                  <a:pt x="2003997" y="520481"/>
                  <a:pt x="2007937" y="544117"/>
                </a:cubicBezTo>
                <a:cubicBezTo>
                  <a:pt x="2010188" y="558749"/>
                  <a:pt x="2013001" y="573381"/>
                  <a:pt x="2014690" y="588013"/>
                </a:cubicBezTo>
                <a:cubicBezTo>
                  <a:pt x="2017503" y="614462"/>
                  <a:pt x="2031010" y="629094"/>
                  <a:pt x="2056897" y="635285"/>
                </a:cubicBezTo>
                <a:cubicBezTo>
                  <a:pt x="2106420" y="647102"/>
                  <a:pt x="2155943" y="661172"/>
                  <a:pt x="2204341" y="678618"/>
                </a:cubicBezTo>
                <a:cubicBezTo>
                  <a:pt x="2247674" y="694374"/>
                  <a:pt x="2289318" y="714634"/>
                  <a:pt x="2326460" y="742772"/>
                </a:cubicBezTo>
                <a:cubicBezTo>
                  <a:pt x="2337153" y="751214"/>
                  <a:pt x="2334902" y="754590"/>
                  <a:pt x="2324209" y="758529"/>
                </a:cubicBezTo>
                <a:cubicBezTo>
                  <a:pt x="2298885" y="768097"/>
                  <a:pt x="2272998" y="768097"/>
                  <a:pt x="2246548" y="765283"/>
                </a:cubicBezTo>
                <a:cubicBezTo>
                  <a:pt x="2230228" y="763595"/>
                  <a:pt x="2214470" y="761907"/>
                  <a:pt x="2195336" y="759655"/>
                </a:cubicBezTo>
                <a:cubicBezTo>
                  <a:pt x="2218410" y="797360"/>
                  <a:pt x="2250487" y="813681"/>
                  <a:pt x="2289318" y="817057"/>
                </a:cubicBezTo>
                <a:cubicBezTo>
                  <a:pt x="2319144" y="819871"/>
                  <a:pt x="2350659" y="814806"/>
                  <a:pt x="2379360" y="822122"/>
                </a:cubicBezTo>
                <a:cubicBezTo>
                  <a:pt x="2431134" y="835066"/>
                  <a:pt x="2475030" y="818183"/>
                  <a:pt x="2521176" y="799611"/>
                </a:cubicBezTo>
                <a:cubicBezTo>
                  <a:pt x="2562821" y="782728"/>
                  <a:pt x="2593210" y="757405"/>
                  <a:pt x="2613469" y="718011"/>
                </a:cubicBezTo>
                <a:cubicBezTo>
                  <a:pt x="2621348" y="702816"/>
                  <a:pt x="2628101" y="687059"/>
                  <a:pt x="2640482" y="672990"/>
                </a:cubicBezTo>
                <a:cubicBezTo>
                  <a:pt x="2631478" y="727015"/>
                  <a:pt x="2592647" y="789482"/>
                  <a:pt x="2547626" y="824373"/>
                </a:cubicBezTo>
                <a:cubicBezTo>
                  <a:pt x="2538059" y="831689"/>
                  <a:pt x="2528492" y="835628"/>
                  <a:pt x="2516111" y="836191"/>
                </a:cubicBezTo>
                <a:cubicBezTo>
                  <a:pt x="2489662" y="837316"/>
                  <a:pt x="2464900" y="843507"/>
                  <a:pt x="2442390" y="860952"/>
                </a:cubicBezTo>
                <a:cubicBezTo>
                  <a:pt x="2504293" y="868268"/>
                  <a:pt x="2570699" y="851386"/>
                  <a:pt x="2607842" y="814806"/>
                </a:cubicBezTo>
                <a:cubicBezTo>
                  <a:pt x="2670871" y="753465"/>
                  <a:pt x="2753035" y="749525"/>
                  <a:pt x="2838011" y="739959"/>
                </a:cubicBezTo>
                <a:cubicBezTo>
                  <a:pt x="2819441" y="768097"/>
                  <a:pt x="2798056" y="784980"/>
                  <a:pt x="2770480" y="793421"/>
                </a:cubicBezTo>
                <a:cubicBezTo>
                  <a:pt x="2750220" y="799611"/>
                  <a:pt x="2729399" y="804114"/>
                  <a:pt x="2709139" y="808616"/>
                </a:cubicBezTo>
                <a:cubicBezTo>
                  <a:pt x="2669746" y="817620"/>
                  <a:pt x="2636542" y="836754"/>
                  <a:pt x="2612344" y="869957"/>
                </a:cubicBezTo>
                <a:cubicBezTo>
                  <a:pt x="2606716" y="877835"/>
                  <a:pt x="2599400" y="881775"/>
                  <a:pt x="2590396" y="884026"/>
                </a:cubicBezTo>
                <a:cubicBezTo>
                  <a:pt x="2552128" y="894156"/>
                  <a:pt x="2513298" y="901471"/>
                  <a:pt x="2473341" y="902034"/>
                </a:cubicBezTo>
                <a:cubicBezTo>
                  <a:pt x="2483471" y="909913"/>
                  <a:pt x="2495289" y="911601"/>
                  <a:pt x="2507107" y="912726"/>
                </a:cubicBezTo>
                <a:cubicBezTo>
                  <a:pt x="2543124" y="916103"/>
                  <a:pt x="2578578" y="912726"/>
                  <a:pt x="2614595" y="910475"/>
                </a:cubicBezTo>
                <a:cubicBezTo>
                  <a:pt x="2661304" y="907662"/>
                  <a:pt x="2708014" y="905411"/>
                  <a:pt x="2754723" y="912164"/>
                </a:cubicBezTo>
                <a:cubicBezTo>
                  <a:pt x="2779484" y="916103"/>
                  <a:pt x="2803683" y="921731"/>
                  <a:pt x="2825068" y="935800"/>
                </a:cubicBezTo>
                <a:cubicBezTo>
                  <a:pt x="2764290" y="931861"/>
                  <a:pt x="2704637" y="939177"/>
                  <a:pt x="2644421" y="938613"/>
                </a:cubicBezTo>
                <a:cubicBezTo>
                  <a:pt x="2619660" y="938613"/>
                  <a:pt x="2594898" y="940865"/>
                  <a:pt x="2573513" y="952120"/>
                </a:cubicBezTo>
                <a:cubicBezTo>
                  <a:pt x="2535808" y="971817"/>
                  <a:pt x="2498103" y="971254"/>
                  <a:pt x="2457584" y="963375"/>
                </a:cubicBezTo>
                <a:cubicBezTo>
                  <a:pt x="2432260" y="958311"/>
                  <a:pt x="2406373" y="954371"/>
                  <a:pt x="2379360" y="959436"/>
                </a:cubicBezTo>
                <a:cubicBezTo>
                  <a:pt x="2383862" y="966752"/>
                  <a:pt x="2390615" y="967877"/>
                  <a:pt x="2395680" y="970129"/>
                </a:cubicBezTo>
                <a:cubicBezTo>
                  <a:pt x="2465463" y="1001643"/>
                  <a:pt x="2539747" y="1008959"/>
                  <a:pt x="2615157" y="1006145"/>
                </a:cubicBezTo>
                <a:cubicBezTo>
                  <a:pt x="2664681" y="1003895"/>
                  <a:pt x="2713641" y="1001643"/>
                  <a:pt x="2763164" y="1004457"/>
                </a:cubicBezTo>
                <a:cubicBezTo>
                  <a:pt x="2781735" y="1005583"/>
                  <a:pt x="2800869" y="1006145"/>
                  <a:pt x="2818877" y="1014024"/>
                </a:cubicBezTo>
                <a:cubicBezTo>
                  <a:pt x="2809873" y="1015150"/>
                  <a:pt x="2801432" y="1015712"/>
                  <a:pt x="2792990" y="1015150"/>
                </a:cubicBezTo>
                <a:cubicBezTo>
                  <a:pt x="2753597" y="1012336"/>
                  <a:pt x="2714767" y="1014024"/>
                  <a:pt x="2675936" y="1019651"/>
                </a:cubicBezTo>
                <a:cubicBezTo>
                  <a:pt x="2602214" y="1029781"/>
                  <a:pt x="2528492" y="1037660"/>
                  <a:pt x="2456458" y="1007834"/>
                </a:cubicBezTo>
                <a:cubicBezTo>
                  <a:pt x="2437324" y="999955"/>
                  <a:pt x="2416502" y="1001080"/>
                  <a:pt x="2395117" y="1007834"/>
                </a:cubicBezTo>
                <a:cubicBezTo>
                  <a:pt x="2403559" y="1020777"/>
                  <a:pt x="2414251" y="1029219"/>
                  <a:pt x="2424381" y="1037097"/>
                </a:cubicBezTo>
                <a:cubicBezTo>
                  <a:pt x="2475030" y="1075365"/>
                  <a:pt x="2533557" y="1089434"/>
                  <a:pt x="2595461" y="1092248"/>
                </a:cubicBezTo>
                <a:cubicBezTo>
                  <a:pt x="2678187" y="1095625"/>
                  <a:pt x="2756974" y="1077616"/>
                  <a:pt x="2834072" y="1049478"/>
                </a:cubicBezTo>
                <a:cubicBezTo>
                  <a:pt x="2881344" y="1032033"/>
                  <a:pt x="2928616" y="1028093"/>
                  <a:pt x="2977577" y="1039348"/>
                </a:cubicBezTo>
                <a:cubicBezTo>
                  <a:pt x="3013031" y="1047227"/>
                  <a:pt x="3046797" y="1060171"/>
                  <a:pt x="3077186" y="1080430"/>
                </a:cubicBezTo>
                <a:cubicBezTo>
                  <a:pt x="3049610" y="1077616"/>
                  <a:pt x="3022598" y="1072552"/>
                  <a:pt x="2995585" y="1067487"/>
                </a:cubicBezTo>
                <a:cubicBezTo>
                  <a:pt x="2955066" y="1060171"/>
                  <a:pt x="2916798" y="1062421"/>
                  <a:pt x="2882470" y="1088309"/>
                </a:cubicBezTo>
                <a:cubicBezTo>
                  <a:pt x="2867275" y="1099564"/>
                  <a:pt x="2850392" y="1109693"/>
                  <a:pt x="2831821" y="1115884"/>
                </a:cubicBezTo>
                <a:cubicBezTo>
                  <a:pt x="2747407" y="1143459"/>
                  <a:pt x="2663555" y="1174411"/>
                  <a:pt x="2572950" y="1173849"/>
                </a:cubicBezTo>
                <a:cubicBezTo>
                  <a:pt x="2568448" y="1173849"/>
                  <a:pt x="2562821" y="1171597"/>
                  <a:pt x="2558319" y="1178351"/>
                </a:cubicBezTo>
                <a:cubicBezTo>
                  <a:pt x="2579704" y="1194108"/>
                  <a:pt x="2602214" y="1206489"/>
                  <a:pt x="2625850" y="1218307"/>
                </a:cubicBezTo>
                <a:cubicBezTo>
                  <a:pt x="2672559" y="1242506"/>
                  <a:pt x="2721520" y="1250947"/>
                  <a:pt x="2772731" y="1238566"/>
                </a:cubicBezTo>
                <a:cubicBezTo>
                  <a:pt x="2828445" y="1225060"/>
                  <a:pt x="2885283" y="1221683"/>
                  <a:pt x="2942685" y="1224498"/>
                </a:cubicBezTo>
                <a:cubicBezTo>
                  <a:pt x="3019221" y="1227874"/>
                  <a:pt x="3096320" y="1230125"/>
                  <a:pt x="3171730" y="1247008"/>
                </a:cubicBezTo>
                <a:cubicBezTo>
                  <a:pt x="3191989" y="1251510"/>
                  <a:pt x="3212249" y="1257138"/>
                  <a:pt x="3229132" y="1272332"/>
                </a:cubicBezTo>
                <a:cubicBezTo>
                  <a:pt x="3167790" y="1254324"/>
                  <a:pt x="3117142" y="1276272"/>
                  <a:pt x="3064805" y="1305535"/>
                </a:cubicBezTo>
                <a:cubicBezTo>
                  <a:pt x="2997836" y="1343240"/>
                  <a:pt x="2926365" y="1367439"/>
                  <a:pt x="2848141" y="1371378"/>
                </a:cubicBezTo>
                <a:cubicBezTo>
                  <a:pt x="2802558" y="1373629"/>
                  <a:pt x="2757537" y="1373067"/>
                  <a:pt x="2711953" y="1379820"/>
                </a:cubicBezTo>
                <a:cubicBezTo>
                  <a:pt x="2691131" y="1382634"/>
                  <a:pt x="2681563" y="1393326"/>
                  <a:pt x="2676499" y="1411897"/>
                </a:cubicBezTo>
                <a:cubicBezTo>
                  <a:pt x="2673122" y="1424278"/>
                  <a:pt x="2671434" y="1438347"/>
                  <a:pt x="2661867" y="1446788"/>
                </a:cubicBezTo>
                <a:cubicBezTo>
                  <a:pt x="2651174" y="1456356"/>
                  <a:pt x="2654551" y="1463109"/>
                  <a:pt x="2660178" y="1472676"/>
                </a:cubicBezTo>
                <a:cubicBezTo>
                  <a:pt x="2686066" y="1518260"/>
                  <a:pt x="2723771" y="1550337"/>
                  <a:pt x="2769354" y="1575098"/>
                </a:cubicBezTo>
                <a:cubicBezTo>
                  <a:pt x="2817189" y="1601548"/>
                  <a:pt x="2868964" y="1618431"/>
                  <a:pt x="2919612" y="1638690"/>
                </a:cubicBezTo>
                <a:cubicBezTo>
                  <a:pt x="2977577" y="1662327"/>
                  <a:pt x="3034978" y="1688214"/>
                  <a:pt x="3076623" y="1736049"/>
                </a:cubicBezTo>
                <a:cubicBezTo>
                  <a:pt x="3104198" y="1767001"/>
                  <a:pt x="3135150" y="1775442"/>
                  <a:pt x="3173418" y="1773753"/>
                </a:cubicBezTo>
                <a:cubicBezTo>
                  <a:pt x="3236447" y="1770940"/>
                  <a:pt x="3351251" y="1730983"/>
                  <a:pt x="3399649" y="1739988"/>
                </a:cubicBezTo>
                <a:cubicBezTo>
                  <a:pt x="3329304" y="1767563"/>
                  <a:pt x="3262898" y="1796264"/>
                  <a:pt x="3193115" y="1814835"/>
                </a:cubicBezTo>
                <a:cubicBezTo>
                  <a:pt x="3167228" y="1821589"/>
                  <a:pt x="3142466" y="1818774"/>
                  <a:pt x="3118830" y="1805831"/>
                </a:cubicBezTo>
                <a:cubicBezTo>
                  <a:pt x="3078874" y="1784446"/>
                  <a:pt x="3036104" y="1772065"/>
                  <a:pt x="2991646" y="1764749"/>
                </a:cubicBezTo>
                <a:cubicBezTo>
                  <a:pt x="2938183" y="1755746"/>
                  <a:pt x="2884158" y="1752931"/>
                  <a:pt x="2834072" y="1727607"/>
                </a:cubicBezTo>
                <a:cubicBezTo>
                  <a:pt x="2807060" y="1714101"/>
                  <a:pt x="2774982" y="1715789"/>
                  <a:pt x="2740091" y="1718603"/>
                </a:cubicBezTo>
                <a:cubicBezTo>
                  <a:pt x="2764290" y="1734923"/>
                  <a:pt x="2785112" y="1747304"/>
                  <a:pt x="2801995" y="1764749"/>
                </a:cubicBezTo>
                <a:cubicBezTo>
                  <a:pt x="2858834" y="1823277"/>
                  <a:pt x="2853769" y="1904877"/>
                  <a:pt x="2789614" y="1953837"/>
                </a:cubicBezTo>
                <a:cubicBezTo>
                  <a:pt x="2777233" y="1963405"/>
                  <a:pt x="2679312" y="2022495"/>
                  <a:pt x="2646110" y="2046694"/>
                </a:cubicBezTo>
                <a:cubicBezTo>
                  <a:pt x="2637668" y="2052884"/>
                  <a:pt x="2630352" y="2059074"/>
                  <a:pt x="2628101" y="2070330"/>
                </a:cubicBezTo>
                <a:cubicBezTo>
                  <a:pt x="2641044" y="2072581"/>
                  <a:pt x="2652863" y="2070893"/>
                  <a:pt x="2664681" y="2069204"/>
                </a:cubicBezTo>
                <a:cubicBezTo>
                  <a:pt x="2725459" y="2061889"/>
                  <a:pt x="2783424" y="2044443"/>
                  <a:pt x="2843077" y="2030936"/>
                </a:cubicBezTo>
                <a:cubicBezTo>
                  <a:pt x="2895976" y="2019119"/>
                  <a:pt x="2948876" y="2002798"/>
                  <a:pt x="3004027" y="2007300"/>
                </a:cubicBezTo>
                <a:cubicBezTo>
                  <a:pt x="3051861" y="2011240"/>
                  <a:pt x="3099696" y="2012365"/>
                  <a:pt x="3148094" y="2012928"/>
                </a:cubicBezTo>
                <a:cubicBezTo>
                  <a:pt x="3230257" y="2014053"/>
                  <a:pt x="3306793" y="2036001"/>
                  <a:pt x="3373199" y="2084962"/>
                </a:cubicBezTo>
                <a:lnTo>
                  <a:pt x="3407280" y="2105103"/>
                </a:lnTo>
                <a:lnTo>
                  <a:pt x="3407280" y="2186030"/>
                </a:lnTo>
                <a:lnTo>
                  <a:pt x="3364758" y="2189917"/>
                </a:lnTo>
                <a:cubicBezTo>
                  <a:pt x="3347593" y="2188650"/>
                  <a:pt x="3330710" y="2184289"/>
                  <a:pt x="3314109" y="2176129"/>
                </a:cubicBezTo>
                <a:cubicBezTo>
                  <a:pt x="3302853" y="2170501"/>
                  <a:pt x="3270213" y="2169939"/>
                  <a:pt x="3257832" y="2168813"/>
                </a:cubicBezTo>
                <a:cubicBezTo>
                  <a:pt x="3215625" y="2164311"/>
                  <a:pt x="3125583" y="2128294"/>
                  <a:pt x="3105886" y="2128857"/>
                </a:cubicBezTo>
                <a:cubicBezTo>
                  <a:pt x="3112077" y="2132234"/>
                  <a:pt x="3233071" y="2173315"/>
                  <a:pt x="3306793" y="2232405"/>
                </a:cubicBezTo>
                <a:cubicBezTo>
                  <a:pt x="3319174" y="2240846"/>
                  <a:pt x="3333243" y="2241409"/>
                  <a:pt x="3347312" y="2240284"/>
                </a:cubicBezTo>
                <a:cubicBezTo>
                  <a:pt x="3356879" y="2239440"/>
                  <a:pt x="3369049" y="2238455"/>
                  <a:pt x="3382731" y="2237470"/>
                </a:cubicBezTo>
                <a:lnTo>
                  <a:pt x="3407280" y="2235918"/>
                </a:lnTo>
                <a:lnTo>
                  <a:pt x="3407280" y="2282234"/>
                </a:lnTo>
                <a:lnTo>
                  <a:pt x="3372214" y="2300359"/>
                </a:lnTo>
                <a:cubicBezTo>
                  <a:pt x="3326630" y="2327371"/>
                  <a:pt x="3284845" y="2360434"/>
                  <a:pt x="3249954" y="2404611"/>
                </a:cubicBezTo>
                <a:cubicBezTo>
                  <a:pt x="3253049" y="2406018"/>
                  <a:pt x="3317345" y="2432327"/>
                  <a:pt x="3395710" y="2464405"/>
                </a:cubicBezTo>
                <a:lnTo>
                  <a:pt x="3407280" y="2469143"/>
                </a:lnTo>
                <a:lnTo>
                  <a:pt x="3407280" y="2532934"/>
                </a:lnTo>
                <a:lnTo>
                  <a:pt x="3220128" y="2458073"/>
                </a:lnTo>
                <a:cubicBezTo>
                  <a:pt x="3212811" y="2455259"/>
                  <a:pt x="3207747" y="2453571"/>
                  <a:pt x="3203807" y="2463138"/>
                </a:cubicBezTo>
                <a:cubicBezTo>
                  <a:pt x="3194803" y="2483960"/>
                  <a:pt x="3178483" y="2498029"/>
                  <a:pt x="3159912" y="2510410"/>
                </a:cubicBezTo>
                <a:cubicBezTo>
                  <a:pt x="3144717" y="2520540"/>
                  <a:pt x="3130086" y="2530670"/>
                  <a:pt x="3114891" y="2540237"/>
                </a:cubicBezTo>
                <a:cubicBezTo>
                  <a:pt x="3106450" y="2545864"/>
                  <a:pt x="3103073" y="2551492"/>
                  <a:pt x="3106450" y="2562747"/>
                </a:cubicBezTo>
                <a:cubicBezTo>
                  <a:pt x="3115454" y="2593136"/>
                  <a:pt x="3135150" y="2615647"/>
                  <a:pt x="3158224" y="2634781"/>
                </a:cubicBezTo>
                <a:cubicBezTo>
                  <a:pt x="3180171" y="2653352"/>
                  <a:pt x="3199868" y="2677551"/>
                  <a:pt x="3234196" y="2671923"/>
                </a:cubicBezTo>
                <a:cubicBezTo>
                  <a:pt x="3237010" y="2671360"/>
                  <a:pt x="3240949" y="2671360"/>
                  <a:pt x="3240949" y="2676425"/>
                </a:cubicBezTo>
                <a:cubicBezTo>
                  <a:pt x="3204933" y="2682616"/>
                  <a:pt x="3168916" y="2688806"/>
                  <a:pt x="3133462" y="2695559"/>
                </a:cubicBezTo>
                <a:cubicBezTo>
                  <a:pt x="3070995" y="2707377"/>
                  <a:pt x="3011905" y="2703438"/>
                  <a:pt x="2956755" y="2666858"/>
                </a:cubicBezTo>
                <a:cubicBezTo>
                  <a:pt x="2925802" y="2646036"/>
                  <a:pt x="2889786" y="2634218"/>
                  <a:pt x="2853769" y="2626339"/>
                </a:cubicBezTo>
                <a:cubicBezTo>
                  <a:pt x="2785112" y="2611145"/>
                  <a:pt x="2726584" y="2576816"/>
                  <a:pt x="2682689" y="2523354"/>
                </a:cubicBezTo>
                <a:cubicBezTo>
                  <a:pt x="2653988" y="2489025"/>
                  <a:pt x="2617408" y="2483960"/>
                  <a:pt x="2578578" y="2478895"/>
                </a:cubicBezTo>
                <a:cubicBezTo>
                  <a:pt x="2569574" y="2477770"/>
                  <a:pt x="2567323" y="2481146"/>
                  <a:pt x="2569574" y="2489588"/>
                </a:cubicBezTo>
                <a:cubicBezTo>
                  <a:pt x="2572950" y="2505345"/>
                  <a:pt x="2582517" y="2517163"/>
                  <a:pt x="2594898" y="2526730"/>
                </a:cubicBezTo>
                <a:cubicBezTo>
                  <a:pt x="2613469" y="2541362"/>
                  <a:pt x="2632603" y="2555431"/>
                  <a:pt x="2651174" y="2570063"/>
                </a:cubicBezTo>
                <a:cubicBezTo>
                  <a:pt x="2684378" y="2596513"/>
                  <a:pt x="2701260" y="2630841"/>
                  <a:pt x="2697884" y="2674174"/>
                </a:cubicBezTo>
                <a:cubicBezTo>
                  <a:pt x="2696195" y="2693308"/>
                  <a:pt x="2700697" y="2710754"/>
                  <a:pt x="2709139" y="2728200"/>
                </a:cubicBezTo>
                <a:cubicBezTo>
                  <a:pt x="2714767" y="2739455"/>
                  <a:pt x="2720394" y="2751272"/>
                  <a:pt x="2726584" y="2762528"/>
                </a:cubicBezTo>
                <a:cubicBezTo>
                  <a:pt x="2730524" y="2769281"/>
                  <a:pt x="2729961" y="2774909"/>
                  <a:pt x="2724896" y="2781099"/>
                </a:cubicBezTo>
                <a:cubicBezTo>
                  <a:pt x="2706325" y="2805298"/>
                  <a:pt x="2708014" y="2819367"/>
                  <a:pt x="2728835" y="2841315"/>
                </a:cubicBezTo>
                <a:cubicBezTo>
                  <a:pt x="2740654" y="2853695"/>
                  <a:pt x="2755286" y="2862700"/>
                  <a:pt x="2768229" y="2873955"/>
                </a:cubicBezTo>
                <a:cubicBezTo>
                  <a:pt x="2731650" y="2872267"/>
                  <a:pt x="2699009" y="2862137"/>
                  <a:pt x="2677624" y="2829497"/>
                </a:cubicBezTo>
                <a:cubicBezTo>
                  <a:pt x="2664118" y="2809237"/>
                  <a:pt x="2652300" y="2787289"/>
                  <a:pt x="2637105" y="2768718"/>
                </a:cubicBezTo>
                <a:cubicBezTo>
                  <a:pt x="2619660" y="2746770"/>
                  <a:pt x="2610093" y="2722572"/>
                  <a:pt x="2608404" y="2694996"/>
                </a:cubicBezTo>
                <a:cubicBezTo>
                  <a:pt x="2607279" y="2674174"/>
                  <a:pt x="2597149" y="2658979"/>
                  <a:pt x="2579141" y="2648287"/>
                </a:cubicBezTo>
                <a:cubicBezTo>
                  <a:pt x="2525678" y="2615084"/>
                  <a:pt x="2467714" y="2604392"/>
                  <a:pt x="2405810" y="2611707"/>
                </a:cubicBezTo>
                <a:cubicBezTo>
                  <a:pt x="2387801" y="2613958"/>
                  <a:pt x="2385550" y="2620149"/>
                  <a:pt x="2395117" y="2635343"/>
                </a:cubicBezTo>
                <a:cubicBezTo>
                  <a:pt x="2402996" y="2647724"/>
                  <a:pt x="2415939" y="2654478"/>
                  <a:pt x="2427195" y="2662356"/>
                </a:cubicBezTo>
                <a:cubicBezTo>
                  <a:pt x="2448017" y="2677551"/>
                  <a:pt x="2460398" y="2696122"/>
                  <a:pt x="2454207" y="2722572"/>
                </a:cubicBezTo>
                <a:cubicBezTo>
                  <a:pt x="2450831" y="2737204"/>
                  <a:pt x="2453082" y="2750147"/>
                  <a:pt x="2460960" y="2763091"/>
                </a:cubicBezTo>
                <a:cubicBezTo>
                  <a:pt x="2466026" y="2770969"/>
                  <a:pt x="2464900" y="2777160"/>
                  <a:pt x="2456458" y="2781662"/>
                </a:cubicBezTo>
                <a:cubicBezTo>
                  <a:pt x="2450831" y="2785038"/>
                  <a:pt x="2445203" y="2788415"/>
                  <a:pt x="2441264" y="2792917"/>
                </a:cubicBezTo>
                <a:cubicBezTo>
                  <a:pt x="2428320" y="2806423"/>
                  <a:pt x="2418190" y="2804735"/>
                  <a:pt x="2404684" y="2792354"/>
                </a:cubicBezTo>
                <a:cubicBezTo>
                  <a:pt x="2383862" y="2773221"/>
                  <a:pt x="2372044" y="2775472"/>
                  <a:pt x="2353473" y="2797419"/>
                </a:cubicBezTo>
                <a:cubicBezTo>
                  <a:pt x="2337716" y="2815427"/>
                  <a:pt x="2327023" y="2836812"/>
                  <a:pt x="2314080" y="2856509"/>
                </a:cubicBezTo>
                <a:cubicBezTo>
                  <a:pt x="2295508" y="2885210"/>
                  <a:pt x="2274123" y="2911097"/>
                  <a:pt x="2244297" y="2929106"/>
                </a:cubicBezTo>
                <a:cubicBezTo>
                  <a:pt x="2203778" y="2953867"/>
                  <a:pt x="2161008" y="2952179"/>
                  <a:pt x="2118801" y="2935859"/>
                </a:cubicBezTo>
                <a:cubicBezTo>
                  <a:pt x="2083909" y="2922915"/>
                  <a:pt x="2072654" y="2865514"/>
                  <a:pt x="2099104" y="2845817"/>
                </a:cubicBezTo>
                <a:cubicBezTo>
                  <a:pt x="2100792" y="2866076"/>
                  <a:pt x="2111485" y="2877894"/>
                  <a:pt x="2130619" y="2881833"/>
                </a:cubicBezTo>
                <a:cubicBezTo>
                  <a:pt x="2149753" y="2885773"/>
                  <a:pt x="2163259" y="2878457"/>
                  <a:pt x="2174514" y="2862700"/>
                </a:cubicBezTo>
                <a:cubicBezTo>
                  <a:pt x="2189709" y="2841315"/>
                  <a:pt x="2205466" y="2819930"/>
                  <a:pt x="2213345" y="2794606"/>
                </a:cubicBezTo>
                <a:cubicBezTo>
                  <a:pt x="2223475" y="2760277"/>
                  <a:pt x="2239232" y="2729325"/>
                  <a:pt x="2260054" y="2700624"/>
                </a:cubicBezTo>
                <a:cubicBezTo>
                  <a:pt x="2269059" y="2688243"/>
                  <a:pt x="2276374" y="2673611"/>
                  <a:pt x="2272998" y="2657291"/>
                </a:cubicBezTo>
                <a:cubicBezTo>
                  <a:pt x="2261742" y="2600452"/>
                  <a:pt x="2240920" y="2549803"/>
                  <a:pt x="2177891" y="2532358"/>
                </a:cubicBezTo>
                <a:cubicBezTo>
                  <a:pt x="2175077" y="2531233"/>
                  <a:pt x="2172263" y="2529544"/>
                  <a:pt x="2168887" y="2528418"/>
                </a:cubicBezTo>
                <a:cubicBezTo>
                  <a:pt x="2131745" y="2511536"/>
                  <a:pt x="2099667" y="2489588"/>
                  <a:pt x="2087849" y="2446818"/>
                </a:cubicBezTo>
                <a:cubicBezTo>
                  <a:pt x="2085035" y="2437251"/>
                  <a:pt x="2079407" y="2428247"/>
                  <a:pt x="2071529" y="2420930"/>
                </a:cubicBezTo>
                <a:cubicBezTo>
                  <a:pt x="2068152" y="2417554"/>
                  <a:pt x="2064213" y="2413052"/>
                  <a:pt x="2058585" y="2413052"/>
                </a:cubicBezTo>
                <a:cubicBezTo>
                  <a:pt x="2041139" y="2413615"/>
                  <a:pt x="2023694" y="2413052"/>
                  <a:pt x="2013564" y="2432186"/>
                </a:cubicBezTo>
                <a:cubicBezTo>
                  <a:pt x="2002309" y="2452446"/>
                  <a:pt x="2002309" y="2466515"/>
                  <a:pt x="2016941" y="2483397"/>
                </a:cubicBezTo>
                <a:cubicBezTo>
                  <a:pt x="2023131" y="2490714"/>
                  <a:pt x="2029884" y="2497467"/>
                  <a:pt x="2037200" y="2504220"/>
                </a:cubicBezTo>
                <a:cubicBezTo>
                  <a:pt x="2052395" y="2518852"/>
                  <a:pt x="2056897" y="2535172"/>
                  <a:pt x="2053520" y="2556557"/>
                </a:cubicBezTo>
                <a:cubicBezTo>
                  <a:pt x="2049018" y="2584133"/>
                  <a:pt x="2033261" y="2609456"/>
                  <a:pt x="2033261" y="2635907"/>
                </a:cubicBezTo>
                <a:cubicBezTo>
                  <a:pt x="2032698" y="2666858"/>
                  <a:pt x="2016378" y="2678114"/>
                  <a:pt x="1992179" y="2685430"/>
                </a:cubicBezTo>
                <a:cubicBezTo>
                  <a:pt x="1988803" y="2686555"/>
                  <a:pt x="1984863" y="2687681"/>
                  <a:pt x="1981487" y="2689932"/>
                </a:cubicBezTo>
                <a:cubicBezTo>
                  <a:pt x="1967418" y="2697810"/>
                  <a:pt x="1960102" y="2697248"/>
                  <a:pt x="1952786" y="2679239"/>
                </a:cubicBezTo>
                <a:cubicBezTo>
                  <a:pt x="1935903" y="2637594"/>
                  <a:pt x="1901012" y="2630841"/>
                  <a:pt x="1866683" y="2659543"/>
                </a:cubicBezTo>
                <a:cubicBezTo>
                  <a:pt x="1864432" y="2661794"/>
                  <a:pt x="1861618" y="2663482"/>
                  <a:pt x="1859367" y="2665733"/>
                </a:cubicBezTo>
                <a:cubicBezTo>
                  <a:pt x="1840233" y="2685992"/>
                  <a:pt x="1817160" y="2697810"/>
                  <a:pt x="1789022" y="2700061"/>
                </a:cubicBezTo>
                <a:cubicBezTo>
                  <a:pt x="1755256" y="2702875"/>
                  <a:pt x="1722616" y="2713005"/>
                  <a:pt x="1688287" y="2709628"/>
                </a:cubicBezTo>
                <a:cubicBezTo>
                  <a:pt x="1665777" y="2707377"/>
                  <a:pt x="1649457" y="2696685"/>
                  <a:pt x="1641578" y="2675300"/>
                </a:cubicBezTo>
                <a:cubicBezTo>
                  <a:pt x="1632574" y="2652226"/>
                  <a:pt x="1634825" y="2629716"/>
                  <a:pt x="1650582" y="2606080"/>
                </a:cubicBezTo>
                <a:cubicBezTo>
                  <a:pt x="1652271" y="2613396"/>
                  <a:pt x="1653959" y="2617898"/>
                  <a:pt x="1654522" y="2621837"/>
                </a:cubicBezTo>
                <a:cubicBezTo>
                  <a:pt x="1659024" y="2644911"/>
                  <a:pt x="1664088" y="2649413"/>
                  <a:pt x="1688287" y="2648850"/>
                </a:cubicBezTo>
                <a:cubicBezTo>
                  <a:pt x="1711924" y="2648287"/>
                  <a:pt x="1731620" y="2638720"/>
                  <a:pt x="1747940" y="2621837"/>
                </a:cubicBezTo>
                <a:cubicBezTo>
                  <a:pt x="1762572" y="2606643"/>
                  <a:pt x="1776078" y="2590322"/>
                  <a:pt x="1789585" y="2574003"/>
                </a:cubicBezTo>
                <a:cubicBezTo>
                  <a:pt x="1815472" y="2543613"/>
                  <a:pt x="1846987" y="2523354"/>
                  <a:pt x="1888068" y="2520540"/>
                </a:cubicBezTo>
                <a:cubicBezTo>
                  <a:pt x="1897072" y="2519977"/>
                  <a:pt x="1901012" y="2516038"/>
                  <a:pt x="1901012" y="2507597"/>
                </a:cubicBezTo>
                <a:cubicBezTo>
                  <a:pt x="1903263" y="2457510"/>
                  <a:pt x="1907202" y="2407987"/>
                  <a:pt x="1907202" y="2357902"/>
                </a:cubicBezTo>
                <a:cubicBezTo>
                  <a:pt x="1907202" y="2318508"/>
                  <a:pt x="1885254" y="2286430"/>
                  <a:pt x="1862181" y="2256041"/>
                </a:cubicBezTo>
                <a:cubicBezTo>
                  <a:pt x="1834043" y="2218899"/>
                  <a:pt x="1800840" y="2184008"/>
                  <a:pt x="1783394" y="2140675"/>
                </a:cubicBezTo>
                <a:cubicBezTo>
                  <a:pt x="1762009" y="2088901"/>
                  <a:pt x="1727118" y="2050070"/>
                  <a:pt x="1682660" y="2017992"/>
                </a:cubicBezTo>
                <a:cubicBezTo>
                  <a:pt x="1652833" y="1996045"/>
                  <a:pt x="1623007" y="1973534"/>
                  <a:pt x="1598245" y="1945959"/>
                </a:cubicBezTo>
                <a:cubicBezTo>
                  <a:pt x="1562791" y="1906003"/>
                  <a:pt x="1548722" y="1859856"/>
                  <a:pt x="1558852" y="1807519"/>
                </a:cubicBezTo>
                <a:cubicBezTo>
                  <a:pt x="1561103" y="1794576"/>
                  <a:pt x="1558289" y="1789511"/>
                  <a:pt x="1546471" y="1785009"/>
                </a:cubicBezTo>
                <a:cubicBezTo>
                  <a:pt x="1469936" y="1754620"/>
                  <a:pt x="1392837" y="1724793"/>
                  <a:pt x="1316864" y="1692716"/>
                </a:cubicBezTo>
                <a:cubicBezTo>
                  <a:pt x="1290977" y="1681461"/>
                  <a:pt x="1268466" y="1679772"/>
                  <a:pt x="1244830" y="1695530"/>
                </a:cubicBezTo>
                <a:cubicBezTo>
                  <a:pt x="1234701" y="1701720"/>
                  <a:pt x="1222882" y="1706222"/>
                  <a:pt x="1211627" y="1701720"/>
                </a:cubicBezTo>
                <a:cubicBezTo>
                  <a:pt x="1181801" y="1690465"/>
                  <a:pt x="1151412" y="1678647"/>
                  <a:pt x="1132278" y="1650509"/>
                </a:cubicBezTo>
                <a:cubicBezTo>
                  <a:pt x="1127776" y="1643756"/>
                  <a:pt x="1122711" y="1641504"/>
                  <a:pt x="1114832" y="1640379"/>
                </a:cubicBezTo>
                <a:cubicBezTo>
                  <a:pt x="1083317" y="1635877"/>
                  <a:pt x="1083880" y="1635877"/>
                  <a:pt x="1090070" y="1605488"/>
                </a:cubicBezTo>
                <a:cubicBezTo>
                  <a:pt x="1090070" y="1604925"/>
                  <a:pt x="1088945" y="1603800"/>
                  <a:pt x="1087257" y="1602111"/>
                </a:cubicBezTo>
                <a:cubicBezTo>
                  <a:pt x="1079378" y="1607739"/>
                  <a:pt x="1072062" y="1613366"/>
                  <a:pt x="1064183" y="1618994"/>
                </a:cubicBezTo>
                <a:cubicBezTo>
                  <a:pt x="1055179" y="1625747"/>
                  <a:pt x="1045612" y="1630812"/>
                  <a:pt x="1034920" y="1631938"/>
                </a:cubicBezTo>
                <a:cubicBezTo>
                  <a:pt x="993275" y="1634751"/>
                  <a:pt x="953882" y="1631938"/>
                  <a:pt x="926869" y="1593107"/>
                </a:cubicBezTo>
                <a:cubicBezTo>
                  <a:pt x="923493" y="1588042"/>
                  <a:pt x="918428" y="1583540"/>
                  <a:pt x="913363" y="1579601"/>
                </a:cubicBezTo>
                <a:cubicBezTo>
                  <a:pt x="903233" y="1572285"/>
                  <a:pt x="902671" y="1563843"/>
                  <a:pt x="907735" y="1553151"/>
                </a:cubicBezTo>
                <a:cubicBezTo>
                  <a:pt x="910549" y="1546960"/>
                  <a:pt x="916739" y="1539644"/>
                  <a:pt x="912800" y="1531765"/>
                </a:cubicBezTo>
                <a:cubicBezTo>
                  <a:pt x="909424" y="1525575"/>
                  <a:pt x="868905" y="1514883"/>
                  <a:pt x="861026" y="1517697"/>
                </a:cubicBezTo>
                <a:cubicBezTo>
                  <a:pt x="819944" y="1535143"/>
                  <a:pt x="777174" y="1535143"/>
                  <a:pt x="734967" y="1524450"/>
                </a:cubicBezTo>
                <a:cubicBezTo>
                  <a:pt x="688258" y="1512069"/>
                  <a:pt x="646613" y="1489558"/>
                  <a:pt x="611722" y="1454667"/>
                </a:cubicBezTo>
                <a:cubicBezTo>
                  <a:pt x="680379" y="1461983"/>
                  <a:pt x="741721" y="1509818"/>
                  <a:pt x="818819" y="1492935"/>
                </a:cubicBezTo>
                <a:cubicBezTo>
                  <a:pt x="809252" y="1488995"/>
                  <a:pt x="803061" y="1485619"/>
                  <a:pt x="796871" y="1483368"/>
                </a:cubicBezTo>
                <a:cubicBezTo>
                  <a:pt x="550381" y="1385447"/>
                  <a:pt x="302766" y="1288653"/>
                  <a:pt x="59089" y="1183416"/>
                </a:cubicBezTo>
                <a:cubicBezTo>
                  <a:pt x="38830" y="1174411"/>
                  <a:pt x="17445" y="1167096"/>
                  <a:pt x="0" y="1152463"/>
                </a:cubicBezTo>
                <a:cubicBezTo>
                  <a:pt x="0" y="1146273"/>
                  <a:pt x="0" y="1139520"/>
                  <a:pt x="0" y="1133330"/>
                </a:cubicBezTo>
                <a:cubicBezTo>
                  <a:pt x="5627" y="1122637"/>
                  <a:pt x="16883" y="1110256"/>
                  <a:pt x="34891" y="1112507"/>
                </a:cubicBezTo>
                <a:cubicBezTo>
                  <a:pt x="45583" y="1113633"/>
                  <a:pt x="56275" y="1117573"/>
                  <a:pt x="65842" y="1121512"/>
                </a:cubicBezTo>
                <a:cubicBezTo>
                  <a:pt x="216100" y="1181727"/>
                  <a:pt x="366358" y="1242506"/>
                  <a:pt x="516615" y="1302721"/>
                </a:cubicBezTo>
                <a:cubicBezTo>
                  <a:pt x="534624" y="1310038"/>
                  <a:pt x="552070" y="1324669"/>
                  <a:pt x="573454" y="1310038"/>
                </a:cubicBezTo>
                <a:cubicBezTo>
                  <a:pt x="574580" y="1308912"/>
                  <a:pt x="577394" y="1309474"/>
                  <a:pt x="579082" y="1310038"/>
                </a:cubicBezTo>
                <a:cubicBezTo>
                  <a:pt x="596528" y="1317353"/>
                  <a:pt x="603843" y="1306098"/>
                  <a:pt x="610034" y="1293717"/>
                </a:cubicBezTo>
                <a:cubicBezTo>
                  <a:pt x="623540" y="1266142"/>
                  <a:pt x="631419" y="1236315"/>
                  <a:pt x="642674" y="1207615"/>
                </a:cubicBezTo>
                <a:cubicBezTo>
                  <a:pt x="656743" y="1171597"/>
                  <a:pt x="657306" y="1137269"/>
                  <a:pt x="643237" y="1101252"/>
                </a:cubicBezTo>
                <a:cubicBezTo>
                  <a:pt x="633107" y="1075365"/>
                  <a:pt x="634796" y="1048916"/>
                  <a:pt x="644925" y="1022465"/>
                </a:cubicBezTo>
                <a:cubicBezTo>
                  <a:pt x="652804" y="1000517"/>
                  <a:pt x="662934" y="979695"/>
                  <a:pt x="674189" y="959999"/>
                </a:cubicBezTo>
                <a:cubicBezTo>
                  <a:pt x="682068" y="946492"/>
                  <a:pt x="683193" y="936926"/>
                  <a:pt x="671375" y="925108"/>
                </a:cubicBezTo>
                <a:cubicBezTo>
                  <a:pt x="658432" y="912164"/>
                  <a:pt x="649990" y="896407"/>
                  <a:pt x="648302" y="877835"/>
                </a:cubicBezTo>
                <a:cubicBezTo>
                  <a:pt x="647739" y="872771"/>
                  <a:pt x="646613" y="866017"/>
                  <a:pt x="652804" y="864892"/>
                </a:cubicBezTo>
                <a:cubicBezTo>
                  <a:pt x="680942" y="857576"/>
                  <a:pt x="705141" y="839005"/>
                  <a:pt x="734404" y="837316"/>
                </a:cubicBezTo>
                <a:cubicBezTo>
                  <a:pt x="749036" y="836754"/>
                  <a:pt x="756352" y="831126"/>
                  <a:pt x="759729" y="817620"/>
                </a:cubicBezTo>
                <a:cubicBezTo>
                  <a:pt x="760855" y="813118"/>
                  <a:pt x="763106" y="809178"/>
                  <a:pt x="765357" y="805239"/>
                </a:cubicBezTo>
                <a:cubicBezTo>
                  <a:pt x="772110" y="795672"/>
                  <a:pt x="773798" y="776538"/>
                  <a:pt x="785616" y="778226"/>
                </a:cubicBezTo>
                <a:cubicBezTo>
                  <a:pt x="796871" y="779915"/>
                  <a:pt x="801373" y="796798"/>
                  <a:pt x="804750" y="809178"/>
                </a:cubicBezTo>
                <a:cubicBezTo>
                  <a:pt x="809252" y="824373"/>
                  <a:pt x="810378" y="840693"/>
                  <a:pt x="822758" y="853074"/>
                </a:cubicBezTo>
                <a:cubicBezTo>
                  <a:pt x="854273" y="883463"/>
                  <a:pt x="857650" y="920043"/>
                  <a:pt x="844706" y="959436"/>
                </a:cubicBezTo>
                <a:cubicBezTo>
                  <a:pt x="842455" y="966189"/>
                  <a:pt x="841892" y="972942"/>
                  <a:pt x="844706" y="979695"/>
                </a:cubicBezTo>
                <a:cubicBezTo>
                  <a:pt x="855399" y="1006145"/>
                  <a:pt x="870030" y="1030907"/>
                  <a:pt x="894792" y="1046101"/>
                </a:cubicBezTo>
                <a:cubicBezTo>
                  <a:pt x="963449" y="1087746"/>
                  <a:pt x="970202" y="1156966"/>
                  <a:pt x="969639" y="1226185"/>
                </a:cubicBezTo>
                <a:cubicBezTo>
                  <a:pt x="969077" y="1277960"/>
                  <a:pt x="940939" y="1324106"/>
                  <a:pt x="917303" y="1369127"/>
                </a:cubicBezTo>
                <a:cubicBezTo>
                  <a:pt x="902671" y="1397265"/>
                  <a:pt x="908861" y="1426529"/>
                  <a:pt x="908298" y="1455793"/>
                </a:cubicBezTo>
                <a:cubicBezTo>
                  <a:pt x="908298" y="1457481"/>
                  <a:pt x="909424" y="1459732"/>
                  <a:pt x="910549" y="1460857"/>
                </a:cubicBezTo>
                <a:cubicBezTo>
                  <a:pt x="921242" y="1473239"/>
                  <a:pt x="967388" y="1482805"/>
                  <a:pt x="980894" y="1473801"/>
                </a:cubicBezTo>
                <a:cubicBezTo>
                  <a:pt x="1016349" y="1450728"/>
                  <a:pt x="1052928" y="1446226"/>
                  <a:pt x="1092321" y="1460857"/>
                </a:cubicBezTo>
                <a:cubicBezTo>
                  <a:pt x="1106391" y="1465922"/>
                  <a:pt x="1122711" y="1471550"/>
                  <a:pt x="1137342" y="1465360"/>
                </a:cubicBezTo>
                <a:cubicBezTo>
                  <a:pt x="1182927" y="1446226"/>
                  <a:pt x="1229636" y="1431031"/>
                  <a:pt x="1276345" y="1414711"/>
                </a:cubicBezTo>
                <a:cubicBezTo>
                  <a:pt x="1293791" y="1408521"/>
                  <a:pt x="1307297" y="1395577"/>
                  <a:pt x="1306171" y="1376443"/>
                </a:cubicBezTo>
                <a:cubicBezTo>
                  <a:pt x="1303920" y="1340989"/>
                  <a:pt x="1320241" y="1315665"/>
                  <a:pt x="1341626" y="1290904"/>
                </a:cubicBezTo>
                <a:cubicBezTo>
                  <a:pt x="1352881" y="1277960"/>
                  <a:pt x="1363011" y="1263891"/>
                  <a:pt x="1373140" y="1249822"/>
                </a:cubicBezTo>
                <a:cubicBezTo>
                  <a:pt x="1408032" y="1201424"/>
                  <a:pt x="1450802" y="1162594"/>
                  <a:pt x="1503701" y="1133330"/>
                </a:cubicBezTo>
                <a:cubicBezTo>
                  <a:pt x="1568419" y="1097876"/>
                  <a:pt x="1630886" y="1059608"/>
                  <a:pt x="1686599" y="1010085"/>
                </a:cubicBezTo>
                <a:cubicBezTo>
                  <a:pt x="1699543" y="998267"/>
                  <a:pt x="1704045" y="985323"/>
                  <a:pt x="1699543" y="969003"/>
                </a:cubicBezTo>
                <a:cubicBezTo>
                  <a:pt x="1696166" y="956622"/>
                  <a:pt x="1689413" y="946492"/>
                  <a:pt x="1675344" y="944241"/>
                </a:cubicBezTo>
                <a:cubicBezTo>
                  <a:pt x="1658461" y="941428"/>
                  <a:pt x="1650020" y="954371"/>
                  <a:pt x="1641578" y="965627"/>
                </a:cubicBezTo>
                <a:cubicBezTo>
                  <a:pt x="1629760" y="981384"/>
                  <a:pt x="1620756" y="999392"/>
                  <a:pt x="1605561" y="1012898"/>
                </a:cubicBezTo>
                <a:cubicBezTo>
                  <a:pt x="1592618" y="1024153"/>
                  <a:pt x="1567293" y="1025842"/>
                  <a:pt x="1554350" y="1014024"/>
                </a:cubicBezTo>
                <a:cubicBezTo>
                  <a:pt x="1544783" y="1004457"/>
                  <a:pt x="1554350" y="992639"/>
                  <a:pt x="1557727" y="982510"/>
                </a:cubicBezTo>
                <a:cubicBezTo>
                  <a:pt x="1561666" y="971254"/>
                  <a:pt x="1567293" y="959999"/>
                  <a:pt x="1572921" y="949306"/>
                </a:cubicBezTo>
                <a:cubicBezTo>
                  <a:pt x="1586427" y="922856"/>
                  <a:pt x="1594306" y="894718"/>
                  <a:pt x="1597682" y="864892"/>
                </a:cubicBezTo>
                <a:cubicBezTo>
                  <a:pt x="1598808" y="853074"/>
                  <a:pt x="1598808" y="841256"/>
                  <a:pt x="1588116" y="833377"/>
                </a:cubicBezTo>
                <a:cubicBezTo>
                  <a:pt x="1576860" y="825498"/>
                  <a:pt x="1565042" y="827186"/>
                  <a:pt x="1553224" y="832814"/>
                </a:cubicBezTo>
                <a:cubicBezTo>
                  <a:pt x="1532402" y="842381"/>
                  <a:pt x="1521147" y="859264"/>
                  <a:pt x="1517208" y="881775"/>
                </a:cubicBezTo>
                <a:cubicBezTo>
                  <a:pt x="1515519" y="891904"/>
                  <a:pt x="1512142" y="893030"/>
                  <a:pt x="1503701" y="887402"/>
                </a:cubicBezTo>
                <a:cubicBezTo>
                  <a:pt x="1482316" y="873333"/>
                  <a:pt x="1478377" y="853074"/>
                  <a:pt x="1481191" y="830001"/>
                </a:cubicBezTo>
                <a:cubicBezTo>
                  <a:pt x="1484567" y="801300"/>
                  <a:pt x="1500325" y="778789"/>
                  <a:pt x="1519459" y="758529"/>
                </a:cubicBezTo>
                <a:cubicBezTo>
                  <a:pt x="1535778" y="740522"/>
                  <a:pt x="1554912" y="725327"/>
                  <a:pt x="1568982" y="705067"/>
                </a:cubicBezTo>
                <a:cubicBezTo>
                  <a:pt x="1579674" y="689873"/>
                  <a:pt x="1583051" y="672990"/>
                  <a:pt x="1572358" y="656670"/>
                </a:cubicBezTo>
                <a:cubicBezTo>
                  <a:pt x="1561666" y="639787"/>
                  <a:pt x="1550410" y="624592"/>
                  <a:pt x="1525649" y="627969"/>
                </a:cubicBezTo>
                <a:cubicBezTo>
                  <a:pt x="1500325" y="631346"/>
                  <a:pt x="1473875" y="630783"/>
                  <a:pt x="1451364" y="616151"/>
                </a:cubicBezTo>
                <a:cubicBezTo>
                  <a:pt x="1426603" y="600393"/>
                  <a:pt x="1399590" y="588013"/>
                  <a:pt x="1373140" y="575069"/>
                </a:cubicBezTo>
                <a:cubicBezTo>
                  <a:pt x="1353443" y="565502"/>
                  <a:pt x="1334872" y="554809"/>
                  <a:pt x="1318552" y="539615"/>
                </a:cubicBezTo>
                <a:cubicBezTo>
                  <a:pt x="1305609" y="527797"/>
                  <a:pt x="1297730" y="514853"/>
                  <a:pt x="1297730" y="496282"/>
                </a:cubicBezTo>
                <a:cubicBezTo>
                  <a:pt x="1297730" y="474335"/>
                  <a:pt x="1298293" y="452950"/>
                  <a:pt x="1301107" y="431002"/>
                </a:cubicBezTo>
                <a:cubicBezTo>
                  <a:pt x="1304483" y="408491"/>
                  <a:pt x="1310111" y="387106"/>
                  <a:pt x="1323617" y="368535"/>
                </a:cubicBezTo>
                <a:cubicBezTo>
                  <a:pt x="1334872" y="352778"/>
                  <a:pt x="1345565" y="347150"/>
                  <a:pt x="1360760" y="348276"/>
                </a:cubicBezTo>
                <a:cubicBezTo>
                  <a:pt x="1345565" y="369661"/>
                  <a:pt x="1344439" y="393859"/>
                  <a:pt x="1346690" y="418621"/>
                </a:cubicBezTo>
                <a:cubicBezTo>
                  <a:pt x="1347816" y="429313"/>
                  <a:pt x="1351755" y="434941"/>
                  <a:pt x="1362448" y="430439"/>
                </a:cubicBezTo>
                <a:cubicBezTo>
                  <a:pt x="1381019" y="421997"/>
                  <a:pt x="1392274" y="429313"/>
                  <a:pt x="1401841" y="445071"/>
                </a:cubicBezTo>
                <a:cubicBezTo>
                  <a:pt x="1406343" y="452386"/>
                  <a:pt x="1413096" y="457452"/>
                  <a:pt x="1417598" y="464767"/>
                </a:cubicBezTo>
                <a:cubicBezTo>
                  <a:pt x="1434481" y="491217"/>
                  <a:pt x="1459243" y="500222"/>
                  <a:pt x="1489632" y="499659"/>
                </a:cubicBezTo>
                <a:cubicBezTo>
                  <a:pt x="1536904" y="498533"/>
                  <a:pt x="1584176" y="501347"/>
                  <a:pt x="1631448" y="505286"/>
                </a:cubicBezTo>
                <a:cubicBezTo>
                  <a:pt x="1643266" y="506412"/>
                  <a:pt x="1650020" y="503035"/>
                  <a:pt x="1656773" y="493469"/>
                </a:cubicBezTo>
                <a:cubicBezTo>
                  <a:pt x="1684348" y="452950"/>
                  <a:pt x="1714737" y="414682"/>
                  <a:pt x="1754693" y="385980"/>
                </a:cubicBezTo>
                <a:cubicBezTo>
                  <a:pt x="1773264" y="372474"/>
                  <a:pt x="1777766" y="358405"/>
                  <a:pt x="1776078" y="337583"/>
                </a:cubicBezTo>
                <a:cubicBezTo>
                  <a:pt x="1773827" y="316761"/>
                  <a:pt x="1773827" y="295376"/>
                  <a:pt x="1786771" y="276242"/>
                </a:cubicBezTo>
                <a:cubicBezTo>
                  <a:pt x="1799151" y="257671"/>
                  <a:pt x="1812095" y="239100"/>
                  <a:pt x="1825039" y="221091"/>
                </a:cubicBezTo>
                <a:cubicBezTo>
                  <a:pt x="1843047" y="195767"/>
                  <a:pt x="1866683" y="179447"/>
                  <a:pt x="1898198" y="172131"/>
                </a:cubicBezTo>
                <a:cubicBezTo>
                  <a:pt x="1948284" y="160875"/>
                  <a:pt x="1961227" y="141179"/>
                  <a:pt x="1955037" y="89405"/>
                </a:cubicBezTo>
                <a:cubicBezTo>
                  <a:pt x="1948846" y="34817"/>
                  <a:pt x="1997244" y="-9079"/>
                  <a:pt x="2050707" y="1614"/>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3875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Right Triangle 1">
            <a:extLst>
              <a:ext uri="{FF2B5EF4-FFF2-40B4-BE49-F238E27FC236}">
                <a16:creationId xmlns:a16="http://schemas.microsoft.com/office/drawing/2014/main" id="{C9D2EE33-C36F-4D28-AA7D-A0D95048CA8B}"/>
              </a:ext>
            </a:extLst>
          </p:cNvPr>
          <p:cNvSpPr/>
          <p:nvPr userDrawn="1"/>
        </p:nvSpPr>
        <p:spPr>
          <a:xfrm rot="16200000">
            <a:off x="3398984" y="-1936774"/>
            <a:ext cx="5396539" cy="12206911"/>
          </a:xfrm>
          <a:custGeom>
            <a:avLst/>
            <a:gdLst>
              <a:gd name="connsiteX0" fmla="*/ 0 w 5652120"/>
              <a:gd name="connsiteY0" fmla="*/ 5652120 h 5652120"/>
              <a:gd name="connsiteX1" fmla="*/ 0 w 5652120"/>
              <a:gd name="connsiteY1" fmla="*/ 0 h 5652120"/>
              <a:gd name="connsiteX2" fmla="*/ 5652120 w 5652120"/>
              <a:gd name="connsiteY2" fmla="*/ 5652120 h 5652120"/>
              <a:gd name="connsiteX3" fmla="*/ 0 w 5652120"/>
              <a:gd name="connsiteY3" fmla="*/ 5652120 h 5652120"/>
              <a:gd name="connsiteX0" fmla="*/ 9525 w 5661645"/>
              <a:gd name="connsiteY0" fmla="*/ 9195420 h 9195420"/>
              <a:gd name="connsiteX1" fmla="*/ 0 w 5661645"/>
              <a:gd name="connsiteY1" fmla="*/ 0 h 9195420"/>
              <a:gd name="connsiteX2" fmla="*/ 5661645 w 5661645"/>
              <a:gd name="connsiteY2" fmla="*/ 9195420 h 9195420"/>
              <a:gd name="connsiteX3" fmla="*/ 9525 w 5661645"/>
              <a:gd name="connsiteY3" fmla="*/ 9195420 h 9195420"/>
              <a:gd name="connsiteX0" fmla="*/ 9525 w 5661645"/>
              <a:gd name="connsiteY0" fmla="*/ 9373173 h 9373173"/>
              <a:gd name="connsiteX1" fmla="*/ 0 w 5661645"/>
              <a:gd name="connsiteY1" fmla="*/ 177753 h 9373173"/>
              <a:gd name="connsiteX2" fmla="*/ 1419226 w 5661645"/>
              <a:gd name="connsiteY2" fmla="*/ 229173 h 9373173"/>
              <a:gd name="connsiteX3" fmla="*/ 5661645 w 5661645"/>
              <a:gd name="connsiteY3" fmla="*/ 9373173 h 9373173"/>
              <a:gd name="connsiteX4" fmla="*/ 9525 w 5661645"/>
              <a:gd name="connsiteY4" fmla="*/ 9373173 h 9373173"/>
              <a:gd name="connsiteX0" fmla="*/ 9525 w 5661645"/>
              <a:gd name="connsiteY0" fmla="*/ 9195420 h 9195420"/>
              <a:gd name="connsiteX1" fmla="*/ 0 w 5661645"/>
              <a:gd name="connsiteY1" fmla="*/ 0 h 9195420"/>
              <a:gd name="connsiteX2" fmla="*/ 1419226 w 5661645"/>
              <a:gd name="connsiteY2" fmla="*/ 51420 h 9195420"/>
              <a:gd name="connsiteX3" fmla="*/ 5661645 w 5661645"/>
              <a:gd name="connsiteY3" fmla="*/ 9195420 h 9195420"/>
              <a:gd name="connsiteX4" fmla="*/ 9525 w 5661645"/>
              <a:gd name="connsiteY4" fmla="*/ 9195420 h 9195420"/>
              <a:gd name="connsiteX0" fmla="*/ 9525 w 5661645"/>
              <a:gd name="connsiteY0" fmla="*/ 9195420 h 9195420"/>
              <a:gd name="connsiteX1" fmla="*/ 0 w 5661645"/>
              <a:gd name="connsiteY1" fmla="*/ 0 h 9195420"/>
              <a:gd name="connsiteX2" fmla="*/ 1419226 w 5661645"/>
              <a:gd name="connsiteY2" fmla="*/ 51420 h 9195420"/>
              <a:gd name="connsiteX3" fmla="*/ 5661645 w 5661645"/>
              <a:gd name="connsiteY3" fmla="*/ 9195420 h 9195420"/>
              <a:gd name="connsiteX4" fmla="*/ 9525 w 5661645"/>
              <a:gd name="connsiteY4" fmla="*/ 9195420 h 9195420"/>
              <a:gd name="connsiteX0" fmla="*/ 19050 w 5671170"/>
              <a:gd name="connsiteY0" fmla="*/ 9145220 h 9145220"/>
              <a:gd name="connsiteX1" fmla="*/ 0 w 5671170"/>
              <a:gd name="connsiteY1" fmla="*/ 16475 h 9145220"/>
              <a:gd name="connsiteX2" fmla="*/ 1428751 w 5671170"/>
              <a:gd name="connsiteY2" fmla="*/ 1220 h 9145220"/>
              <a:gd name="connsiteX3" fmla="*/ 5671170 w 5671170"/>
              <a:gd name="connsiteY3" fmla="*/ 9145220 h 9145220"/>
              <a:gd name="connsiteX4" fmla="*/ 19050 w 5671170"/>
              <a:gd name="connsiteY4" fmla="*/ 9145220 h 9145220"/>
              <a:gd name="connsiteX0" fmla="*/ 0 w 5652120"/>
              <a:gd name="connsiteY0" fmla="*/ 9166845 h 9166845"/>
              <a:gd name="connsiteX1" fmla="*/ 0 w 5652120"/>
              <a:gd name="connsiteY1" fmla="*/ 0 h 9166845"/>
              <a:gd name="connsiteX2" fmla="*/ 1409701 w 5652120"/>
              <a:gd name="connsiteY2" fmla="*/ 22845 h 9166845"/>
              <a:gd name="connsiteX3" fmla="*/ 5652120 w 5652120"/>
              <a:gd name="connsiteY3" fmla="*/ 9166845 h 9166845"/>
              <a:gd name="connsiteX4" fmla="*/ 0 w 5652120"/>
              <a:gd name="connsiteY4" fmla="*/ 9166845 h 9166845"/>
              <a:gd name="connsiteX0" fmla="*/ 0 w 5652120"/>
              <a:gd name="connsiteY0" fmla="*/ 9166845 h 9166845"/>
              <a:gd name="connsiteX1" fmla="*/ 0 w 5652120"/>
              <a:gd name="connsiteY1" fmla="*/ 0 h 9166845"/>
              <a:gd name="connsiteX2" fmla="*/ 1409701 w 5652120"/>
              <a:gd name="connsiteY2" fmla="*/ 22845 h 9166845"/>
              <a:gd name="connsiteX3" fmla="*/ 5652120 w 5652120"/>
              <a:gd name="connsiteY3" fmla="*/ 9166845 h 9166845"/>
              <a:gd name="connsiteX4" fmla="*/ 0 w 5652120"/>
              <a:gd name="connsiteY4" fmla="*/ 9166845 h 9166845"/>
              <a:gd name="connsiteX0" fmla="*/ 0 w 5652120"/>
              <a:gd name="connsiteY0" fmla="*/ 9145072 h 9145072"/>
              <a:gd name="connsiteX1" fmla="*/ 0 w 5652120"/>
              <a:gd name="connsiteY1" fmla="*/ 35377 h 9145072"/>
              <a:gd name="connsiteX2" fmla="*/ 1409701 w 5652120"/>
              <a:gd name="connsiteY2" fmla="*/ 1072 h 9145072"/>
              <a:gd name="connsiteX3" fmla="*/ 5652120 w 5652120"/>
              <a:gd name="connsiteY3" fmla="*/ 9145072 h 9145072"/>
              <a:gd name="connsiteX4" fmla="*/ 0 w 5652120"/>
              <a:gd name="connsiteY4" fmla="*/ 9145072 h 9145072"/>
              <a:gd name="connsiteX0" fmla="*/ 0 w 5652120"/>
              <a:gd name="connsiteY0" fmla="*/ 9157320 h 9157320"/>
              <a:gd name="connsiteX1" fmla="*/ 19050 w 5652120"/>
              <a:gd name="connsiteY1" fmla="*/ 0 h 9157320"/>
              <a:gd name="connsiteX2" fmla="*/ 1409701 w 5652120"/>
              <a:gd name="connsiteY2" fmla="*/ 13320 h 9157320"/>
              <a:gd name="connsiteX3" fmla="*/ 5652120 w 5652120"/>
              <a:gd name="connsiteY3" fmla="*/ 9157320 h 9157320"/>
              <a:gd name="connsiteX4" fmla="*/ 0 w 5652120"/>
              <a:gd name="connsiteY4" fmla="*/ 9157320 h 9157320"/>
              <a:gd name="connsiteX0" fmla="*/ 11285 w 5663405"/>
              <a:gd name="connsiteY0" fmla="*/ 9152986 h 9152986"/>
              <a:gd name="connsiteX1" fmla="*/ 0 w 5663405"/>
              <a:gd name="connsiteY1" fmla="*/ 0 h 9152986"/>
              <a:gd name="connsiteX2" fmla="*/ 1420986 w 5663405"/>
              <a:gd name="connsiteY2" fmla="*/ 8986 h 9152986"/>
              <a:gd name="connsiteX3" fmla="*/ 5663405 w 5663405"/>
              <a:gd name="connsiteY3" fmla="*/ 9152986 h 9152986"/>
              <a:gd name="connsiteX4" fmla="*/ 11285 w 5663405"/>
              <a:gd name="connsiteY4" fmla="*/ 9152986 h 9152986"/>
              <a:gd name="connsiteX0" fmla="*/ 6951 w 5659071"/>
              <a:gd name="connsiteY0" fmla="*/ 9145466 h 9145466"/>
              <a:gd name="connsiteX1" fmla="*/ 0 w 5659071"/>
              <a:gd name="connsiteY1" fmla="*/ 14148 h 9145466"/>
              <a:gd name="connsiteX2" fmla="*/ 1416652 w 5659071"/>
              <a:gd name="connsiteY2" fmla="*/ 1466 h 9145466"/>
              <a:gd name="connsiteX3" fmla="*/ 5659071 w 5659071"/>
              <a:gd name="connsiteY3" fmla="*/ 9145466 h 9145466"/>
              <a:gd name="connsiteX4" fmla="*/ 6951 w 5659071"/>
              <a:gd name="connsiteY4" fmla="*/ 9145466 h 9145466"/>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50135 h 9150135"/>
              <a:gd name="connsiteX1" fmla="*/ 0 w 5659071"/>
              <a:gd name="connsiteY1" fmla="*/ 1483 h 9150135"/>
              <a:gd name="connsiteX2" fmla="*/ 1416652 w 5659071"/>
              <a:gd name="connsiteY2" fmla="*/ 6135 h 9150135"/>
              <a:gd name="connsiteX3" fmla="*/ 5659071 w 5659071"/>
              <a:gd name="connsiteY3" fmla="*/ 9150135 h 9150135"/>
              <a:gd name="connsiteX4" fmla="*/ 6951 w 5659071"/>
              <a:gd name="connsiteY4" fmla="*/ 9150135 h 9150135"/>
              <a:gd name="connsiteX0" fmla="*/ 6951 w 5659071"/>
              <a:gd name="connsiteY0" fmla="*/ 9161156 h 9161156"/>
              <a:gd name="connsiteX1" fmla="*/ 0 w 5659071"/>
              <a:gd name="connsiteY1" fmla="*/ 12504 h 9161156"/>
              <a:gd name="connsiteX2" fmla="*/ 1412318 w 5659071"/>
              <a:gd name="connsiteY2" fmla="*/ 4155 h 9161156"/>
              <a:gd name="connsiteX3" fmla="*/ 5659071 w 5659071"/>
              <a:gd name="connsiteY3" fmla="*/ 9161156 h 9161156"/>
              <a:gd name="connsiteX4" fmla="*/ 6951 w 5659071"/>
              <a:gd name="connsiteY4" fmla="*/ 9161156 h 9161156"/>
              <a:gd name="connsiteX0" fmla="*/ 6951 w 5659071"/>
              <a:gd name="connsiteY0" fmla="*/ 9157001 h 9157001"/>
              <a:gd name="connsiteX1" fmla="*/ 0 w 5659071"/>
              <a:gd name="connsiteY1" fmla="*/ 8349 h 9157001"/>
              <a:gd name="connsiteX2" fmla="*/ 1412318 w 5659071"/>
              <a:gd name="connsiteY2" fmla="*/ 0 h 9157001"/>
              <a:gd name="connsiteX3" fmla="*/ 5659071 w 5659071"/>
              <a:gd name="connsiteY3" fmla="*/ 9157001 h 9157001"/>
              <a:gd name="connsiteX4" fmla="*/ 6951 w 5659071"/>
              <a:gd name="connsiteY4" fmla="*/ 9157001 h 9157001"/>
              <a:gd name="connsiteX0" fmla="*/ 6951 w 5659071"/>
              <a:gd name="connsiteY0" fmla="*/ 9157001 h 9157001"/>
              <a:gd name="connsiteX1" fmla="*/ 0 w 5659071"/>
              <a:gd name="connsiteY1" fmla="*/ 8349 h 9157001"/>
              <a:gd name="connsiteX2" fmla="*/ 1412318 w 5659071"/>
              <a:gd name="connsiteY2" fmla="*/ 0 h 9157001"/>
              <a:gd name="connsiteX3" fmla="*/ 5659071 w 5659071"/>
              <a:gd name="connsiteY3" fmla="*/ 9157001 h 9157001"/>
              <a:gd name="connsiteX4" fmla="*/ 6951 w 5659071"/>
              <a:gd name="connsiteY4" fmla="*/ 9157001 h 9157001"/>
              <a:gd name="connsiteX0" fmla="*/ 6951 w 5659071"/>
              <a:gd name="connsiteY0" fmla="*/ 9150469 h 9150469"/>
              <a:gd name="connsiteX1" fmla="*/ 0 w 5659071"/>
              <a:gd name="connsiteY1" fmla="*/ 1817 h 9150469"/>
              <a:gd name="connsiteX2" fmla="*/ 1220231 w 5659071"/>
              <a:gd name="connsiteY2" fmla="*/ 0 h 9150469"/>
              <a:gd name="connsiteX3" fmla="*/ 5659071 w 5659071"/>
              <a:gd name="connsiteY3" fmla="*/ 9150469 h 9150469"/>
              <a:gd name="connsiteX4" fmla="*/ 6951 w 5659071"/>
              <a:gd name="connsiteY4" fmla="*/ 9150469 h 9150469"/>
              <a:gd name="connsiteX0" fmla="*/ 6951 w 5659071"/>
              <a:gd name="connsiteY0" fmla="*/ 9150469 h 9150469"/>
              <a:gd name="connsiteX1" fmla="*/ 0 w 5659071"/>
              <a:gd name="connsiteY1" fmla="*/ 1817 h 9150469"/>
              <a:gd name="connsiteX2" fmla="*/ 1119613 w 5659071"/>
              <a:gd name="connsiteY2" fmla="*/ 0 h 9150469"/>
              <a:gd name="connsiteX3" fmla="*/ 5659071 w 5659071"/>
              <a:gd name="connsiteY3" fmla="*/ 9150469 h 9150469"/>
              <a:gd name="connsiteX4" fmla="*/ 6951 w 5659071"/>
              <a:gd name="connsiteY4" fmla="*/ 9150469 h 9150469"/>
              <a:gd name="connsiteX0" fmla="*/ 6951 w 5896893"/>
              <a:gd name="connsiteY0" fmla="*/ 9150469 h 9157000"/>
              <a:gd name="connsiteX1" fmla="*/ 0 w 5896893"/>
              <a:gd name="connsiteY1" fmla="*/ 1817 h 9157000"/>
              <a:gd name="connsiteX2" fmla="*/ 1119613 w 5896893"/>
              <a:gd name="connsiteY2" fmla="*/ 0 h 9157000"/>
              <a:gd name="connsiteX3" fmla="*/ 5896893 w 5896893"/>
              <a:gd name="connsiteY3" fmla="*/ 9157000 h 9157000"/>
              <a:gd name="connsiteX4" fmla="*/ 6951 w 5896893"/>
              <a:gd name="connsiteY4" fmla="*/ 9150469 h 9157000"/>
              <a:gd name="connsiteX0" fmla="*/ 6951 w 5896893"/>
              <a:gd name="connsiteY0" fmla="*/ 9150469 h 9157000"/>
              <a:gd name="connsiteX1" fmla="*/ 0 w 5896893"/>
              <a:gd name="connsiteY1" fmla="*/ 1817 h 9157000"/>
              <a:gd name="connsiteX2" fmla="*/ 836056 w 5896893"/>
              <a:gd name="connsiteY2" fmla="*/ 0 h 9157000"/>
              <a:gd name="connsiteX3" fmla="*/ 5896893 w 5896893"/>
              <a:gd name="connsiteY3" fmla="*/ 9157000 h 9157000"/>
              <a:gd name="connsiteX4" fmla="*/ 6951 w 5896893"/>
              <a:gd name="connsiteY4" fmla="*/ 9150469 h 9157000"/>
              <a:gd name="connsiteX0" fmla="*/ 6951 w 5896893"/>
              <a:gd name="connsiteY0" fmla="*/ 9148652 h 9155183"/>
              <a:gd name="connsiteX1" fmla="*/ 0 w 5896893"/>
              <a:gd name="connsiteY1" fmla="*/ 0 h 9155183"/>
              <a:gd name="connsiteX2" fmla="*/ 744587 w 5896893"/>
              <a:gd name="connsiteY2" fmla="*/ 4715 h 9155183"/>
              <a:gd name="connsiteX3" fmla="*/ 5896893 w 5896893"/>
              <a:gd name="connsiteY3" fmla="*/ 9155183 h 9155183"/>
              <a:gd name="connsiteX4" fmla="*/ 6951 w 5896893"/>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8219" h="9155183">
                <a:moveTo>
                  <a:pt x="6951" y="9148652"/>
                </a:moveTo>
                <a:cubicBezTo>
                  <a:pt x="3189" y="6097657"/>
                  <a:pt x="3762" y="3050995"/>
                  <a:pt x="0" y="0"/>
                </a:cubicBezTo>
                <a:cubicBezTo>
                  <a:pt x="429979" y="8171"/>
                  <a:pt x="216803" y="1306"/>
                  <a:pt x="744587" y="4715"/>
                </a:cubicBezTo>
                <a:cubicBezTo>
                  <a:pt x="2385798" y="3054871"/>
                  <a:pt x="4036157" y="6065838"/>
                  <a:pt x="5668219" y="9155183"/>
                </a:cubicBezTo>
                <a:lnTo>
                  <a:pt x="6951" y="914865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oup 4">
            <a:extLst>
              <a:ext uri="{FF2B5EF4-FFF2-40B4-BE49-F238E27FC236}">
                <a16:creationId xmlns:a16="http://schemas.microsoft.com/office/drawing/2014/main" id="{D861BFF3-DEA6-4D7A-9706-C790D31E1FB7}"/>
              </a:ext>
            </a:extLst>
          </p:cNvPr>
          <p:cNvGrpSpPr/>
          <p:nvPr userDrawn="1"/>
        </p:nvGrpSpPr>
        <p:grpSpPr>
          <a:xfrm>
            <a:off x="8766546" y="1684865"/>
            <a:ext cx="2664296" cy="4683693"/>
            <a:chOff x="445712" y="1449040"/>
            <a:chExt cx="2113018" cy="3924176"/>
          </a:xfrm>
        </p:grpSpPr>
        <p:sp>
          <p:nvSpPr>
            <p:cNvPr id="5" name="Rounded Rectangle 5">
              <a:extLst>
                <a:ext uri="{FF2B5EF4-FFF2-40B4-BE49-F238E27FC236}">
                  <a16:creationId xmlns:a16="http://schemas.microsoft.com/office/drawing/2014/main" id="{B0F8EC1D-21D9-4DEE-8001-0B01CA04944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6">
              <a:extLst>
                <a:ext uri="{FF2B5EF4-FFF2-40B4-BE49-F238E27FC236}">
                  <a16:creationId xmlns:a16="http://schemas.microsoft.com/office/drawing/2014/main" id="{E558C9C6-45DF-4233-8FE1-E0FC4B2CE20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7">
              <a:extLst>
                <a:ext uri="{FF2B5EF4-FFF2-40B4-BE49-F238E27FC236}">
                  <a16:creationId xmlns:a16="http://schemas.microsoft.com/office/drawing/2014/main" id="{ED12ECEC-ED56-4532-907F-EBB3AD51705C}"/>
                </a:ext>
              </a:extLst>
            </p:cNvPr>
            <p:cNvGrpSpPr/>
            <p:nvPr userDrawn="1"/>
          </p:nvGrpSpPr>
          <p:grpSpPr>
            <a:xfrm>
              <a:off x="1407705" y="5045834"/>
              <a:ext cx="211967" cy="211967"/>
              <a:chOff x="1549420" y="5712364"/>
              <a:chExt cx="312583" cy="312583"/>
            </a:xfrm>
          </p:grpSpPr>
          <p:sp>
            <p:nvSpPr>
              <p:cNvPr id="8" name="Oval 8">
                <a:extLst>
                  <a:ext uri="{FF2B5EF4-FFF2-40B4-BE49-F238E27FC236}">
                    <a16:creationId xmlns:a16="http://schemas.microsoft.com/office/drawing/2014/main" id="{34575752-70E6-4B39-99A4-43C524309C82}"/>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10">
                <a:extLst>
                  <a:ext uri="{FF2B5EF4-FFF2-40B4-BE49-F238E27FC236}">
                    <a16:creationId xmlns:a16="http://schemas.microsoft.com/office/drawing/2014/main" id="{BAE0B94C-99F9-4C80-99FF-2A09E5F6671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0" name="Picture Placeholder 2">
            <a:extLst>
              <a:ext uri="{FF2B5EF4-FFF2-40B4-BE49-F238E27FC236}">
                <a16:creationId xmlns:a16="http://schemas.microsoft.com/office/drawing/2014/main" id="{34367006-12F8-402B-8836-47FC50B002CC}"/>
              </a:ext>
            </a:extLst>
          </p:cNvPr>
          <p:cNvSpPr>
            <a:spLocks noGrp="1"/>
          </p:cNvSpPr>
          <p:nvPr>
            <p:ph type="pic" idx="11" hasCustomPrompt="1"/>
          </p:nvPr>
        </p:nvSpPr>
        <p:spPr>
          <a:xfrm>
            <a:off x="8954464" y="2096435"/>
            <a:ext cx="2288460" cy="3753075"/>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1" name="Text Placeholder 9">
            <a:extLst>
              <a:ext uri="{FF2B5EF4-FFF2-40B4-BE49-F238E27FC236}">
                <a16:creationId xmlns:a16="http://schemas.microsoft.com/office/drawing/2014/main" id="{6F699816-9DCB-411D-A022-73711CB2B560}"/>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grpSp>
        <p:nvGrpSpPr>
          <p:cNvPr id="12" name="Group 11">
            <a:extLst>
              <a:ext uri="{FF2B5EF4-FFF2-40B4-BE49-F238E27FC236}">
                <a16:creationId xmlns:a16="http://schemas.microsoft.com/office/drawing/2014/main" id="{05DACF69-E74B-4A9D-B7D9-2E629714320D}"/>
              </a:ext>
            </a:extLst>
          </p:cNvPr>
          <p:cNvGrpSpPr/>
          <p:nvPr userDrawn="1"/>
        </p:nvGrpSpPr>
        <p:grpSpPr>
          <a:xfrm>
            <a:off x="0" y="0"/>
            <a:ext cx="2037955" cy="1776813"/>
            <a:chOff x="2835165" y="0"/>
            <a:chExt cx="2037955" cy="1776813"/>
          </a:xfrm>
          <a:solidFill>
            <a:schemeClr val="tx1"/>
          </a:solidFill>
        </p:grpSpPr>
        <p:sp>
          <p:nvSpPr>
            <p:cNvPr id="13" name="Freeform: Shape 12">
              <a:extLst>
                <a:ext uri="{FF2B5EF4-FFF2-40B4-BE49-F238E27FC236}">
                  <a16:creationId xmlns:a16="http://schemas.microsoft.com/office/drawing/2014/main" id="{0AA63072-69E6-4C2A-B439-699922399480}"/>
                </a:ext>
              </a:extLst>
            </p:cNvPr>
            <p:cNvSpPr/>
            <p:nvPr/>
          </p:nvSpPr>
          <p:spPr>
            <a:xfrm>
              <a:off x="2835165" y="3561"/>
              <a:ext cx="705028" cy="1773252"/>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DD76845-D999-4788-B62E-409B978F3ABB}"/>
                </a:ext>
              </a:extLst>
            </p:cNvPr>
            <p:cNvSpPr/>
            <p:nvPr/>
          </p:nvSpPr>
          <p:spPr>
            <a:xfrm>
              <a:off x="3622803" y="3561"/>
              <a:ext cx="213645"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85D199-B9B0-4E02-BA67-BD9CBF4BC24C}"/>
                </a:ext>
              </a:extLst>
            </p:cNvPr>
            <p:cNvSpPr/>
            <p:nvPr/>
          </p:nvSpPr>
          <p:spPr>
            <a:xfrm>
              <a:off x="4267459"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C8EB7AA-0433-410D-8109-1CE459E1DD80}"/>
                </a:ext>
              </a:extLst>
            </p:cNvPr>
            <p:cNvSpPr/>
            <p:nvPr/>
          </p:nvSpPr>
          <p:spPr>
            <a:xfrm>
              <a:off x="3904150" y="3561"/>
              <a:ext cx="334710" cy="277738"/>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ACCBB61-F58C-484E-B3E8-9E44D37037BB}"/>
                </a:ext>
              </a:extLst>
            </p:cNvPr>
            <p:cNvSpPr/>
            <p:nvPr/>
          </p:nvSpPr>
          <p:spPr>
            <a:xfrm>
              <a:off x="4588260"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A3AB5D-02D0-4C49-900C-9409827858B0}"/>
                </a:ext>
              </a:extLst>
            </p:cNvPr>
            <p:cNvSpPr/>
            <p:nvPr/>
          </p:nvSpPr>
          <p:spPr>
            <a:xfrm>
              <a:off x="3533405" y="3561"/>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86E0FBC3-876F-4B0A-8E05-70D7B711E488}"/>
              </a:ext>
            </a:extLst>
          </p:cNvPr>
          <p:cNvGrpSpPr/>
          <p:nvPr userDrawn="1"/>
        </p:nvGrpSpPr>
        <p:grpSpPr>
          <a:xfrm flipH="1">
            <a:off x="9793478" y="0"/>
            <a:ext cx="2443962" cy="2011772"/>
            <a:chOff x="2656796" y="0"/>
            <a:chExt cx="1803524" cy="1484591"/>
          </a:xfrm>
          <a:solidFill>
            <a:schemeClr val="tx1"/>
          </a:solidFill>
        </p:grpSpPr>
        <p:sp>
          <p:nvSpPr>
            <p:cNvPr id="20" name="Freeform: Shape 19">
              <a:extLst>
                <a:ext uri="{FF2B5EF4-FFF2-40B4-BE49-F238E27FC236}">
                  <a16:creationId xmlns:a16="http://schemas.microsoft.com/office/drawing/2014/main" id="{8D8BE398-BA65-407E-8774-462D4FF7358F}"/>
                </a:ext>
              </a:extLst>
            </p:cNvPr>
            <p:cNvSpPr/>
            <p:nvPr/>
          </p:nvSpPr>
          <p:spPr>
            <a:xfrm>
              <a:off x="2799167" y="0"/>
              <a:ext cx="590259" cy="1484591"/>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5115723-172D-4A93-9F55-F2D7D2B00609}"/>
                </a:ext>
              </a:extLst>
            </p:cNvPr>
            <p:cNvSpPr/>
            <p:nvPr/>
          </p:nvSpPr>
          <p:spPr>
            <a:xfrm flipH="1">
              <a:off x="3389426" y="0"/>
              <a:ext cx="213646"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5D8E0BF-E010-41E9-8A80-DFD0AC57D0C4}"/>
                </a:ext>
              </a:extLst>
            </p:cNvPr>
            <p:cNvSpPr/>
            <p:nvPr/>
          </p:nvSpPr>
          <p:spPr>
            <a:xfrm>
              <a:off x="3663188"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DA2A4C-F1BF-4515-B915-ECF07D8F4800}"/>
                </a:ext>
              </a:extLst>
            </p:cNvPr>
            <p:cNvSpPr/>
            <p:nvPr/>
          </p:nvSpPr>
          <p:spPr>
            <a:xfrm>
              <a:off x="4125610" y="0"/>
              <a:ext cx="334710" cy="277737"/>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BE54F74-7150-4AEB-93AC-0B9D3D7C8204}"/>
                </a:ext>
              </a:extLst>
            </p:cNvPr>
            <p:cNvSpPr/>
            <p:nvPr/>
          </p:nvSpPr>
          <p:spPr>
            <a:xfrm>
              <a:off x="3865734" y="0"/>
              <a:ext cx="284860" cy="477141"/>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29DE364-E560-41A9-8EFC-4D0EEBB84DED}"/>
                </a:ext>
              </a:extLst>
            </p:cNvPr>
            <p:cNvSpPr/>
            <p:nvPr/>
          </p:nvSpPr>
          <p:spPr>
            <a:xfrm>
              <a:off x="3591944" y="0"/>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D6EA9D0-2C1D-45F4-9499-DA59775F3E64}"/>
                </a:ext>
              </a:extLst>
            </p:cNvPr>
            <p:cNvSpPr/>
            <p:nvPr userDrawn="1"/>
          </p:nvSpPr>
          <p:spPr>
            <a:xfrm>
              <a:off x="2656796"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841E8C-EB6C-4C21-96F7-2C3F5FE40620}"/>
                </a:ext>
              </a:extLst>
            </p:cNvPr>
            <p:cNvSpPr/>
            <p:nvPr userDrawn="1"/>
          </p:nvSpPr>
          <p:spPr>
            <a:xfrm>
              <a:off x="3162895" y="669422"/>
              <a:ext cx="55615" cy="376479"/>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64B5B3-2944-4D4E-B281-D7816678CB00}"/>
                </a:ext>
              </a:extLst>
            </p:cNvPr>
            <p:cNvSpPr/>
            <p:nvPr userDrawn="1"/>
          </p:nvSpPr>
          <p:spPr>
            <a:xfrm>
              <a:off x="3096303" y="113548"/>
              <a:ext cx="55615" cy="25788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7AAD892-8BB4-4F79-9FCF-605ED69CAC8B}"/>
                </a:ext>
              </a:extLst>
            </p:cNvPr>
            <p:cNvSpPr/>
            <p:nvPr userDrawn="1"/>
          </p:nvSpPr>
          <p:spPr>
            <a:xfrm>
              <a:off x="2939011" y="269315"/>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9DDDBB4-3BAC-453C-BEAA-9390F5838CBA}"/>
                </a:ext>
              </a:extLst>
            </p:cNvPr>
            <p:cNvSpPr/>
            <p:nvPr userDrawn="1"/>
          </p:nvSpPr>
          <p:spPr>
            <a:xfrm flipH="1">
              <a:off x="3213331"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grpSp>
    </p:spTree>
    <p:extLst>
      <p:ext uri="{BB962C8B-B14F-4D97-AF65-F5344CB8AC3E}">
        <p14:creationId xmlns:p14="http://schemas.microsoft.com/office/powerpoint/2010/main" val="128472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7DBA264F-7B4D-4FCD-B887-5D6AA9742DA7}"/>
              </a:ext>
            </a:extLst>
          </p:cNvPr>
          <p:cNvSpPr>
            <a:spLocks noGrp="1"/>
          </p:cNvSpPr>
          <p:nvPr>
            <p:ph type="pic" sz="quarter" idx="14" hasCustomPrompt="1"/>
          </p:nvPr>
        </p:nvSpPr>
        <p:spPr>
          <a:xfrm>
            <a:off x="3563363" y="875488"/>
            <a:ext cx="4904362" cy="5567836"/>
          </a:xfrm>
          <a:prstGeom prst="rect">
            <a:avLst/>
          </a:prstGeom>
          <a:solidFill>
            <a:schemeClr val="bg1">
              <a:lumMod val="95000"/>
            </a:schemeClr>
          </a:solidFill>
          <a:ln w="22860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290618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60D36E7-D689-4C7D-9ADA-04ACD3EF74F3}"/>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grpSp>
        <p:nvGrpSpPr>
          <p:cNvPr id="4" name="Group 3">
            <a:extLst>
              <a:ext uri="{FF2B5EF4-FFF2-40B4-BE49-F238E27FC236}">
                <a16:creationId xmlns:a16="http://schemas.microsoft.com/office/drawing/2014/main" id="{28EBDBB6-2F98-40B6-BBAE-12D0E6D9C090}"/>
              </a:ext>
            </a:extLst>
          </p:cNvPr>
          <p:cNvGrpSpPr/>
          <p:nvPr userDrawn="1"/>
        </p:nvGrpSpPr>
        <p:grpSpPr>
          <a:xfrm>
            <a:off x="0" y="0"/>
            <a:ext cx="2037955" cy="1776813"/>
            <a:chOff x="2835165" y="0"/>
            <a:chExt cx="2037955" cy="1776813"/>
          </a:xfrm>
          <a:solidFill>
            <a:schemeClr val="tx1"/>
          </a:solidFill>
        </p:grpSpPr>
        <p:sp>
          <p:nvSpPr>
            <p:cNvPr id="5" name="Freeform: Shape 4">
              <a:extLst>
                <a:ext uri="{FF2B5EF4-FFF2-40B4-BE49-F238E27FC236}">
                  <a16:creationId xmlns:a16="http://schemas.microsoft.com/office/drawing/2014/main" id="{95B56912-6634-4F7F-9F21-4F243565B316}"/>
                </a:ext>
              </a:extLst>
            </p:cNvPr>
            <p:cNvSpPr/>
            <p:nvPr/>
          </p:nvSpPr>
          <p:spPr>
            <a:xfrm>
              <a:off x="2835165" y="3561"/>
              <a:ext cx="705028" cy="1773252"/>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3C65652-959B-4C1F-8BAD-F6A561CA745D}"/>
                </a:ext>
              </a:extLst>
            </p:cNvPr>
            <p:cNvSpPr/>
            <p:nvPr/>
          </p:nvSpPr>
          <p:spPr>
            <a:xfrm>
              <a:off x="3622803" y="3561"/>
              <a:ext cx="213645"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755A0D5-2404-488E-90FC-7C8F77A947C6}"/>
                </a:ext>
              </a:extLst>
            </p:cNvPr>
            <p:cNvSpPr/>
            <p:nvPr/>
          </p:nvSpPr>
          <p:spPr>
            <a:xfrm>
              <a:off x="4267459"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3A0FE9-BA04-4CA4-BA62-E985B2891B91}"/>
                </a:ext>
              </a:extLst>
            </p:cNvPr>
            <p:cNvSpPr/>
            <p:nvPr/>
          </p:nvSpPr>
          <p:spPr>
            <a:xfrm>
              <a:off x="3904150" y="3561"/>
              <a:ext cx="334710" cy="277738"/>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646058E-07F5-428A-A807-C511AA8F9355}"/>
                </a:ext>
              </a:extLst>
            </p:cNvPr>
            <p:cNvSpPr/>
            <p:nvPr/>
          </p:nvSpPr>
          <p:spPr>
            <a:xfrm>
              <a:off x="4588260"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DF32683-D774-49C9-8517-C3D60E2DBE2F}"/>
                </a:ext>
              </a:extLst>
            </p:cNvPr>
            <p:cNvSpPr/>
            <p:nvPr/>
          </p:nvSpPr>
          <p:spPr>
            <a:xfrm>
              <a:off x="3533405" y="3561"/>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1B213D25-4118-4E1B-9949-D0497A64C334}"/>
              </a:ext>
            </a:extLst>
          </p:cNvPr>
          <p:cNvGrpSpPr/>
          <p:nvPr userDrawn="1"/>
        </p:nvGrpSpPr>
        <p:grpSpPr>
          <a:xfrm flipH="1">
            <a:off x="9793478" y="0"/>
            <a:ext cx="2443962" cy="2011772"/>
            <a:chOff x="2656796" y="0"/>
            <a:chExt cx="1803524" cy="1484591"/>
          </a:xfrm>
          <a:solidFill>
            <a:schemeClr val="tx1"/>
          </a:solidFill>
        </p:grpSpPr>
        <p:sp>
          <p:nvSpPr>
            <p:cNvPr id="12" name="Freeform: Shape 11">
              <a:extLst>
                <a:ext uri="{FF2B5EF4-FFF2-40B4-BE49-F238E27FC236}">
                  <a16:creationId xmlns:a16="http://schemas.microsoft.com/office/drawing/2014/main" id="{60BD66FD-3DE5-4E52-86B2-9CF833545D26}"/>
                </a:ext>
              </a:extLst>
            </p:cNvPr>
            <p:cNvSpPr/>
            <p:nvPr/>
          </p:nvSpPr>
          <p:spPr>
            <a:xfrm>
              <a:off x="2799167" y="0"/>
              <a:ext cx="590259" cy="1484591"/>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706695B-8C40-4754-B643-470FD0E3FD59}"/>
                </a:ext>
              </a:extLst>
            </p:cNvPr>
            <p:cNvSpPr/>
            <p:nvPr/>
          </p:nvSpPr>
          <p:spPr>
            <a:xfrm flipH="1">
              <a:off x="3389426" y="0"/>
              <a:ext cx="213646"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97076AD-7083-4E1B-BFB7-BB0D2DE6BC10}"/>
                </a:ext>
              </a:extLst>
            </p:cNvPr>
            <p:cNvSpPr/>
            <p:nvPr/>
          </p:nvSpPr>
          <p:spPr>
            <a:xfrm>
              <a:off x="3663188"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F1F647A-E427-46D9-B840-DD9EC44CD5B5}"/>
                </a:ext>
              </a:extLst>
            </p:cNvPr>
            <p:cNvSpPr/>
            <p:nvPr/>
          </p:nvSpPr>
          <p:spPr>
            <a:xfrm>
              <a:off x="4125610" y="0"/>
              <a:ext cx="334710" cy="277737"/>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C5DA28C-66AE-46C4-B704-B0631F053597}"/>
                </a:ext>
              </a:extLst>
            </p:cNvPr>
            <p:cNvSpPr/>
            <p:nvPr/>
          </p:nvSpPr>
          <p:spPr>
            <a:xfrm>
              <a:off x="3865734" y="0"/>
              <a:ext cx="284860" cy="477141"/>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4F8001B-8FAA-4896-A019-4BF2A6CDB3B0}"/>
                </a:ext>
              </a:extLst>
            </p:cNvPr>
            <p:cNvSpPr/>
            <p:nvPr/>
          </p:nvSpPr>
          <p:spPr>
            <a:xfrm>
              <a:off x="3591944" y="0"/>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B10CC3-A655-4E94-B2A4-2F287F15A7A0}"/>
                </a:ext>
              </a:extLst>
            </p:cNvPr>
            <p:cNvSpPr/>
            <p:nvPr userDrawn="1"/>
          </p:nvSpPr>
          <p:spPr>
            <a:xfrm>
              <a:off x="2656796"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6BDFAC5-8565-439B-820F-C35489836C64}"/>
                </a:ext>
              </a:extLst>
            </p:cNvPr>
            <p:cNvSpPr/>
            <p:nvPr userDrawn="1"/>
          </p:nvSpPr>
          <p:spPr>
            <a:xfrm>
              <a:off x="3162895" y="669422"/>
              <a:ext cx="55615" cy="376479"/>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E69740F-8797-44D7-A717-E89B8DF4D431}"/>
                </a:ext>
              </a:extLst>
            </p:cNvPr>
            <p:cNvSpPr/>
            <p:nvPr userDrawn="1"/>
          </p:nvSpPr>
          <p:spPr>
            <a:xfrm>
              <a:off x="3096303" y="113548"/>
              <a:ext cx="55615" cy="25788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C9C8FD0-E378-41CD-A374-75140CE1AC3F}"/>
                </a:ext>
              </a:extLst>
            </p:cNvPr>
            <p:cNvSpPr/>
            <p:nvPr userDrawn="1"/>
          </p:nvSpPr>
          <p:spPr>
            <a:xfrm>
              <a:off x="2939011" y="269315"/>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2218CB4-300E-44A0-9452-6178ACC5984C}"/>
                </a:ext>
              </a:extLst>
            </p:cNvPr>
            <p:cNvSpPr/>
            <p:nvPr userDrawn="1"/>
          </p:nvSpPr>
          <p:spPr>
            <a:xfrm flipH="1">
              <a:off x="3213331"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grpSp>
      <p:sp>
        <p:nvSpPr>
          <p:cNvPr id="23" name="Picture Placeholder 2">
            <a:extLst>
              <a:ext uri="{FF2B5EF4-FFF2-40B4-BE49-F238E27FC236}">
                <a16:creationId xmlns:a16="http://schemas.microsoft.com/office/drawing/2014/main" id="{7D97949A-A66A-42E8-80D3-B272FE9A16B9}"/>
              </a:ext>
            </a:extLst>
          </p:cNvPr>
          <p:cNvSpPr>
            <a:spLocks noGrp="1"/>
          </p:cNvSpPr>
          <p:nvPr>
            <p:ph type="pic" idx="14" hasCustomPrompt="1"/>
          </p:nvPr>
        </p:nvSpPr>
        <p:spPr>
          <a:xfrm>
            <a:off x="904853" y="170147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7BE2335F-7758-4D59-A1AD-8EF638D9650C}"/>
              </a:ext>
            </a:extLst>
          </p:cNvPr>
          <p:cNvSpPr>
            <a:spLocks noGrp="1"/>
          </p:cNvSpPr>
          <p:nvPr>
            <p:ph type="pic" idx="15" hasCustomPrompt="1"/>
          </p:nvPr>
        </p:nvSpPr>
        <p:spPr>
          <a:xfrm>
            <a:off x="4193017" y="320168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59784AB1-A963-4572-AD15-0EDEF7727085}"/>
              </a:ext>
            </a:extLst>
          </p:cNvPr>
          <p:cNvSpPr>
            <a:spLocks noGrp="1"/>
          </p:cNvSpPr>
          <p:nvPr>
            <p:ph type="pic" idx="16" hasCustomPrompt="1"/>
          </p:nvPr>
        </p:nvSpPr>
        <p:spPr>
          <a:xfrm>
            <a:off x="904853" y="47307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id="{35C2B895-B4E4-4B6E-BA4A-5D772EEAC7C2}"/>
              </a:ext>
            </a:extLst>
          </p:cNvPr>
          <p:cNvSpPr>
            <a:spLocks noGrp="1"/>
          </p:cNvSpPr>
          <p:nvPr>
            <p:ph type="pic" idx="17" hasCustomPrompt="1"/>
          </p:nvPr>
        </p:nvSpPr>
        <p:spPr>
          <a:xfrm>
            <a:off x="6149181" y="170147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
            <a:extLst>
              <a:ext uri="{FF2B5EF4-FFF2-40B4-BE49-F238E27FC236}">
                <a16:creationId xmlns:a16="http://schemas.microsoft.com/office/drawing/2014/main" id="{348D716D-24D6-4C49-B8D4-C6928920BA00}"/>
              </a:ext>
            </a:extLst>
          </p:cNvPr>
          <p:cNvSpPr>
            <a:spLocks noGrp="1"/>
          </p:cNvSpPr>
          <p:nvPr>
            <p:ph type="pic" idx="18" hasCustomPrompt="1"/>
          </p:nvPr>
        </p:nvSpPr>
        <p:spPr>
          <a:xfrm>
            <a:off x="9437344" y="320168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8" name="Picture Placeholder 2">
            <a:extLst>
              <a:ext uri="{FF2B5EF4-FFF2-40B4-BE49-F238E27FC236}">
                <a16:creationId xmlns:a16="http://schemas.microsoft.com/office/drawing/2014/main" id="{0A82950B-EA1C-4999-979A-3124E822CC0D}"/>
              </a:ext>
            </a:extLst>
          </p:cNvPr>
          <p:cNvSpPr>
            <a:spLocks noGrp="1"/>
          </p:cNvSpPr>
          <p:nvPr>
            <p:ph type="pic" idx="19" hasCustomPrompt="1"/>
          </p:nvPr>
        </p:nvSpPr>
        <p:spPr>
          <a:xfrm>
            <a:off x="6149181" y="47307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9" name="Rectangle 11">
            <a:extLst>
              <a:ext uri="{FF2B5EF4-FFF2-40B4-BE49-F238E27FC236}">
                <a16:creationId xmlns:a16="http://schemas.microsoft.com/office/drawing/2014/main" id="{5B0694A9-088B-4E06-8716-3F8414D14073}"/>
              </a:ext>
            </a:extLst>
          </p:cNvPr>
          <p:cNvSpPr/>
          <p:nvPr userDrawn="1"/>
        </p:nvSpPr>
        <p:spPr>
          <a:xfrm>
            <a:off x="2861017" y="1701470"/>
            <a:ext cx="3204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0" name="Rectangle 12">
            <a:extLst>
              <a:ext uri="{FF2B5EF4-FFF2-40B4-BE49-F238E27FC236}">
                <a16:creationId xmlns:a16="http://schemas.microsoft.com/office/drawing/2014/main" id="{8DCFDB39-F51F-4D1E-A939-466304AADC38}"/>
              </a:ext>
            </a:extLst>
          </p:cNvPr>
          <p:cNvSpPr/>
          <p:nvPr userDrawn="1"/>
        </p:nvSpPr>
        <p:spPr>
          <a:xfrm>
            <a:off x="8105344" y="1701470"/>
            <a:ext cx="320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1" name="Rectangle 13">
            <a:extLst>
              <a:ext uri="{FF2B5EF4-FFF2-40B4-BE49-F238E27FC236}">
                <a16:creationId xmlns:a16="http://schemas.microsoft.com/office/drawing/2014/main" id="{5382403E-E734-4424-A368-A11B0ABAF735}"/>
              </a:ext>
            </a:extLst>
          </p:cNvPr>
          <p:cNvSpPr/>
          <p:nvPr userDrawn="1"/>
        </p:nvSpPr>
        <p:spPr>
          <a:xfrm>
            <a:off x="6149181" y="3201685"/>
            <a:ext cx="3204000" cy="14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2" name="Rectangle 14">
            <a:extLst>
              <a:ext uri="{FF2B5EF4-FFF2-40B4-BE49-F238E27FC236}">
                <a16:creationId xmlns:a16="http://schemas.microsoft.com/office/drawing/2014/main" id="{9586F2FB-E3CF-45D2-A716-9E3FF6CF405C}"/>
              </a:ext>
            </a:extLst>
          </p:cNvPr>
          <p:cNvSpPr/>
          <p:nvPr userDrawn="1"/>
        </p:nvSpPr>
        <p:spPr>
          <a:xfrm>
            <a:off x="904853" y="3201685"/>
            <a:ext cx="3204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3" name="Rectangle 15">
            <a:extLst>
              <a:ext uri="{FF2B5EF4-FFF2-40B4-BE49-F238E27FC236}">
                <a16:creationId xmlns:a16="http://schemas.microsoft.com/office/drawing/2014/main" id="{B685AA39-F7D7-4E48-BCAB-5CE2A97FC969}"/>
              </a:ext>
            </a:extLst>
          </p:cNvPr>
          <p:cNvSpPr/>
          <p:nvPr userDrawn="1"/>
        </p:nvSpPr>
        <p:spPr>
          <a:xfrm>
            <a:off x="8105344" y="4730760"/>
            <a:ext cx="3204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4" name="Rectangle 16">
            <a:extLst>
              <a:ext uri="{FF2B5EF4-FFF2-40B4-BE49-F238E27FC236}">
                <a16:creationId xmlns:a16="http://schemas.microsoft.com/office/drawing/2014/main" id="{AA4E736B-B3B1-40EE-A3CF-495C66139C08}"/>
              </a:ext>
            </a:extLst>
          </p:cNvPr>
          <p:cNvSpPr/>
          <p:nvPr userDrawn="1"/>
        </p:nvSpPr>
        <p:spPr>
          <a:xfrm>
            <a:off x="2861017" y="4730760"/>
            <a:ext cx="320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Tree>
    <p:extLst>
      <p:ext uri="{BB962C8B-B14F-4D97-AF65-F5344CB8AC3E}">
        <p14:creationId xmlns:p14="http://schemas.microsoft.com/office/powerpoint/2010/main" val="119704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503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grpSp>
        <p:nvGrpSpPr>
          <p:cNvPr id="3" name="Group 2">
            <a:extLst>
              <a:ext uri="{FF2B5EF4-FFF2-40B4-BE49-F238E27FC236}">
                <a16:creationId xmlns:a16="http://schemas.microsoft.com/office/drawing/2014/main" id="{0A27A2E5-0A16-4612-B3A5-B1318C91BC18}"/>
              </a:ext>
            </a:extLst>
          </p:cNvPr>
          <p:cNvGrpSpPr/>
          <p:nvPr userDrawn="1"/>
        </p:nvGrpSpPr>
        <p:grpSpPr>
          <a:xfrm>
            <a:off x="9598936" y="-289961"/>
            <a:ext cx="3048984" cy="7116074"/>
            <a:chOff x="9598936" y="-289961"/>
            <a:chExt cx="3048984" cy="7116074"/>
          </a:xfrm>
          <a:solidFill>
            <a:schemeClr val="accent6"/>
          </a:solidFill>
        </p:grpSpPr>
        <p:sp>
          <p:nvSpPr>
            <p:cNvPr id="4" name="Freeform: Shape 3">
              <a:extLst>
                <a:ext uri="{FF2B5EF4-FFF2-40B4-BE49-F238E27FC236}">
                  <a16:creationId xmlns:a16="http://schemas.microsoft.com/office/drawing/2014/main" id="{78E0A6B4-BDB7-4DEA-A23F-0E063AC4B853}"/>
                </a:ext>
              </a:extLst>
            </p:cNvPr>
            <p:cNvSpPr/>
            <p:nvPr userDrawn="1"/>
          </p:nvSpPr>
          <p:spPr>
            <a:xfrm rot="17552937" flipH="1">
              <a:off x="11424920" y="6197767"/>
              <a:ext cx="698975" cy="557718"/>
            </a:xfrm>
            <a:custGeom>
              <a:avLst/>
              <a:gdLst>
                <a:gd name="connsiteX0" fmla="*/ 50601 w 583555"/>
                <a:gd name="connsiteY0" fmla="*/ 33311 h 465623"/>
                <a:gd name="connsiteX1" fmla="*/ 67484 w 583555"/>
                <a:gd name="connsiteY1" fmla="*/ 24033 h 465623"/>
                <a:gd name="connsiteX2" fmla="*/ 291222 w 583555"/>
                <a:gd name="connsiteY2" fmla="*/ 79471 h 465623"/>
                <a:gd name="connsiteX3" fmla="*/ 329423 w 583555"/>
                <a:gd name="connsiteY3" fmla="*/ 138495 h 465623"/>
                <a:gd name="connsiteX4" fmla="*/ 365541 w 583555"/>
                <a:gd name="connsiteY4" fmla="*/ 57393 h 465623"/>
                <a:gd name="connsiteX5" fmla="*/ 426571 w 583555"/>
                <a:gd name="connsiteY5" fmla="*/ 4553 h 465623"/>
                <a:gd name="connsiteX6" fmla="*/ 443348 w 583555"/>
                <a:gd name="connsiteY6" fmla="*/ 3375 h 465623"/>
                <a:gd name="connsiteX7" fmla="*/ 433006 w 583555"/>
                <a:gd name="connsiteY7" fmla="*/ 14555 h 465623"/>
                <a:gd name="connsiteX8" fmla="*/ 359584 w 583555"/>
                <a:gd name="connsiteY8" fmla="*/ 107042 h 465623"/>
                <a:gd name="connsiteX9" fmla="*/ 351192 w 583555"/>
                <a:gd name="connsiteY9" fmla="*/ 150791 h 465623"/>
                <a:gd name="connsiteX10" fmla="*/ 412300 w 583555"/>
                <a:gd name="connsiteY10" fmla="*/ 113457 h 465623"/>
                <a:gd name="connsiteX11" fmla="*/ 571168 w 583555"/>
                <a:gd name="connsiteY11" fmla="*/ 109384 h 465623"/>
                <a:gd name="connsiteX12" fmla="*/ 583500 w 583555"/>
                <a:gd name="connsiteY12" fmla="*/ 116947 h 465623"/>
                <a:gd name="connsiteX13" fmla="*/ 570025 w 583555"/>
                <a:gd name="connsiteY13" fmla="*/ 121940 h 465623"/>
                <a:gd name="connsiteX14" fmla="*/ 402429 w 583555"/>
                <a:gd name="connsiteY14" fmla="*/ 131346 h 465623"/>
                <a:gd name="connsiteX15" fmla="*/ 365215 w 583555"/>
                <a:gd name="connsiteY15" fmla="*/ 168015 h 465623"/>
                <a:gd name="connsiteX16" fmla="*/ 431899 w 583555"/>
                <a:gd name="connsiteY16" fmla="*/ 195703 h 465623"/>
                <a:gd name="connsiteX17" fmla="*/ 484715 w 583555"/>
                <a:gd name="connsiteY17" fmla="*/ 237179 h 465623"/>
                <a:gd name="connsiteX18" fmla="*/ 485657 w 583555"/>
                <a:gd name="connsiteY18" fmla="*/ 250599 h 465623"/>
                <a:gd name="connsiteX19" fmla="*/ 474137 w 583555"/>
                <a:gd name="connsiteY19" fmla="*/ 245003 h 465623"/>
                <a:gd name="connsiteX20" fmla="*/ 407781 w 583555"/>
                <a:gd name="connsiteY20" fmla="*/ 202792 h 465623"/>
                <a:gd name="connsiteX21" fmla="*/ 377860 w 583555"/>
                <a:gd name="connsiteY21" fmla="*/ 194439 h 465623"/>
                <a:gd name="connsiteX22" fmla="*/ 363220 w 583555"/>
                <a:gd name="connsiteY22" fmla="*/ 192432 h 465623"/>
                <a:gd name="connsiteX23" fmla="*/ 367635 w 583555"/>
                <a:gd name="connsiteY23" fmla="*/ 207296 h 465623"/>
                <a:gd name="connsiteX24" fmla="*/ 364998 w 583555"/>
                <a:gd name="connsiteY24" fmla="*/ 227376 h 465623"/>
                <a:gd name="connsiteX25" fmla="*/ 363032 w 583555"/>
                <a:gd name="connsiteY25" fmla="*/ 228188 h 465623"/>
                <a:gd name="connsiteX26" fmla="*/ 341771 w 583555"/>
                <a:gd name="connsiteY26" fmla="*/ 251936 h 465623"/>
                <a:gd name="connsiteX27" fmla="*/ 346422 w 583555"/>
                <a:gd name="connsiteY27" fmla="*/ 270154 h 465623"/>
                <a:gd name="connsiteX28" fmla="*/ 439031 w 583555"/>
                <a:gd name="connsiteY28" fmla="*/ 302092 h 465623"/>
                <a:gd name="connsiteX29" fmla="*/ 452636 w 583555"/>
                <a:gd name="connsiteY29" fmla="*/ 308554 h 465623"/>
                <a:gd name="connsiteX30" fmla="*/ 437484 w 583555"/>
                <a:gd name="connsiteY30" fmla="*/ 313664 h 465623"/>
                <a:gd name="connsiteX31" fmla="*/ 343550 w 583555"/>
                <a:gd name="connsiteY31" fmla="*/ 286878 h 465623"/>
                <a:gd name="connsiteX32" fmla="*/ 316984 w 583555"/>
                <a:gd name="connsiteY32" fmla="*/ 278290 h 465623"/>
                <a:gd name="connsiteX33" fmla="*/ 304593 w 583555"/>
                <a:gd name="connsiteY33" fmla="*/ 317937 h 465623"/>
                <a:gd name="connsiteX34" fmla="*/ 401374 w 583555"/>
                <a:gd name="connsiteY34" fmla="*/ 447705 h 465623"/>
                <a:gd name="connsiteX35" fmla="*/ 410128 w 583555"/>
                <a:gd name="connsiteY35" fmla="*/ 461926 h 465623"/>
                <a:gd name="connsiteX36" fmla="*/ 395370 w 583555"/>
                <a:gd name="connsiteY36" fmla="*/ 458242 h 465623"/>
                <a:gd name="connsiteX37" fmla="*/ 285156 w 583555"/>
                <a:gd name="connsiteY37" fmla="*/ 319639 h 465623"/>
                <a:gd name="connsiteX38" fmla="*/ 292842 w 583555"/>
                <a:gd name="connsiteY38" fmla="*/ 265823 h 465623"/>
                <a:gd name="connsiteX39" fmla="*/ 179705 w 583555"/>
                <a:gd name="connsiteY39" fmla="*/ 383353 h 465623"/>
                <a:gd name="connsiteX40" fmla="*/ 168668 w 583555"/>
                <a:gd name="connsiteY40" fmla="*/ 394243 h 465623"/>
                <a:gd name="connsiteX41" fmla="*/ 169692 w 583555"/>
                <a:gd name="connsiteY41" fmla="*/ 380009 h 465623"/>
                <a:gd name="connsiteX42" fmla="*/ 243272 w 583555"/>
                <a:gd name="connsiteY42" fmla="*/ 275373 h 465623"/>
                <a:gd name="connsiteX43" fmla="*/ 110857 w 583555"/>
                <a:gd name="connsiteY43" fmla="*/ 243195 h 465623"/>
                <a:gd name="connsiteX44" fmla="*/ 5867 w 583555"/>
                <a:gd name="connsiteY44" fmla="*/ 164584 h 465623"/>
                <a:gd name="connsiteX45" fmla="*/ 1110 w 583555"/>
                <a:gd name="connsiteY45" fmla="*/ 154464 h 465623"/>
                <a:gd name="connsiteX46" fmla="*/ 13089 w 583555"/>
                <a:gd name="connsiteY46" fmla="*/ 156995 h 465623"/>
                <a:gd name="connsiteX47" fmla="*/ 132078 w 583555"/>
                <a:gd name="connsiteY47" fmla="*/ 233276 h 465623"/>
                <a:gd name="connsiteX48" fmla="*/ 184410 w 583555"/>
                <a:gd name="connsiteY48" fmla="*/ 258263 h 465623"/>
                <a:gd name="connsiteX49" fmla="*/ 238673 w 583555"/>
                <a:gd name="connsiteY49" fmla="*/ 253105 h 465623"/>
                <a:gd name="connsiteX50" fmla="*/ 157146 w 583555"/>
                <a:gd name="connsiteY50" fmla="*/ 153288 h 465623"/>
                <a:gd name="connsiteX51" fmla="*/ 151523 w 583555"/>
                <a:gd name="connsiteY51" fmla="*/ 146793 h 465623"/>
                <a:gd name="connsiteX52" fmla="*/ 157709 w 583555"/>
                <a:gd name="connsiteY52" fmla="*/ 131894 h 465623"/>
                <a:gd name="connsiteX53" fmla="*/ 161257 w 583555"/>
                <a:gd name="connsiteY53" fmla="*/ 132599 h 465623"/>
                <a:gd name="connsiteX54" fmla="*/ 185866 w 583555"/>
                <a:gd name="connsiteY54" fmla="*/ 125308 h 465623"/>
                <a:gd name="connsiteX55" fmla="*/ 291507 w 583555"/>
                <a:gd name="connsiteY55" fmla="*/ 121937 h 465623"/>
                <a:gd name="connsiteX56" fmla="*/ 272204 w 583555"/>
                <a:gd name="connsiteY56" fmla="*/ 91934 h 465623"/>
                <a:gd name="connsiteX57" fmla="*/ 86068 w 583555"/>
                <a:gd name="connsiteY57" fmla="*/ 34193 h 465623"/>
                <a:gd name="connsiteX58" fmla="*/ 50601 w 583555"/>
                <a:gd name="connsiteY58" fmla="*/ 33311 h 46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83555" h="465623">
                  <a:moveTo>
                    <a:pt x="50601" y="33311"/>
                  </a:moveTo>
                  <a:cubicBezTo>
                    <a:pt x="53655" y="23992"/>
                    <a:pt x="61061" y="23809"/>
                    <a:pt x="67484" y="24033"/>
                  </a:cubicBezTo>
                  <a:cubicBezTo>
                    <a:pt x="146976" y="22835"/>
                    <a:pt x="221866" y="42529"/>
                    <a:pt x="291222" y="79471"/>
                  </a:cubicBezTo>
                  <a:cubicBezTo>
                    <a:pt x="311197" y="90208"/>
                    <a:pt x="316896" y="113748"/>
                    <a:pt x="329423" y="138495"/>
                  </a:cubicBezTo>
                  <a:cubicBezTo>
                    <a:pt x="335573" y="106030"/>
                    <a:pt x="347228" y="79923"/>
                    <a:pt x="365541" y="57393"/>
                  </a:cubicBezTo>
                  <a:cubicBezTo>
                    <a:pt x="382581" y="35966"/>
                    <a:pt x="401824" y="17081"/>
                    <a:pt x="426571" y="4553"/>
                  </a:cubicBezTo>
                  <a:cubicBezTo>
                    <a:pt x="432063" y="1133"/>
                    <a:pt x="439521" y="-3099"/>
                    <a:pt x="443348" y="3375"/>
                  </a:cubicBezTo>
                  <a:cubicBezTo>
                    <a:pt x="447986" y="11817"/>
                    <a:pt x="437515" y="11541"/>
                    <a:pt x="433006" y="14555"/>
                  </a:cubicBezTo>
                  <a:cubicBezTo>
                    <a:pt x="397104" y="36295"/>
                    <a:pt x="375159" y="69531"/>
                    <a:pt x="359584" y="107042"/>
                  </a:cubicBezTo>
                  <a:cubicBezTo>
                    <a:pt x="354681" y="118850"/>
                    <a:pt x="349490" y="131353"/>
                    <a:pt x="351192" y="150791"/>
                  </a:cubicBezTo>
                  <a:cubicBezTo>
                    <a:pt x="365390" y="122481"/>
                    <a:pt x="388642" y="117478"/>
                    <a:pt x="412300" y="113457"/>
                  </a:cubicBezTo>
                  <a:cubicBezTo>
                    <a:pt x="465226" y="103671"/>
                    <a:pt x="517929" y="100308"/>
                    <a:pt x="571168" y="109384"/>
                  </a:cubicBezTo>
                  <a:cubicBezTo>
                    <a:pt x="576318" y="110707"/>
                    <a:pt x="584301" y="109136"/>
                    <a:pt x="583500" y="116947"/>
                  </a:cubicBezTo>
                  <a:cubicBezTo>
                    <a:pt x="583105" y="125742"/>
                    <a:pt x="574770" y="122280"/>
                    <a:pt x="570025" y="121940"/>
                  </a:cubicBezTo>
                  <a:cubicBezTo>
                    <a:pt x="513838" y="114082"/>
                    <a:pt x="458251" y="124392"/>
                    <a:pt x="402429" y="131346"/>
                  </a:cubicBezTo>
                  <a:cubicBezTo>
                    <a:pt x="378076" y="135079"/>
                    <a:pt x="378336" y="157990"/>
                    <a:pt x="365215" y="168015"/>
                  </a:cubicBezTo>
                  <a:lnTo>
                    <a:pt x="431899" y="195703"/>
                  </a:lnTo>
                  <a:cubicBezTo>
                    <a:pt x="452738" y="204356"/>
                    <a:pt x="471270" y="218565"/>
                    <a:pt x="484715" y="237179"/>
                  </a:cubicBezTo>
                  <a:cubicBezTo>
                    <a:pt x="487323" y="240705"/>
                    <a:pt x="490454" y="246892"/>
                    <a:pt x="485657" y="250599"/>
                  </a:cubicBezTo>
                  <a:cubicBezTo>
                    <a:pt x="479877" y="254715"/>
                    <a:pt x="475762" y="248935"/>
                    <a:pt x="474137" y="245003"/>
                  </a:cubicBezTo>
                  <a:cubicBezTo>
                    <a:pt x="461086" y="217595"/>
                    <a:pt x="432094" y="212887"/>
                    <a:pt x="407781" y="202792"/>
                  </a:cubicBezTo>
                  <a:cubicBezTo>
                    <a:pt x="398464" y="199736"/>
                    <a:pt x="387755" y="196105"/>
                    <a:pt x="377860" y="194439"/>
                  </a:cubicBezTo>
                  <a:cubicBezTo>
                    <a:pt x="372709" y="193115"/>
                    <a:pt x="367493" y="186064"/>
                    <a:pt x="363220" y="192432"/>
                  </a:cubicBezTo>
                  <a:cubicBezTo>
                    <a:pt x="359235" y="198107"/>
                    <a:pt x="363638" y="203193"/>
                    <a:pt x="367635" y="207296"/>
                  </a:cubicBezTo>
                  <a:cubicBezTo>
                    <a:pt x="374240" y="214925"/>
                    <a:pt x="386284" y="223183"/>
                    <a:pt x="364998" y="227376"/>
                  </a:cubicBezTo>
                  <a:lnTo>
                    <a:pt x="363032" y="228188"/>
                  </a:lnTo>
                  <a:cubicBezTo>
                    <a:pt x="372782" y="251781"/>
                    <a:pt x="350384" y="244924"/>
                    <a:pt x="341771" y="251936"/>
                  </a:cubicBezTo>
                  <a:cubicBezTo>
                    <a:pt x="335703" y="256745"/>
                    <a:pt x="337968" y="265015"/>
                    <a:pt x="346422" y="270154"/>
                  </a:cubicBezTo>
                  <a:cubicBezTo>
                    <a:pt x="375544" y="286318"/>
                    <a:pt x="405990" y="297331"/>
                    <a:pt x="439031" y="302092"/>
                  </a:cubicBezTo>
                  <a:cubicBezTo>
                    <a:pt x="444470" y="302722"/>
                    <a:pt x="452570" y="302827"/>
                    <a:pt x="452636" y="308554"/>
                  </a:cubicBezTo>
                  <a:cubicBezTo>
                    <a:pt x="452242" y="317349"/>
                    <a:pt x="442923" y="314294"/>
                    <a:pt x="437484" y="313664"/>
                  </a:cubicBezTo>
                  <a:cubicBezTo>
                    <a:pt x="404441" y="308904"/>
                    <a:pt x="372383" y="303736"/>
                    <a:pt x="343550" y="286878"/>
                  </a:cubicBezTo>
                  <a:cubicBezTo>
                    <a:pt x="335097" y="281740"/>
                    <a:pt x="324783" y="269313"/>
                    <a:pt x="316984" y="278290"/>
                  </a:cubicBezTo>
                  <a:cubicBezTo>
                    <a:pt x="307913" y="288369"/>
                    <a:pt x="297924" y="304580"/>
                    <a:pt x="304593" y="317937"/>
                  </a:cubicBezTo>
                  <a:cubicBezTo>
                    <a:pt x="329242" y="366448"/>
                    <a:pt x="352332" y="416754"/>
                    <a:pt x="401374" y="447705"/>
                  </a:cubicBezTo>
                  <a:cubicBezTo>
                    <a:pt x="407048" y="451689"/>
                    <a:pt x="413130" y="456657"/>
                    <a:pt x="410128" y="461926"/>
                  </a:cubicBezTo>
                  <a:cubicBezTo>
                    <a:pt x="404700" y="471074"/>
                    <a:pt x="399249" y="460666"/>
                    <a:pt x="395370" y="458242"/>
                  </a:cubicBezTo>
                  <a:cubicBezTo>
                    <a:pt x="343431" y="424460"/>
                    <a:pt x="313802" y="372253"/>
                    <a:pt x="285156" y="319639"/>
                  </a:cubicBezTo>
                  <a:cubicBezTo>
                    <a:pt x="276572" y="303045"/>
                    <a:pt x="286850" y="286138"/>
                    <a:pt x="292842" y="265823"/>
                  </a:cubicBezTo>
                  <a:cubicBezTo>
                    <a:pt x="243532" y="298283"/>
                    <a:pt x="201337" y="331256"/>
                    <a:pt x="179705" y="383353"/>
                  </a:cubicBezTo>
                  <a:cubicBezTo>
                    <a:pt x="177398" y="388910"/>
                    <a:pt x="177003" y="397704"/>
                    <a:pt x="168668" y="394243"/>
                  </a:cubicBezTo>
                  <a:cubicBezTo>
                    <a:pt x="162417" y="391648"/>
                    <a:pt x="167673" y="384873"/>
                    <a:pt x="169692" y="380009"/>
                  </a:cubicBezTo>
                  <a:cubicBezTo>
                    <a:pt x="187928" y="341976"/>
                    <a:pt x="207264" y="305214"/>
                    <a:pt x="243272" y="275373"/>
                  </a:cubicBezTo>
                  <a:cubicBezTo>
                    <a:pt x="189544" y="292970"/>
                    <a:pt x="151093" y="263974"/>
                    <a:pt x="110857" y="243195"/>
                  </a:cubicBezTo>
                  <a:cubicBezTo>
                    <a:pt x="71316" y="222706"/>
                    <a:pt x="40728" y="190460"/>
                    <a:pt x="5867" y="164584"/>
                  </a:cubicBezTo>
                  <a:cubicBezTo>
                    <a:pt x="2970" y="161752"/>
                    <a:pt x="-2298" y="158750"/>
                    <a:pt x="1110" y="154464"/>
                  </a:cubicBezTo>
                  <a:cubicBezTo>
                    <a:pt x="5095" y="148790"/>
                    <a:pt x="9499" y="153875"/>
                    <a:pt x="13089" y="156995"/>
                  </a:cubicBezTo>
                  <a:cubicBezTo>
                    <a:pt x="50559" y="186398"/>
                    <a:pt x="89470" y="212327"/>
                    <a:pt x="132078" y="233276"/>
                  </a:cubicBezTo>
                  <a:cubicBezTo>
                    <a:pt x="149155" y="241181"/>
                    <a:pt x="166927" y="249375"/>
                    <a:pt x="184410" y="258263"/>
                  </a:cubicBezTo>
                  <a:cubicBezTo>
                    <a:pt x="202589" y="267440"/>
                    <a:pt x="218842" y="263601"/>
                    <a:pt x="238673" y="253105"/>
                  </a:cubicBezTo>
                  <a:cubicBezTo>
                    <a:pt x="188607" y="236388"/>
                    <a:pt x="165189" y="200604"/>
                    <a:pt x="157146" y="153288"/>
                  </a:cubicBezTo>
                  <a:lnTo>
                    <a:pt x="151523" y="146793"/>
                  </a:lnTo>
                  <a:lnTo>
                    <a:pt x="157709" y="131894"/>
                  </a:lnTo>
                  <a:lnTo>
                    <a:pt x="161257" y="132599"/>
                  </a:lnTo>
                  <a:cubicBezTo>
                    <a:pt x="169255" y="132459"/>
                    <a:pt x="177281" y="130294"/>
                    <a:pt x="185866" y="125308"/>
                  </a:cubicBezTo>
                  <a:cubicBezTo>
                    <a:pt x="219513" y="105075"/>
                    <a:pt x="255557" y="104567"/>
                    <a:pt x="291507" y="121937"/>
                  </a:cubicBezTo>
                  <a:cubicBezTo>
                    <a:pt x="289923" y="104177"/>
                    <a:pt x="286215" y="99380"/>
                    <a:pt x="272204" y="91934"/>
                  </a:cubicBezTo>
                  <a:cubicBezTo>
                    <a:pt x="213384" y="60996"/>
                    <a:pt x="151745" y="42732"/>
                    <a:pt x="86068" y="34193"/>
                  </a:cubicBezTo>
                  <a:cubicBezTo>
                    <a:pt x="74494" y="32644"/>
                    <a:pt x="62816" y="39197"/>
                    <a:pt x="50601" y="33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869950B-0C36-4495-9763-6E79788C2B1F}"/>
                </a:ext>
              </a:extLst>
            </p:cNvPr>
            <p:cNvSpPr/>
            <p:nvPr userDrawn="1"/>
          </p:nvSpPr>
          <p:spPr>
            <a:xfrm rot="21037740" flipH="1">
              <a:off x="9598936" y="-289961"/>
              <a:ext cx="3048984" cy="6654708"/>
            </a:xfrm>
            <a:custGeom>
              <a:avLst/>
              <a:gdLst>
                <a:gd name="connsiteX0" fmla="*/ 578446 w 2343790"/>
                <a:gd name="connsiteY0" fmla="*/ 1099038 h 6379654"/>
                <a:gd name="connsiteX1" fmla="*/ 578046 w 2343790"/>
                <a:gd name="connsiteY1" fmla="*/ 1101103 h 6379654"/>
                <a:gd name="connsiteX2" fmla="*/ 578985 w 2343790"/>
                <a:gd name="connsiteY2" fmla="*/ 1100191 h 6379654"/>
                <a:gd name="connsiteX3" fmla="*/ 482693 w 2343790"/>
                <a:gd name="connsiteY3" fmla="*/ 954791 h 6379654"/>
                <a:gd name="connsiteX4" fmla="*/ 517019 w 2343790"/>
                <a:gd name="connsiteY4" fmla="*/ 959557 h 6379654"/>
                <a:gd name="connsiteX5" fmla="*/ 572960 w 2343790"/>
                <a:gd name="connsiteY5" fmla="*/ 1001089 h 6379654"/>
                <a:gd name="connsiteX6" fmla="*/ 577198 w 2343790"/>
                <a:gd name="connsiteY6" fmla="*/ 1020582 h 6379654"/>
                <a:gd name="connsiteX7" fmla="*/ 557704 w 2343790"/>
                <a:gd name="connsiteY7" fmla="*/ 1141786 h 6379654"/>
                <a:gd name="connsiteX8" fmla="*/ 339029 w 2343790"/>
                <a:gd name="connsiteY8" fmla="*/ 1113816 h 6379654"/>
                <a:gd name="connsiteX9" fmla="*/ 453452 w 2343790"/>
                <a:gd name="connsiteY9" fmla="*/ 969729 h 6379654"/>
                <a:gd name="connsiteX10" fmla="*/ 482693 w 2343790"/>
                <a:gd name="connsiteY10" fmla="*/ 954791 h 6379654"/>
                <a:gd name="connsiteX11" fmla="*/ 604757 w 2343790"/>
                <a:gd name="connsiteY11" fmla="*/ 805140 h 6379654"/>
                <a:gd name="connsiteX12" fmla="*/ 615338 w 2343790"/>
                <a:gd name="connsiteY12" fmla="*/ 805299 h 6379654"/>
                <a:gd name="connsiteX13" fmla="*/ 636528 w 2343790"/>
                <a:gd name="connsiteY13" fmla="*/ 838355 h 6379654"/>
                <a:gd name="connsiteX14" fmla="*/ 584827 w 2343790"/>
                <a:gd name="connsiteY14" fmla="*/ 995157 h 6379654"/>
                <a:gd name="connsiteX15" fmla="*/ 468709 w 2343790"/>
                <a:gd name="connsiteY15" fmla="*/ 948539 h 6379654"/>
                <a:gd name="connsiteX16" fmla="*/ 578894 w 2343790"/>
                <a:gd name="connsiteY16" fmla="*/ 818013 h 6379654"/>
                <a:gd name="connsiteX17" fmla="*/ 604757 w 2343790"/>
                <a:gd name="connsiteY17" fmla="*/ 805140 h 6379654"/>
                <a:gd name="connsiteX18" fmla="*/ 757731 w 2343790"/>
                <a:gd name="connsiteY18" fmla="*/ 763769 h 6379654"/>
                <a:gd name="connsiteX19" fmla="*/ 781463 w 2343790"/>
                <a:gd name="connsiteY19" fmla="*/ 784111 h 6379654"/>
                <a:gd name="connsiteX20" fmla="*/ 789091 w 2343790"/>
                <a:gd name="connsiteY20" fmla="*/ 841746 h 6379654"/>
                <a:gd name="connsiteX21" fmla="*/ 780616 w 2343790"/>
                <a:gd name="connsiteY21" fmla="*/ 857002 h 6379654"/>
                <a:gd name="connsiteX22" fmla="*/ 612796 w 2343790"/>
                <a:gd name="connsiteY22" fmla="*/ 947692 h 6379654"/>
                <a:gd name="connsiteX23" fmla="*/ 659412 w 2343790"/>
                <a:gd name="connsiteY23" fmla="*/ 821404 h 6379654"/>
                <a:gd name="connsiteX24" fmla="*/ 757731 w 2343790"/>
                <a:gd name="connsiteY24" fmla="*/ 763769 h 6379654"/>
                <a:gd name="connsiteX25" fmla="*/ 647759 w 2343790"/>
                <a:gd name="connsiteY25" fmla="*/ 743215 h 6379654"/>
                <a:gd name="connsiteX26" fmla="*/ 661956 w 2343790"/>
                <a:gd name="connsiteY26" fmla="*/ 746817 h 6379654"/>
                <a:gd name="connsiteX27" fmla="*/ 667041 w 2343790"/>
                <a:gd name="connsiteY27" fmla="*/ 773940 h 6379654"/>
                <a:gd name="connsiteX28" fmla="*/ 659413 w 2343790"/>
                <a:gd name="connsiteY28" fmla="*/ 788348 h 6379654"/>
                <a:gd name="connsiteX29" fmla="*/ 629747 w 2343790"/>
                <a:gd name="connsiteY29" fmla="*/ 799367 h 6379654"/>
                <a:gd name="connsiteX30" fmla="*/ 598387 w 2343790"/>
                <a:gd name="connsiteY30" fmla="*/ 794281 h 6379654"/>
                <a:gd name="connsiteX31" fmla="*/ 634834 w 2343790"/>
                <a:gd name="connsiteY31" fmla="*/ 751055 h 6379654"/>
                <a:gd name="connsiteX32" fmla="*/ 647759 w 2343790"/>
                <a:gd name="connsiteY32" fmla="*/ 743215 h 6379654"/>
                <a:gd name="connsiteX33" fmla="*/ 713181 w 2343790"/>
                <a:gd name="connsiteY33" fmla="*/ 659027 h 6379654"/>
                <a:gd name="connsiteX34" fmla="*/ 717047 w 2343790"/>
                <a:gd name="connsiteY34" fmla="*/ 659517 h 6379654"/>
                <a:gd name="connsiteX35" fmla="*/ 718742 w 2343790"/>
                <a:gd name="connsiteY35" fmla="*/ 673926 h 6379654"/>
                <a:gd name="connsiteX36" fmla="*/ 679754 w 2343790"/>
                <a:gd name="connsiteY36" fmla="*/ 747665 h 6379654"/>
                <a:gd name="connsiteX37" fmla="*/ 672973 w 2343790"/>
                <a:gd name="connsiteY37" fmla="*/ 705286 h 6379654"/>
                <a:gd name="connsiteX38" fmla="*/ 706029 w 2343790"/>
                <a:gd name="connsiteY38" fmla="*/ 666298 h 6379654"/>
                <a:gd name="connsiteX39" fmla="*/ 713181 w 2343790"/>
                <a:gd name="connsiteY39" fmla="*/ 659027 h 6379654"/>
                <a:gd name="connsiteX40" fmla="*/ 1088072 w 2343790"/>
                <a:gd name="connsiteY40" fmla="*/ 590970 h 6379654"/>
                <a:gd name="connsiteX41" fmla="*/ 1133206 w 2343790"/>
                <a:gd name="connsiteY41" fmla="*/ 586625 h 6379654"/>
                <a:gd name="connsiteX42" fmla="*/ 821299 w 2343790"/>
                <a:gd name="connsiteY42" fmla="*/ 902772 h 6379654"/>
                <a:gd name="connsiteX43" fmla="*/ 809434 w 2343790"/>
                <a:gd name="connsiteY43" fmla="*/ 856154 h 6379654"/>
                <a:gd name="connsiteX44" fmla="*/ 1049296 w 2343790"/>
                <a:gd name="connsiteY44" fmla="*/ 603578 h 6379654"/>
                <a:gd name="connsiteX45" fmla="*/ 1088072 w 2343790"/>
                <a:gd name="connsiteY45" fmla="*/ 590970 h 6379654"/>
                <a:gd name="connsiteX46" fmla="*/ 762366 w 2343790"/>
                <a:gd name="connsiteY46" fmla="*/ 635586 h 6379654"/>
                <a:gd name="connsiteX47" fmla="*/ 768751 w 2343790"/>
                <a:gd name="connsiteY47" fmla="*/ 635785 h 6379654"/>
                <a:gd name="connsiteX48" fmla="*/ 777226 w 2343790"/>
                <a:gd name="connsiteY48" fmla="*/ 652736 h 6379654"/>
                <a:gd name="connsiteX49" fmla="*/ 778921 w 2343790"/>
                <a:gd name="connsiteY49" fmla="*/ 741733 h 6379654"/>
                <a:gd name="connsiteX50" fmla="*/ 765360 w 2343790"/>
                <a:gd name="connsiteY50" fmla="*/ 754446 h 6379654"/>
                <a:gd name="connsiteX51" fmla="*/ 680603 w 2343790"/>
                <a:gd name="connsiteY51" fmla="*/ 775635 h 6379654"/>
                <a:gd name="connsiteX52" fmla="*/ 749255 w 2343790"/>
                <a:gd name="connsiteY52" fmla="*/ 645955 h 6379654"/>
                <a:gd name="connsiteX53" fmla="*/ 762366 w 2343790"/>
                <a:gd name="connsiteY53" fmla="*/ 635586 h 6379654"/>
                <a:gd name="connsiteX54" fmla="*/ 934953 w 2343790"/>
                <a:gd name="connsiteY54" fmla="*/ 606253 h 6379654"/>
                <a:gd name="connsiteX55" fmla="*/ 1052687 w 2343790"/>
                <a:gd name="connsiteY55" fmla="*/ 590865 h 6379654"/>
                <a:gd name="connsiteX56" fmla="*/ 802653 w 2343790"/>
                <a:gd name="connsiteY56" fmla="*/ 843441 h 6379654"/>
                <a:gd name="connsiteX57" fmla="*/ 934953 w 2343790"/>
                <a:gd name="connsiteY57" fmla="*/ 606253 h 6379654"/>
                <a:gd name="connsiteX58" fmla="*/ 747498 w 2343790"/>
                <a:gd name="connsiteY58" fmla="*/ 618782 h 6379654"/>
                <a:gd name="connsiteX59" fmla="*/ 731638 w 2343790"/>
                <a:gd name="connsiteY59" fmla="*/ 653605 h 6379654"/>
                <a:gd name="connsiteX60" fmla="*/ 720835 w 2343790"/>
                <a:gd name="connsiteY60" fmla="*/ 646228 h 6379654"/>
                <a:gd name="connsiteX61" fmla="*/ 747498 w 2343790"/>
                <a:gd name="connsiteY61" fmla="*/ 618782 h 6379654"/>
                <a:gd name="connsiteX62" fmla="*/ 911393 w 2343790"/>
                <a:gd name="connsiteY62" fmla="*/ 586931 h 6379654"/>
                <a:gd name="connsiteX63" fmla="*/ 934026 w 2343790"/>
                <a:gd name="connsiteY63" fmla="*/ 590016 h 6379654"/>
                <a:gd name="connsiteX64" fmla="*/ 792481 w 2343790"/>
                <a:gd name="connsiteY64" fmla="*/ 718847 h 6379654"/>
                <a:gd name="connsiteX65" fmla="*/ 850964 w 2343790"/>
                <a:gd name="connsiteY65" fmla="*/ 598492 h 6379654"/>
                <a:gd name="connsiteX66" fmla="*/ 911393 w 2343790"/>
                <a:gd name="connsiteY66" fmla="*/ 586931 h 6379654"/>
                <a:gd name="connsiteX67" fmla="*/ 834437 w 2343790"/>
                <a:gd name="connsiteY67" fmla="*/ 581924 h 6379654"/>
                <a:gd name="connsiteX68" fmla="*/ 862830 w 2343790"/>
                <a:gd name="connsiteY68" fmla="*/ 584083 h 6379654"/>
                <a:gd name="connsiteX69" fmla="*/ 792482 w 2343790"/>
                <a:gd name="connsiteY69" fmla="*/ 621377 h 6379654"/>
                <a:gd name="connsiteX70" fmla="*/ 834437 w 2343790"/>
                <a:gd name="connsiteY70" fmla="*/ 581924 h 6379654"/>
                <a:gd name="connsiteX71" fmla="*/ 780209 w 2343790"/>
                <a:gd name="connsiteY71" fmla="*/ 588134 h 6379654"/>
                <a:gd name="connsiteX72" fmla="*/ 783562 w 2343790"/>
                <a:gd name="connsiteY72" fmla="*/ 627142 h 6379654"/>
                <a:gd name="connsiteX73" fmla="*/ 762818 w 2343790"/>
                <a:gd name="connsiteY73" fmla="*/ 623211 h 6379654"/>
                <a:gd name="connsiteX74" fmla="*/ 780209 w 2343790"/>
                <a:gd name="connsiteY74" fmla="*/ 588134 h 6379654"/>
                <a:gd name="connsiteX75" fmla="*/ 518715 w 2343790"/>
                <a:gd name="connsiteY75" fmla="*/ 623918 h 6379654"/>
                <a:gd name="connsiteX76" fmla="*/ 578893 w 2343790"/>
                <a:gd name="connsiteY76" fmla="*/ 615443 h 6379654"/>
                <a:gd name="connsiteX77" fmla="*/ 604320 w 2343790"/>
                <a:gd name="connsiteY77" fmla="*/ 629004 h 6379654"/>
                <a:gd name="connsiteX78" fmla="*/ 602625 w 2343790"/>
                <a:gd name="connsiteY78" fmla="*/ 769702 h 6379654"/>
                <a:gd name="connsiteX79" fmla="*/ 567027 w 2343790"/>
                <a:gd name="connsiteY79" fmla="*/ 810385 h 6379654"/>
                <a:gd name="connsiteX80" fmla="*/ 561942 w 2343790"/>
                <a:gd name="connsiteY80" fmla="*/ 709524 h 6379654"/>
                <a:gd name="connsiteX81" fmla="*/ 518715 w 2343790"/>
                <a:gd name="connsiteY81" fmla="*/ 623918 h 6379654"/>
                <a:gd name="connsiteX82" fmla="*/ 663651 w 2343790"/>
                <a:gd name="connsiteY82" fmla="*/ 599340 h 6379654"/>
                <a:gd name="connsiteX83" fmla="*/ 669914 w 2343790"/>
                <a:gd name="connsiteY83" fmla="*/ 599128 h 6379654"/>
                <a:gd name="connsiteX84" fmla="*/ 683144 w 2343790"/>
                <a:gd name="connsiteY84" fmla="*/ 608662 h 6379654"/>
                <a:gd name="connsiteX85" fmla="*/ 680602 w 2343790"/>
                <a:gd name="connsiteY85" fmla="*/ 676469 h 6379654"/>
                <a:gd name="connsiteX86" fmla="*/ 639918 w 2343790"/>
                <a:gd name="connsiteY86" fmla="*/ 724780 h 6379654"/>
                <a:gd name="connsiteX87" fmla="*/ 633985 w 2343790"/>
                <a:gd name="connsiteY87" fmla="*/ 727323 h 6379654"/>
                <a:gd name="connsiteX88" fmla="*/ 605167 w 2343790"/>
                <a:gd name="connsiteY88" fmla="*/ 612902 h 6379654"/>
                <a:gd name="connsiteX89" fmla="*/ 715963 w 2343790"/>
                <a:gd name="connsiteY89" fmla="*/ 585512 h 6379654"/>
                <a:gd name="connsiteX90" fmla="*/ 730608 w 2343790"/>
                <a:gd name="connsiteY90" fmla="*/ 592560 h 6379654"/>
                <a:gd name="connsiteX91" fmla="*/ 708572 w 2343790"/>
                <a:gd name="connsiteY91" fmla="*/ 646803 h 6379654"/>
                <a:gd name="connsiteX92" fmla="*/ 687382 w 2343790"/>
                <a:gd name="connsiteY92" fmla="*/ 595949 h 6379654"/>
                <a:gd name="connsiteX93" fmla="*/ 715963 w 2343790"/>
                <a:gd name="connsiteY93" fmla="*/ 585512 h 6379654"/>
                <a:gd name="connsiteX94" fmla="*/ 758539 w 2343790"/>
                <a:gd name="connsiteY94" fmla="*/ 575529 h 6379654"/>
                <a:gd name="connsiteX95" fmla="*/ 767055 w 2343790"/>
                <a:gd name="connsiteY95" fmla="*/ 575607 h 6379654"/>
                <a:gd name="connsiteX96" fmla="*/ 745865 w 2343790"/>
                <a:gd name="connsiteY96" fmla="*/ 596797 h 6379654"/>
                <a:gd name="connsiteX97" fmla="*/ 740779 w 2343790"/>
                <a:gd name="connsiteY97" fmla="*/ 585779 h 6379654"/>
                <a:gd name="connsiteX98" fmla="*/ 758539 w 2343790"/>
                <a:gd name="connsiteY98" fmla="*/ 575529 h 6379654"/>
                <a:gd name="connsiteX99" fmla="*/ 370390 w 2343790"/>
                <a:gd name="connsiteY99" fmla="*/ 639175 h 6379654"/>
                <a:gd name="connsiteX100" fmla="*/ 493288 w 2343790"/>
                <a:gd name="connsiteY100" fmla="*/ 627309 h 6379654"/>
                <a:gd name="connsiteX101" fmla="*/ 520411 w 2343790"/>
                <a:gd name="connsiteY101" fmla="*/ 643414 h 6379654"/>
                <a:gd name="connsiteX102" fmla="*/ 551770 w 2343790"/>
                <a:gd name="connsiteY102" fmla="*/ 824794 h 6379654"/>
                <a:gd name="connsiteX103" fmla="*/ 544142 w 2343790"/>
                <a:gd name="connsiteY103" fmla="*/ 839203 h 6379654"/>
                <a:gd name="connsiteX104" fmla="*/ 460233 w 2343790"/>
                <a:gd name="connsiteY104" fmla="*/ 940911 h 6379654"/>
                <a:gd name="connsiteX105" fmla="*/ 370390 w 2343790"/>
                <a:gd name="connsiteY105" fmla="*/ 639175 h 6379654"/>
                <a:gd name="connsiteX106" fmla="*/ 846620 w 2343790"/>
                <a:gd name="connsiteY106" fmla="*/ 547319 h 6379654"/>
                <a:gd name="connsiteX107" fmla="*/ 853507 w 2343790"/>
                <a:gd name="connsiteY107" fmla="*/ 550181 h 6379654"/>
                <a:gd name="connsiteX108" fmla="*/ 851812 w 2343790"/>
                <a:gd name="connsiteY108" fmla="*/ 560352 h 6379654"/>
                <a:gd name="connsiteX109" fmla="*/ 839097 w 2343790"/>
                <a:gd name="connsiteY109" fmla="*/ 566284 h 6379654"/>
                <a:gd name="connsiteX110" fmla="*/ 813670 w 2343790"/>
                <a:gd name="connsiteY110" fmla="*/ 559503 h 6379654"/>
                <a:gd name="connsiteX111" fmla="*/ 839098 w 2343790"/>
                <a:gd name="connsiteY111" fmla="*/ 550180 h 6379654"/>
                <a:gd name="connsiteX112" fmla="*/ 846620 w 2343790"/>
                <a:gd name="connsiteY112" fmla="*/ 547319 h 6379654"/>
                <a:gd name="connsiteX113" fmla="*/ 260205 w 2343790"/>
                <a:gd name="connsiteY113" fmla="*/ 640871 h 6379654"/>
                <a:gd name="connsiteX114" fmla="*/ 348354 w 2343790"/>
                <a:gd name="connsiteY114" fmla="*/ 640871 h 6379654"/>
                <a:gd name="connsiteX115" fmla="*/ 369544 w 2343790"/>
                <a:gd name="connsiteY115" fmla="*/ 654432 h 6379654"/>
                <a:gd name="connsiteX116" fmla="*/ 450909 w 2343790"/>
                <a:gd name="connsiteY116" fmla="*/ 826490 h 6379654"/>
                <a:gd name="connsiteX117" fmla="*/ 454301 w 2343790"/>
                <a:gd name="connsiteY117" fmla="*/ 863782 h 6379654"/>
                <a:gd name="connsiteX118" fmla="*/ 410227 w 2343790"/>
                <a:gd name="connsiteY118" fmla="*/ 1006174 h 6379654"/>
                <a:gd name="connsiteX119" fmla="*/ 342419 w 2343790"/>
                <a:gd name="connsiteY119" fmla="*/ 1090932 h 6379654"/>
                <a:gd name="connsiteX120" fmla="*/ 260205 w 2343790"/>
                <a:gd name="connsiteY120" fmla="*/ 640871 h 6379654"/>
                <a:gd name="connsiteX121" fmla="*/ 899276 w 2343790"/>
                <a:gd name="connsiteY121" fmla="*/ 532382 h 6379654"/>
                <a:gd name="connsiteX122" fmla="*/ 892495 w 2343790"/>
                <a:gd name="connsiteY122" fmla="*/ 562046 h 6379654"/>
                <a:gd name="connsiteX123" fmla="*/ 870458 w 2343790"/>
                <a:gd name="connsiteY123" fmla="*/ 569674 h 6379654"/>
                <a:gd name="connsiteX124" fmla="*/ 866220 w 2343790"/>
                <a:gd name="connsiteY124" fmla="*/ 553571 h 6379654"/>
                <a:gd name="connsiteX125" fmla="*/ 899276 w 2343790"/>
                <a:gd name="connsiteY125" fmla="*/ 532382 h 6379654"/>
                <a:gd name="connsiteX126" fmla="*/ 954367 w 2343790"/>
                <a:gd name="connsiteY126" fmla="*/ 513735 h 6379654"/>
                <a:gd name="connsiteX127" fmla="*/ 943349 w 2343790"/>
                <a:gd name="connsiteY127" fmla="*/ 556961 h 6379654"/>
                <a:gd name="connsiteX128" fmla="*/ 934026 w 2343790"/>
                <a:gd name="connsiteY128" fmla="*/ 575607 h 6379654"/>
                <a:gd name="connsiteX129" fmla="*/ 905208 w 2343790"/>
                <a:gd name="connsiteY129" fmla="*/ 571369 h 6379654"/>
                <a:gd name="connsiteX130" fmla="*/ 906904 w 2343790"/>
                <a:gd name="connsiteY130" fmla="*/ 546791 h 6379654"/>
                <a:gd name="connsiteX131" fmla="*/ 954367 w 2343790"/>
                <a:gd name="connsiteY131" fmla="*/ 513735 h 6379654"/>
                <a:gd name="connsiteX132" fmla="*/ 159345 w 2343790"/>
                <a:gd name="connsiteY132" fmla="*/ 644260 h 6379654"/>
                <a:gd name="connsiteX133" fmla="*/ 233932 w 2343790"/>
                <a:gd name="connsiteY133" fmla="*/ 644261 h 6379654"/>
                <a:gd name="connsiteX134" fmla="*/ 257662 w 2343790"/>
                <a:gd name="connsiteY134" fmla="*/ 664601 h 6379654"/>
                <a:gd name="connsiteX135" fmla="*/ 298345 w 2343790"/>
                <a:gd name="connsiteY135" fmla="*/ 781567 h 6379654"/>
                <a:gd name="connsiteX136" fmla="*/ 329707 w 2343790"/>
                <a:gd name="connsiteY136" fmla="*/ 999394 h 6379654"/>
                <a:gd name="connsiteX137" fmla="*/ 279699 w 2343790"/>
                <a:gd name="connsiteY137" fmla="*/ 1179080 h 6379654"/>
                <a:gd name="connsiteX138" fmla="*/ 238169 w 2343790"/>
                <a:gd name="connsiteY138" fmla="*/ 1238410 h 6379654"/>
                <a:gd name="connsiteX139" fmla="*/ 202571 w 2343790"/>
                <a:gd name="connsiteY139" fmla="*/ 756141 h 6379654"/>
                <a:gd name="connsiteX140" fmla="*/ 159345 w 2343790"/>
                <a:gd name="connsiteY140" fmla="*/ 644260 h 6379654"/>
                <a:gd name="connsiteX141" fmla="*/ 750951 w 2343790"/>
                <a:gd name="connsiteY141" fmla="*/ 544247 h 6379654"/>
                <a:gd name="connsiteX142" fmla="*/ 757321 w 2343790"/>
                <a:gd name="connsiteY142" fmla="*/ 543479 h 6379654"/>
                <a:gd name="connsiteX143" fmla="*/ 777225 w 2343790"/>
                <a:gd name="connsiteY143" fmla="*/ 556112 h 6379654"/>
                <a:gd name="connsiteX144" fmla="*/ 749255 w 2343790"/>
                <a:gd name="connsiteY144" fmla="*/ 561198 h 6379654"/>
                <a:gd name="connsiteX145" fmla="*/ 750951 w 2343790"/>
                <a:gd name="connsiteY145" fmla="*/ 544247 h 6379654"/>
                <a:gd name="connsiteX146" fmla="*/ 1029802 w 2343790"/>
                <a:gd name="connsiteY146" fmla="*/ 484917 h 6379654"/>
                <a:gd name="connsiteX147" fmla="*/ 995899 w 2343790"/>
                <a:gd name="connsiteY147" fmla="*/ 567979 h 6379654"/>
                <a:gd name="connsiteX148" fmla="*/ 975558 w 2343790"/>
                <a:gd name="connsiteY148" fmla="*/ 577303 h 6379654"/>
                <a:gd name="connsiteX149" fmla="*/ 952673 w 2343790"/>
                <a:gd name="connsiteY149" fmla="*/ 563742 h 6379654"/>
                <a:gd name="connsiteX150" fmla="*/ 997595 w 2343790"/>
                <a:gd name="connsiteY150" fmla="*/ 495935 h 6379654"/>
                <a:gd name="connsiteX151" fmla="*/ 1029802 w 2343790"/>
                <a:gd name="connsiteY151" fmla="*/ 484917 h 6379654"/>
                <a:gd name="connsiteX152" fmla="*/ 848422 w 2343790"/>
                <a:gd name="connsiteY152" fmla="*/ 502717 h 6379654"/>
                <a:gd name="connsiteX153" fmla="*/ 812823 w 2343790"/>
                <a:gd name="connsiteY153" fmla="*/ 544247 h 6379654"/>
                <a:gd name="connsiteX154" fmla="*/ 848422 w 2343790"/>
                <a:gd name="connsiteY154" fmla="*/ 502717 h 6379654"/>
                <a:gd name="connsiteX155" fmla="*/ 711115 w 2343790"/>
                <a:gd name="connsiteY155" fmla="*/ 514582 h 6379654"/>
                <a:gd name="connsiteX156" fmla="*/ 738237 w 2343790"/>
                <a:gd name="connsiteY156" fmla="*/ 555265 h 6379654"/>
                <a:gd name="connsiteX157" fmla="*/ 690773 w 2343790"/>
                <a:gd name="connsiteY157" fmla="*/ 579844 h 6379654"/>
                <a:gd name="connsiteX158" fmla="*/ 711115 w 2343790"/>
                <a:gd name="connsiteY158" fmla="*/ 514582 h 6379654"/>
                <a:gd name="connsiteX159" fmla="*/ 1159481 w 2343790"/>
                <a:gd name="connsiteY159" fmla="*/ 439997 h 6379654"/>
                <a:gd name="connsiteX160" fmla="*/ 1110321 w 2343790"/>
                <a:gd name="connsiteY160" fmla="*/ 496783 h 6379654"/>
                <a:gd name="connsiteX161" fmla="*/ 1081503 w 2343790"/>
                <a:gd name="connsiteY161" fmla="*/ 562893 h 6379654"/>
                <a:gd name="connsiteX162" fmla="*/ 1063705 w 2343790"/>
                <a:gd name="connsiteY162" fmla="*/ 578151 h 6379654"/>
                <a:gd name="connsiteX163" fmla="*/ 1033192 w 2343790"/>
                <a:gd name="connsiteY163" fmla="*/ 578150 h 6379654"/>
                <a:gd name="connsiteX164" fmla="*/ 1006917 w 2343790"/>
                <a:gd name="connsiteY164" fmla="*/ 547637 h 6379654"/>
                <a:gd name="connsiteX165" fmla="*/ 1059466 w 2343790"/>
                <a:gd name="connsiteY165" fmla="*/ 475594 h 6379654"/>
                <a:gd name="connsiteX166" fmla="*/ 1159481 w 2343790"/>
                <a:gd name="connsiteY166" fmla="*/ 439997 h 6379654"/>
                <a:gd name="connsiteX167" fmla="*/ 789091 w 2343790"/>
                <a:gd name="connsiteY167" fmla="*/ 499326 h 6379654"/>
                <a:gd name="connsiteX168" fmla="*/ 795766 w 2343790"/>
                <a:gd name="connsiteY168" fmla="*/ 498478 h 6379654"/>
                <a:gd name="connsiteX169" fmla="*/ 801804 w 2343790"/>
                <a:gd name="connsiteY169" fmla="*/ 500173 h 6379654"/>
                <a:gd name="connsiteX170" fmla="*/ 793329 w 2343790"/>
                <a:gd name="connsiteY170" fmla="*/ 528991 h 6379654"/>
                <a:gd name="connsiteX171" fmla="*/ 789091 w 2343790"/>
                <a:gd name="connsiteY171" fmla="*/ 499326 h 6379654"/>
                <a:gd name="connsiteX172" fmla="*/ 901819 w 2343790"/>
                <a:gd name="connsiteY172" fmla="*/ 454404 h 6379654"/>
                <a:gd name="connsiteX173" fmla="*/ 910294 w 2343790"/>
                <a:gd name="connsiteY173" fmla="*/ 484917 h 6379654"/>
                <a:gd name="connsiteX174" fmla="*/ 918770 w 2343790"/>
                <a:gd name="connsiteY174" fmla="*/ 508649 h 6379654"/>
                <a:gd name="connsiteX175" fmla="*/ 873000 w 2343790"/>
                <a:gd name="connsiteY175" fmla="*/ 523906 h 6379654"/>
                <a:gd name="connsiteX176" fmla="*/ 869610 w 2343790"/>
                <a:gd name="connsiteY176" fmla="*/ 482376 h 6379654"/>
                <a:gd name="connsiteX177" fmla="*/ 901819 w 2343790"/>
                <a:gd name="connsiteY177" fmla="*/ 454404 h 6379654"/>
                <a:gd name="connsiteX178" fmla="*/ 764511 w 2343790"/>
                <a:gd name="connsiteY178" fmla="*/ 475594 h 6379654"/>
                <a:gd name="connsiteX179" fmla="*/ 760274 w 2343790"/>
                <a:gd name="connsiteY179" fmla="*/ 518820 h 6379654"/>
                <a:gd name="connsiteX180" fmla="*/ 722981 w 2343790"/>
                <a:gd name="connsiteY180" fmla="*/ 510344 h 6379654"/>
                <a:gd name="connsiteX181" fmla="*/ 764511 w 2343790"/>
                <a:gd name="connsiteY181" fmla="*/ 475594 h 6379654"/>
                <a:gd name="connsiteX182" fmla="*/ 1407431 w 2343790"/>
                <a:gd name="connsiteY182" fmla="*/ 364332 h 6379654"/>
                <a:gd name="connsiteX183" fmla="*/ 1178975 w 2343790"/>
                <a:gd name="connsiteY183" fmla="*/ 556961 h 6379654"/>
                <a:gd name="connsiteX184" fmla="*/ 1134901 w 2343790"/>
                <a:gd name="connsiteY184" fmla="*/ 572217 h 6379654"/>
                <a:gd name="connsiteX185" fmla="*/ 1093370 w 2343790"/>
                <a:gd name="connsiteY185" fmla="*/ 571370 h 6379654"/>
                <a:gd name="connsiteX186" fmla="*/ 1103541 w 2343790"/>
                <a:gd name="connsiteY186" fmla="*/ 528143 h 6379654"/>
                <a:gd name="connsiteX187" fmla="*/ 1240000 w 2343790"/>
                <a:gd name="connsiteY187" fmla="*/ 410330 h 6379654"/>
                <a:gd name="connsiteX188" fmla="*/ 1407431 w 2343790"/>
                <a:gd name="connsiteY188" fmla="*/ 364332 h 6379654"/>
                <a:gd name="connsiteX189" fmla="*/ 848846 w 2343790"/>
                <a:gd name="connsiteY189" fmla="*/ 454617 h 6379654"/>
                <a:gd name="connsiteX190" fmla="*/ 861982 w 2343790"/>
                <a:gd name="connsiteY190" fmla="*/ 459490 h 6379654"/>
                <a:gd name="connsiteX191" fmla="*/ 874696 w 2343790"/>
                <a:gd name="connsiteY191" fmla="*/ 466271 h 6379654"/>
                <a:gd name="connsiteX192" fmla="*/ 860287 w 2343790"/>
                <a:gd name="connsiteY192" fmla="*/ 474746 h 6379654"/>
                <a:gd name="connsiteX193" fmla="*/ 834861 w 2343790"/>
                <a:gd name="connsiteY193" fmla="*/ 484069 h 6379654"/>
                <a:gd name="connsiteX194" fmla="*/ 838250 w 2343790"/>
                <a:gd name="connsiteY194" fmla="*/ 463729 h 6379654"/>
                <a:gd name="connsiteX195" fmla="*/ 848846 w 2343790"/>
                <a:gd name="connsiteY195" fmla="*/ 454617 h 6379654"/>
                <a:gd name="connsiteX196" fmla="*/ 772141 w 2343790"/>
                <a:gd name="connsiteY196" fmla="*/ 451014 h 6379654"/>
                <a:gd name="connsiteX197" fmla="*/ 825536 w 2343790"/>
                <a:gd name="connsiteY197" fmla="*/ 458643 h 6379654"/>
                <a:gd name="connsiteX198" fmla="*/ 794177 w 2343790"/>
                <a:gd name="connsiteY198" fmla="*/ 488307 h 6379654"/>
                <a:gd name="connsiteX199" fmla="*/ 772141 w 2343790"/>
                <a:gd name="connsiteY199" fmla="*/ 451014 h 6379654"/>
                <a:gd name="connsiteX200" fmla="*/ 642461 w 2343790"/>
                <a:gd name="connsiteY200" fmla="*/ 456099 h 6379654"/>
                <a:gd name="connsiteX201" fmla="*/ 691620 w 2343790"/>
                <a:gd name="connsiteY201" fmla="*/ 496782 h 6379654"/>
                <a:gd name="connsiteX202" fmla="*/ 699249 w 2343790"/>
                <a:gd name="connsiteY202" fmla="*/ 524754 h 6379654"/>
                <a:gd name="connsiteX203" fmla="*/ 628900 w 2343790"/>
                <a:gd name="connsiteY203" fmla="*/ 595949 h 6379654"/>
                <a:gd name="connsiteX204" fmla="*/ 602625 w 2343790"/>
                <a:gd name="connsiteY204" fmla="*/ 601035 h 6379654"/>
                <a:gd name="connsiteX205" fmla="*/ 642461 w 2343790"/>
                <a:gd name="connsiteY205" fmla="*/ 456099 h 6379654"/>
                <a:gd name="connsiteX206" fmla="*/ 978099 w 2343790"/>
                <a:gd name="connsiteY206" fmla="*/ 397618 h 6379654"/>
                <a:gd name="connsiteX207" fmla="*/ 977253 w 2343790"/>
                <a:gd name="connsiteY207" fmla="*/ 478136 h 6379654"/>
                <a:gd name="connsiteX208" fmla="*/ 967929 w 2343790"/>
                <a:gd name="connsiteY208" fmla="*/ 492545 h 6379654"/>
                <a:gd name="connsiteX209" fmla="*/ 927245 w 2343790"/>
                <a:gd name="connsiteY209" fmla="*/ 495087 h 6379654"/>
                <a:gd name="connsiteX210" fmla="*/ 934874 w 2343790"/>
                <a:gd name="connsiteY210" fmla="*/ 428978 h 6379654"/>
                <a:gd name="connsiteX211" fmla="*/ 978099 w 2343790"/>
                <a:gd name="connsiteY211" fmla="*/ 397618 h 6379654"/>
                <a:gd name="connsiteX212" fmla="*/ 752646 w 2343790"/>
                <a:gd name="connsiteY212" fmla="*/ 425586 h 6379654"/>
                <a:gd name="connsiteX213" fmla="*/ 732303 w 2343790"/>
                <a:gd name="connsiteY213" fmla="*/ 492546 h 6379654"/>
                <a:gd name="connsiteX214" fmla="*/ 678906 w 2343790"/>
                <a:gd name="connsiteY214" fmla="*/ 471355 h 6379654"/>
                <a:gd name="connsiteX215" fmla="*/ 752646 w 2343790"/>
                <a:gd name="connsiteY215" fmla="*/ 425586 h 6379654"/>
                <a:gd name="connsiteX216" fmla="*/ 890535 w 2343790"/>
                <a:gd name="connsiteY216" fmla="*/ 392638 h 6379654"/>
                <a:gd name="connsiteX217" fmla="*/ 895038 w 2343790"/>
                <a:gd name="connsiteY217" fmla="*/ 393379 h 6379654"/>
                <a:gd name="connsiteX218" fmla="*/ 954367 w 2343790"/>
                <a:gd name="connsiteY218" fmla="*/ 399312 h 6379654"/>
                <a:gd name="connsiteX219" fmla="*/ 895039 w 2343790"/>
                <a:gd name="connsiteY219" fmla="*/ 444234 h 6379654"/>
                <a:gd name="connsiteX220" fmla="*/ 867916 w 2343790"/>
                <a:gd name="connsiteY220" fmla="*/ 449318 h 6379654"/>
                <a:gd name="connsiteX221" fmla="*/ 859439 w 2343790"/>
                <a:gd name="connsiteY221" fmla="*/ 429825 h 6379654"/>
                <a:gd name="connsiteX222" fmla="*/ 881476 w 2343790"/>
                <a:gd name="connsiteY222" fmla="*/ 399312 h 6379654"/>
                <a:gd name="connsiteX223" fmla="*/ 890535 w 2343790"/>
                <a:gd name="connsiteY223" fmla="*/ 392638 h 6379654"/>
                <a:gd name="connsiteX224" fmla="*/ 766207 w 2343790"/>
                <a:gd name="connsiteY224" fmla="*/ 407788 h 6379654"/>
                <a:gd name="connsiteX225" fmla="*/ 850964 w 2343790"/>
                <a:gd name="connsiteY225" fmla="*/ 412874 h 6379654"/>
                <a:gd name="connsiteX226" fmla="*/ 799262 w 2343790"/>
                <a:gd name="connsiteY226" fmla="*/ 448472 h 6379654"/>
                <a:gd name="connsiteX227" fmla="*/ 766207 w 2343790"/>
                <a:gd name="connsiteY227" fmla="*/ 407788 h 6379654"/>
                <a:gd name="connsiteX228" fmla="*/ 1038279 w 2343790"/>
                <a:gd name="connsiteY228" fmla="*/ 361172 h 6379654"/>
                <a:gd name="connsiteX229" fmla="*/ 1067095 w 2343790"/>
                <a:gd name="connsiteY229" fmla="*/ 456948 h 6379654"/>
                <a:gd name="connsiteX230" fmla="*/ 1011157 w 2343790"/>
                <a:gd name="connsiteY230" fmla="*/ 478136 h 6379654"/>
                <a:gd name="connsiteX231" fmla="*/ 983185 w 2343790"/>
                <a:gd name="connsiteY231" fmla="*/ 462880 h 6379654"/>
                <a:gd name="connsiteX232" fmla="*/ 1038279 w 2343790"/>
                <a:gd name="connsiteY232" fmla="*/ 361172 h 6379654"/>
                <a:gd name="connsiteX233" fmla="*/ 589911 w 2343790"/>
                <a:gd name="connsiteY233" fmla="*/ 413721 h 6379654"/>
                <a:gd name="connsiteX234" fmla="*/ 628053 w 2343790"/>
                <a:gd name="connsiteY234" fmla="*/ 537466 h 6379654"/>
                <a:gd name="connsiteX235" fmla="*/ 531430 w 2343790"/>
                <a:gd name="connsiteY235" fmla="*/ 606967 h 6379654"/>
                <a:gd name="connsiteX236" fmla="*/ 589911 w 2343790"/>
                <a:gd name="connsiteY236" fmla="*/ 413721 h 6379654"/>
                <a:gd name="connsiteX237" fmla="*/ 941061 w 2343790"/>
                <a:gd name="connsiteY237" fmla="*/ 335182 h 6379654"/>
                <a:gd name="connsiteX238" fmla="*/ 949323 w 2343790"/>
                <a:gd name="connsiteY238" fmla="*/ 335281 h 6379654"/>
                <a:gd name="connsiteX239" fmla="*/ 962843 w 2343790"/>
                <a:gd name="connsiteY239" fmla="*/ 340830 h 6379654"/>
                <a:gd name="connsiteX240" fmla="*/ 1032344 w 2343790"/>
                <a:gd name="connsiteY240" fmla="*/ 348458 h 6379654"/>
                <a:gd name="connsiteX241" fmla="*/ 915381 w 2343790"/>
                <a:gd name="connsiteY241" fmla="*/ 389988 h 6379654"/>
                <a:gd name="connsiteX242" fmla="*/ 906057 w 2343790"/>
                <a:gd name="connsiteY242" fmla="*/ 369647 h 6379654"/>
                <a:gd name="connsiteX243" fmla="*/ 921313 w 2343790"/>
                <a:gd name="connsiteY243" fmla="*/ 351847 h 6379654"/>
                <a:gd name="connsiteX244" fmla="*/ 941061 w 2343790"/>
                <a:gd name="connsiteY244" fmla="*/ 335182 h 6379654"/>
                <a:gd name="connsiteX245" fmla="*/ 1167955 w 2343790"/>
                <a:gd name="connsiteY245" fmla="*/ 283194 h 6379654"/>
                <a:gd name="connsiteX246" fmla="*/ 1205249 w 2343790"/>
                <a:gd name="connsiteY246" fmla="*/ 407788 h 6379654"/>
                <a:gd name="connsiteX247" fmla="*/ 1089133 w 2343790"/>
                <a:gd name="connsiteY247" fmla="*/ 449318 h 6379654"/>
                <a:gd name="connsiteX248" fmla="*/ 1041668 w 2343790"/>
                <a:gd name="connsiteY248" fmla="*/ 396769 h 6379654"/>
                <a:gd name="connsiteX249" fmla="*/ 1074723 w 2343790"/>
                <a:gd name="connsiteY249" fmla="*/ 337440 h 6379654"/>
                <a:gd name="connsiteX250" fmla="*/ 1167955 w 2343790"/>
                <a:gd name="connsiteY250" fmla="*/ 283194 h 6379654"/>
                <a:gd name="connsiteX251" fmla="*/ 755189 w 2343790"/>
                <a:gd name="connsiteY251" fmla="*/ 346763 h 6379654"/>
                <a:gd name="connsiteX252" fmla="*/ 912837 w 2343790"/>
                <a:gd name="connsiteY252" fmla="*/ 340829 h 6379654"/>
                <a:gd name="connsiteX253" fmla="*/ 817908 w 2343790"/>
                <a:gd name="connsiteY253" fmla="*/ 406941 h 6379654"/>
                <a:gd name="connsiteX254" fmla="*/ 755189 w 2343790"/>
                <a:gd name="connsiteY254" fmla="*/ 346763 h 6379654"/>
                <a:gd name="connsiteX255" fmla="*/ 738237 w 2343790"/>
                <a:gd name="connsiteY255" fmla="*/ 344220 h 6379654"/>
                <a:gd name="connsiteX256" fmla="*/ 714506 w 2343790"/>
                <a:gd name="connsiteY256" fmla="*/ 450167 h 6379654"/>
                <a:gd name="connsiteX257" fmla="*/ 619577 w 2343790"/>
                <a:gd name="connsiteY257" fmla="*/ 417111 h 6379654"/>
                <a:gd name="connsiteX258" fmla="*/ 738237 w 2343790"/>
                <a:gd name="connsiteY258" fmla="*/ 344220 h 6379654"/>
                <a:gd name="connsiteX259" fmla="*/ 1272208 w 2343790"/>
                <a:gd name="connsiteY259" fmla="*/ 226407 h 6379654"/>
                <a:gd name="connsiteX260" fmla="*/ 1310348 w 2343790"/>
                <a:gd name="connsiteY260" fmla="*/ 375581 h 6379654"/>
                <a:gd name="connsiteX261" fmla="*/ 1238305 w 2343790"/>
                <a:gd name="connsiteY261" fmla="*/ 397616 h 6379654"/>
                <a:gd name="connsiteX262" fmla="*/ 1195078 w 2343790"/>
                <a:gd name="connsiteY262" fmla="*/ 381513 h 6379654"/>
                <a:gd name="connsiteX263" fmla="*/ 1181517 w 2343790"/>
                <a:gd name="connsiteY263" fmla="*/ 290824 h 6379654"/>
                <a:gd name="connsiteX264" fmla="*/ 1197622 w 2343790"/>
                <a:gd name="connsiteY264" fmla="*/ 268786 h 6379654"/>
                <a:gd name="connsiteX265" fmla="*/ 1272208 w 2343790"/>
                <a:gd name="connsiteY265" fmla="*/ 226407 h 6379654"/>
                <a:gd name="connsiteX266" fmla="*/ 508544 w 2343790"/>
                <a:gd name="connsiteY266" fmla="*/ 340829 h 6379654"/>
                <a:gd name="connsiteX267" fmla="*/ 578893 w 2343790"/>
                <a:gd name="connsiteY267" fmla="*/ 476441 h 6379654"/>
                <a:gd name="connsiteX268" fmla="*/ 567875 w 2343790"/>
                <a:gd name="connsiteY268" fmla="*/ 523905 h 6379654"/>
                <a:gd name="connsiteX269" fmla="*/ 449215 w 2343790"/>
                <a:gd name="connsiteY269" fmla="*/ 619681 h 6379654"/>
                <a:gd name="connsiteX270" fmla="*/ 392428 w 2343790"/>
                <a:gd name="connsiteY270" fmla="*/ 624767 h 6379654"/>
                <a:gd name="connsiteX271" fmla="*/ 508544 w 2343790"/>
                <a:gd name="connsiteY271" fmla="*/ 340829 h 6379654"/>
                <a:gd name="connsiteX272" fmla="*/ 1080658 w 2343790"/>
                <a:gd name="connsiteY272" fmla="*/ 199285 h 6379654"/>
                <a:gd name="connsiteX273" fmla="*/ 1174738 w 2343790"/>
                <a:gd name="connsiteY273" fmla="*/ 266243 h 6379654"/>
                <a:gd name="connsiteX274" fmla="*/ 993357 w 2343790"/>
                <a:gd name="connsiteY274" fmla="*/ 335744 h 6379654"/>
                <a:gd name="connsiteX275" fmla="*/ 984032 w 2343790"/>
                <a:gd name="connsiteY275" fmla="*/ 334896 h 6379654"/>
                <a:gd name="connsiteX276" fmla="*/ 953521 w 2343790"/>
                <a:gd name="connsiteY276" fmla="*/ 321336 h 6379654"/>
                <a:gd name="connsiteX277" fmla="*/ 970472 w 2343790"/>
                <a:gd name="connsiteY277" fmla="*/ 298450 h 6379654"/>
                <a:gd name="connsiteX278" fmla="*/ 1080658 w 2343790"/>
                <a:gd name="connsiteY278" fmla="*/ 199285 h 6379654"/>
                <a:gd name="connsiteX279" fmla="*/ 1449350 w 2343790"/>
                <a:gd name="connsiteY279" fmla="*/ 136564 h 6379654"/>
                <a:gd name="connsiteX280" fmla="*/ 1413753 w 2343790"/>
                <a:gd name="connsiteY280" fmla="*/ 286585 h 6379654"/>
                <a:gd name="connsiteX281" fmla="*/ 1419157 w 2343790"/>
                <a:gd name="connsiteY281" fmla="*/ 310529 h 6379654"/>
                <a:gd name="connsiteX282" fmla="*/ 1436046 w 2343790"/>
                <a:gd name="connsiteY282" fmla="*/ 341883 h 6379654"/>
                <a:gd name="connsiteX283" fmla="*/ 1368822 w 2343790"/>
                <a:gd name="connsiteY283" fmla="*/ 359484 h 6379654"/>
                <a:gd name="connsiteX284" fmla="*/ 1335776 w 2343790"/>
                <a:gd name="connsiteY284" fmla="*/ 368800 h 6379654"/>
                <a:gd name="connsiteX285" fmla="*/ 1310348 w 2343790"/>
                <a:gd name="connsiteY285" fmla="*/ 361172 h 6379654"/>
                <a:gd name="connsiteX286" fmla="*/ 1285768 w 2343790"/>
                <a:gd name="connsiteY286" fmla="*/ 225560 h 6379654"/>
                <a:gd name="connsiteX287" fmla="*/ 1296787 w 2343790"/>
                <a:gd name="connsiteY287" fmla="*/ 213693 h 6379654"/>
                <a:gd name="connsiteX288" fmla="*/ 1371373 w 2343790"/>
                <a:gd name="connsiteY288" fmla="*/ 174705 h 6379654"/>
                <a:gd name="connsiteX289" fmla="*/ 744170 w 2343790"/>
                <a:gd name="connsiteY289" fmla="*/ 230646 h 6379654"/>
                <a:gd name="connsiteX290" fmla="*/ 1040820 w 2343790"/>
                <a:gd name="connsiteY290" fmla="*/ 214542 h 6379654"/>
                <a:gd name="connsiteX291" fmla="*/ 914532 w 2343790"/>
                <a:gd name="connsiteY291" fmla="*/ 326422 h 6379654"/>
                <a:gd name="connsiteX292" fmla="*/ 784006 w 2343790"/>
                <a:gd name="connsiteY292" fmla="*/ 343373 h 6379654"/>
                <a:gd name="connsiteX293" fmla="*/ 747559 w 2343790"/>
                <a:gd name="connsiteY293" fmla="*/ 302690 h 6379654"/>
                <a:gd name="connsiteX294" fmla="*/ 744170 w 2343790"/>
                <a:gd name="connsiteY294" fmla="*/ 230646 h 6379654"/>
                <a:gd name="connsiteX295" fmla="*/ 728066 w 2343790"/>
                <a:gd name="connsiteY295" fmla="*/ 227255 h 6379654"/>
                <a:gd name="connsiteX296" fmla="*/ 736541 w 2343790"/>
                <a:gd name="connsiteY296" fmla="*/ 311166 h 6379654"/>
                <a:gd name="connsiteX297" fmla="*/ 733152 w 2343790"/>
                <a:gd name="connsiteY297" fmla="*/ 331506 h 6379654"/>
                <a:gd name="connsiteX298" fmla="*/ 620425 w 2343790"/>
                <a:gd name="connsiteY298" fmla="*/ 406093 h 6379654"/>
                <a:gd name="connsiteX299" fmla="*/ 594150 w 2343790"/>
                <a:gd name="connsiteY299" fmla="*/ 398464 h 6379654"/>
                <a:gd name="connsiteX300" fmla="*/ 533972 w 2343790"/>
                <a:gd name="connsiteY300" fmla="*/ 344219 h 6379654"/>
                <a:gd name="connsiteX301" fmla="*/ 728066 w 2343790"/>
                <a:gd name="connsiteY301" fmla="*/ 227255 h 6379654"/>
                <a:gd name="connsiteX302" fmla="*/ 427177 w 2343790"/>
                <a:gd name="connsiteY302" fmla="*/ 247597 h 6379654"/>
                <a:gd name="connsiteX303" fmla="*/ 487355 w 2343790"/>
                <a:gd name="connsiteY303" fmla="*/ 315403 h 6379654"/>
                <a:gd name="connsiteX304" fmla="*/ 497526 w 2343790"/>
                <a:gd name="connsiteY304" fmla="*/ 345915 h 6379654"/>
                <a:gd name="connsiteX305" fmla="*/ 405140 w 2343790"/>
                <a:gd name="connsiteY305" fmla="*/ 594254 h 6379654"/>
                <a:gd name="connsiteX306" fmla="*/ 328859 w 2343790"/>
                <a:gd name="connsiteY306" fmla="*/ 628157 h 6379654"/>
                <a:gd name="connsiteX307" fmla="*/ 258511 w 2343790"/>
                <a:gd name="connsiteY307" fmla="*/ 631548 h 6379654"/>
                <a:gd name="connsiteX308" fmla="*/ 419549 w 2343790"/>
                <a:gd name="connsiteY308" fmla="*/ 255225 h 6379654"/>
                <a:gd name="connsiteX309" fmla="*/ 1213302 w 2343790"/>
                <a:gd name="connsiteY309" fmla="*/ 103933 h 6379654"/>
                <a:gd name="connsiteX310" fmla="*/ 1218811 w 2343790"/>
                <a:gd name="connsiteY310" fmla="*/ 111138 h 6379654"/>
                <a:gd name="connsiteX311" fmla="*/ 1281531 w 2343790"/>
                <a:gd name="connsiteY311" fmla="*/ 206913 h 6379654"/>
                <a:gd name="connsiteX312" fmla="*/ 1197622 w 2343790"/>
                <a:gd name="connsiteY312" fmla="*/ 252681 h 6379654"/>
                <a:gd name="connsiteX313" fmla="*/ 1095065 w 2343790"/>
                <a:gd name="connsiteY313" fmla="*/ 206913 h 6379654"/>
                <a:gd name="connsiteX314" fmla="*/ 1100999 w 2343790"/>
                <a:gd name="connsiteY314" fmla="*/ 182335 h 6379654"/>
                <a:gd name="connsiteX315" fmla="*/ 1205250 w 2343790"/>
                <a:gd name="connsiteY315" fmla="*/ 106899 h 6379654"/>
                <a:gd name="connsiteX316" fmla="*/ 1213302 w 2343790"/>
                <a:gd name="connsiteY316" fmla="*/ 103933 h 6379654"/>
                <a:gd name="connsiteX317" fmla="*/ 1236610 w 2343790"/>
                <a:gd name="connsiteY317" fmla="*/ 88081 h 6379654"/>
                <a:gd name="connsiteX318" fmla="*/ 1245933 w 2343790"/>
                <a:gd name="connsiteY318" fmla="*/ 88252 h 6379654"/>
                <a:gd name="connsiteX319" fmla="*/ 1440028 w 2343790"/>
                <a:gd name="connsiteY319" fmla="*/ 123004 h 6379654"/>
                <a:gd name="connsiteX320" fmla="*/ 1441723 w 2343790"/>
                <a:gd name="connsiteY320" fmla="*/ 126394 h 6379654"/>
                <a:gd name="connsiteX321" fmla="*/ 1304416 w 2343790"/>
                <a:gd name="connsiteY321" fmla="*/ 195895 h 6379654"/>
                <a:gd name="connsiteX322" fmla="*/ 1280684 w 2343790"/>
                <a:gd name="connsiteY322" fmla="*/ 192505 h 6379654"/>
                <a:gd name="connsiteX323" fmla="*/ 1228980 w 2343790"/>
                <a:gd name="connsiteY323" fmla="*/ 107748 h 6379654"/>
                <a:gd name="connsiteX324" fmla="*/ 1236610 w 2343790"/>
                <a:gd name="connsiteY324" fmla="*/ 88081 h 6379654"/>
                <a:gd name="connsiteX325" fmla="*/ 722133 w 2343790"/>
                <a:gd name="connsiteY325" fmla="*/ 128090 h 6379654"/>
                <a:gd name="connsiteX326" fmla="*/ 594997 w 2343790"/>
                <a:gd name="connsiteY326" fmla="*/ 332354 h 6379654"/>
                <a:gd name="connsiteX327" fmla="*/ 491592 w 2343790"/>
                <a:gd name="connsiteY327" fmla="*/ 303536 h 6379654"/>
                <a:gd name="connsiteX328" fmla="*/ 436501 w 2343790"/>
                <a:gd name="connsiteY328" fmla="*/ 243358 h 6379654"/>
                <a:gd name="connsiteX329" fmla="*/ 722133 w 2343790"/>
                <a:gd name="connsiteY329" fmla="*/ 128090 h 6379654"/>
                <a:gd name="connsiteX330" fmla="*/ 742262 w 2343790"/>
                <a:gd name="connsiteY330" fmla="*/ 119719 h 6379654"/>
                <a:gd name="connsiteX331" fmla="*/ 752645 w 2343790"/>
                <a:gd name="connsiteY331" fmla="*/ 120461 h 6379654"/>
                <a:gd name="connsiteX332" fmla="*/ 1017089 w 2343790"/>
                <a:gd name="connsiteY332" fmla="*/ 135717 h 6379654"/>
                <a:gd name="connsiteX333" fmla="*/ 1190841 w 2343790"/>
                <a:gd name="connsiteY333" fmla="*/ 98424 h 6379654"/>
                <a:gd name="connsiteX334" fmla="*/ 825537 w 2343790"/>
                <a:gd name="connsiteY334" fmla="*/ 242511 h 6379654"/>
                <a:gd name="connsiteX335" fmla="*/ 738236 w 2343790"/>
                <a:gd name="connsiteY335" fmla="*/ 129785 h 6379654"/>
                <a:gd name="connsiteX336" fmla="*/ 742262 w 2343790"/>
                <a:gd name="connsiteY336" fmla="*/ 119719 h 6379654"/>
                <a:gd name="connsiteX337" fmla="*/ 745052 w 2343790"/>
                <a:gd name="connsiteY337" fmla="*/ 102454 h 6379654"/>
                <a:gd name="connsiteX338" fmla="*/ 725051 w 2343790"/>
                <a:gd name="connsiteY338" fmla="*/ 105754 h 6379654"/>
                <a:gd name="connsiteX339" fmla="*/ 721921 w 2343790"/>
                <a:gd name="connsiteY339" fmla="*/ 113362 h 6379654"/>
                <a:gd name="connsiteX340" fmla="*/ 711962 w 2343790"/>
                <a:gd name="connsiteY340" fmla="*/ 126394 h 6379654"/>
                <a:gd name="connsiteX341" fmla="*/ 505154 w 2343790"/>
                <a:gd name="connsiteY341" fmla="*/ 234035 h 6379654"/>
                <a:gd name="connsiteX342" fmla="*/ 357677 w 2343790"/>
                <a:gd name="connsiteY342" fmla="*/ 173010 h 6379654"/>
                <a:gd name="connsiteX343" fmla="*/ 352453 w 2343790"/>
                <a:gd name="connsiteY343" fmla="*/ 167244 h 6379654"/>
                <a:gd name="connsiteX344" fmla="*/ 339643 w 2343790"/>
                <a:gd name="connsiteY344" fmla="*/ 169358 h 6379654"/>
                <a:gd name="connsiteX345" fmla="*/ 386495 w 2343790"/>
                <a:gd name="connsiteY345" fmla="*/ 217932 h 6379654"/>
                <a:gd name="connsiteX346" fmla="*/ 405140 w 2343790"/>
                <a:gd name="connsiteY346" fmla="*/ 265395 h 6379654"/>
                <a:gd name="connsiteX347" fmla="*/ 306823 w 2343790"/>
                <a:gd name="connsiteY347" fmla="*/ 547637 h 6379654"/>
                <a:gd name="connsiteX348" fmla="*/ 146630 w 2343790"/>
                <a:gd name="connsiteY348" fmla="*/ 630699 h 6379654"/>
                <a:gd name="connsiteX349" fmla="*/ 2 w 2343790"/>
                <a:gd name="connsiteY349" fmla="*/ 613748 h 6379654"/>
                <a:gd name="connsiteX350" fmla="*/ 0 w 2343790"/>
                <a:gd name="connsiteY350" fmla="*/ 628157 h 6379654"/>
                <a:gd name="connsiteX351" fmla="*/ 133070 w 2343790"/>
                <a:gd name="connsiteY351" fmla="*/ 641718 h 6379654"/>
                <a:gd name="connsiteX352" fmla="*/ 155954 w 2343790"/>
                <a:gd name="connsiteY352" fmla="*/ 659517 h 6379654"/>
                <a:gd name="connsiteX353" fmla="*/ 200028 w 2343790"/>
                <a:gd name="connsiteY353" fmla="*/ 796825 h 6379654"/>
                <a:gd name="connsiteX354" fmla="*/ 237321 w 2343790"/>
                <a:gd name="connsiteY354" fmla="*/ 1108730 h 6379654"/>
                <a:gd name="connsiteX355" fmla="*/ 234779 w 2343790"/>
                <a:gd name="connsiteY355" fmla="*/ 1188403 h 6379654"/>
                <a:gd name="connsiteX356" fmla="*/ 189857 w 2343790"/>
                <a:gd name="connsiteY356" fmla="*/ 1317234 h 6379654"/>
                <a:gd name="connsiteX357" fmla="*/ 162608 w 2343790"/>
                <a:gd name="connsiteY357" fmla="*/ 1362540 h 6379654"/>
                <a:gd name="connsiteX358" fmla="*/ 165656 w 2343790"/>
                <a:gd name="connsiteY358" fmla="*/ 1381013 h 6379654"/>
                <a:gd name="connsiteX359" fmla="*/ 195790 w 2343790"/>
                <a:gd name="connsiteY359" fmla="*/ 1329311 h 6379654"/>
                <a:gd name="connsiteX360" fmla="*/ 311060 w 2343790"/>
                <a:gd name="connsiteY360" fmla="*/ 1155348 h 6379654"/>
                <a:gd name="connsiteX361" fmla="*/ 337335 w 2343790"/>
                <a:gd name="connsiteY361" fmla="*/ 1129072 h 6379654"/>
                <a:gd name="connsiteX362" fmla="*/ 536514 w 2343790"/>
                <a:gd name="connsiteY362" fmla="*/ 1138397 h 6379654"/>
                <a:gd name="connsiteX363" fmla="*/ 557703 w 2343790"/>
                <a:gd name="connsiteY363" fmla="*/ 1179927 h 6379654"/>
                <a:gd name="connsiteX364" fmla="*/ 1444878 w 2343790"/>
                <a:gd name="connsiteY364" fmla="*/ 6379638 h 6379654"/>
                <a:gd name="connsiteX365" fmla="*/ 1459875 w 2343790"/>
                <a:gd name="connsiteY365" fmla="*/ 6379654 h 6379654"/>
                <a:gd name="connsiteX366" fmla="*/ 571265 w 2343790"/>
                <a:gd name="connsiteY366" fmla="*/ 1167213 h 6379654"/>
                <a:gd name="connsiteX367" fmla="*/ 577732 w 2343790"/>
                <a:gd name="connsiteY367" fmla="*/ 1097510 h 6379654"/>
                <a:gd name="connsiteX368" fmla="*/ 578446 w 2343790"/>
                <a:gd name="connsiteY368" fmla="*/ 1099038 h 6379654"/>
                <a:gd name="connsiteX369" fmla="*/ 596321 w 2343790"/>
                <a:gd name="connsiteY369" fmla="*/ 1006904 h 6379654"/>
                <a:gd name="connsiteX370" fmla="*/ 771292 w 2343790"/>
                <a:gd name="connsiteY370" fmla="*/ 869714 h 6379654"/>
                <a:gd name="connsiteX371" fmla="*/ 782960 w 2343790"/>
                <a:gd name="connsiteY371" fmla="*/ 868695 h 6379654"/>
                <a:gd name="connsiteX372" fmla="*/ 800957 w 2343790"/>
                <a:gd name="connsiteY372" fmla="*/ 888361 h 6379654"/>
                <a:gd name="connsiteX373" fmla="*/ 811976 w 2343790"/>
                <a:gd name="connsiteY373" fmla="*/ 927351 h 6379654"/>
                <a:gd name="connsiteX374" fmla="*/ 776378 w 2343790"/>
                <a:gd name="connsiteY374" fmla="*/ 944302 h 6379654"/>
                <a:gd name="connsiteX375" fmla="*/ 670537 w 2343790"/>
                <a:gd name="connsiteY375" fmla="*/ 1011260 h 6379654"/>
                <a:gd name="connsiteX376" fmla="*/ 578985 w 2343790"/>
                <a:gd name="connsiteY376" fmla="*/ 1100191 h 6379654"/>
                <a:gd name="connsiteX377" fmla="*/ 582907 w 2343790"/>
                <a:gd name="connsiteY377" fmla="*/ 1108576 h 6379654"/>
                <a:gd name="connsiteX378" fmla="*/ 590759 w 2343790"/>
                <a:gd name="connsiteY378" fmla="*/ 1110426 h 6379654"/>
                <a:gd name="connsiteX379" fmla="*/ 802653 w 2343790"/>
                <a:gd name="connsiteY379" fmla="*/ 951930 h 6379654"/>
                <a:gd name="connsiteX380" fmla="*/ 837403 w 2343790"/>
                <a:gd name="connsiteY380" fmla="*/ 914637 h 6379654"/>
                <a:gd name="connsiteX381" fmla="*/ 860289 w 2343790"/>
                <a:gd name="connsiteY381" fmla="*/ 871410 h 6379654"/>
                <a:gd name="connsiteX382" fmla="*/ 936569 w 2343790"/>
                <a:gd name="connsiteY382" fmla="*/ 770549 h 6379654"/>
                <a:gd name="connsiteX383" fmla="*/ 1128969 w 2343790"/>
                <a:gd name="connsiteY383" fmla="*/ 608662 h 6379654"/>
                <a:gd name="connsiteX384" fmla="*/ 1202707 w 2343790"/>
                <a:gd name="connsiteY384" fmla="*/ 551875 h 6379654"/>
                <a:gd name="connsiteX385" fmla="*/ 1367090 w 2343790"/>
                <a:gd name="connsiteY385" fmla="*/ 409299 h 6379654"/>
                <a:gd name="connsiteX386" fmla="*/ 1445379 w 2343790"/>
                <a:gd name="connsiteY386" fmla="*/ 352902 h 6379654"/>
                <a:gd name="connsiteX387" fmla="*/ 2340034 w 2343790"/>
                <a:gd name="connsiteY387" fmla="*/ 210 h 6379654"/>
                <a:gd name="connsiteX388" fmla="*/ 1443831 w 2343790"/>
                <a:gd name="connsiteY388" fmla="*/ 338172 h 6379654"/>
                <a:gd name="connsiteX389" fmla="*/ 1450541 w 2343790"/>
                <a:gd name="connsiteY389" fmla="*/ 152371 h 6379654"/>
                <a:gd name="connsiteX390" fmla="*/ 1490882 w 2343790"/>
                <a:gd name="connsiteY390" fmla="*/ 117071 h 6379654"/>
                <a:gd name="connsiteX391" fmla="*/ 1774946 w 2343790"/>
                <a:gd name="connsiteY391" fmla="*/ 1545 h 6379654"/>
                <a:gd name="connsiteX392" fmla="*/ 1752571 w 2343790"/>
                <a:gd name="connsiteY392" fmla="*/ 1547 h 6379654"/>
                <a:gd name="connsiteX393" fmla="*/ 1471387 w 2343790"/>
                <a:gd name="connsiteY393" fmla="*/ 112834 h 6379654"/>
                <a:gd name="connsiteX394" fmla="*/ 1448504 w 2343790"/>
                <a:gd name="connsiteY394" fmla="*/ 113680 h 6379654"/>
                <a:gd name="connsiteX395" fmla="*/ 1256951 w 2343790"/>
                <a:gd name="connsiteY395" fmla="*/ 80625 h 6379654"/>
                <a:gd name="connsiteX396" fmla="*/ 1269665 w 2343790"/>
                <a:gd name="connsiteY396" fmla="*/ 67064 h 6379654"/>
                <a:gd name="connsiteX397" fmla="*/ 1372222 w 2343790"/>
                <a:gd name="connsiteY397" fmla="*/ 6886 h 6379654"/>
                <a:gd name="connsiteX398" fmla="*/ 1348490 w 2343790"/>
                <a:gd name="connsiteY398" fmla="*/ 6886 h 6379654"/>
                <a:gd name="connsiteX399" fmla="*/ 1029802 w 2343790"/>
                <a:gd name="connsiteY399" fmla="*/ 124699 h 6379654"/>
                <a:gd name="connsiteX400" fmla="*/ 784853 w 2343790"/>
                <a:gd name="connsiteY400" fmla="*/ 120461 h 6379654"/>
                <a:gd name="connsiteX401" fmla="*/ 767055 w 2343790"/>
                <a:gd name="connsiteY401" fmla="*/ 115375 h 6379654"/>
                <a:gd name="connsiteX402" fmla="*/ 745124 w 2343790"/>
                <a:gd name="connsiteY402" fmla="*/ 102979 h 6379654"/>
                <a:gd name="connsiteX0" fmla="*/ 578446 w 2343790"/>
                <a:gd name="connsiteY0" fmla="*/ 1254340 h 6534956"/>
                <a:gd name="connsiteX1" fmla="*/ 578046 w 2343790"/>
                <a:gd name="connsiteY1" fmla="*/ 1256405 h 6534956"/>
                <a:gd name="connsiteX2" fmla="*/ 578985 w 2343790"/>
                <a:gd name="connsiteY2" fmla="*/ 1255493 h 6534956"/>
                <a:gd name="connsiteX3" fmla="*/ 578446 w 2343790"/>
                <a:gd name="connsiteY3" fmla="*/ 1254340 h 6534956"/>
                <a:gd name="connsiteX4" fmla="*/ 482693 w 2343790"/>
                <a:gd name="connsiteY4" fmla="*/ 1110093 h 6534956"/>
                <a:gd name="connsiteX5" fmla="*/ 517019 w 2343790"/>
                <a:gd name="connsiteY5" fmla="*/ 1114859 h 6534956"/>
                <a:gd name="connsiteX6" fmla="*/ 572960 w 2343790"/>
                <a:gd name="connsiteY6" fmla="*/ 1156391 h 6534956"/>
                <a:gd name="connsiteX7" fmla="*/ 577198 w 2343790"/>
                <a:gd name="connsiteY7" fmla="*/ 1175884 h 6534956"/>
                <a:gd name="connsiteX8" fmla="*/ 557704 w 2343790"/>
                <a:gd name="connsiteY8" fmla="*/ 1297088 h 6534956"/>
                <a:gd name="connsiteX9" fmla="*/ 339029 w 2343790"/>
                <a:gd name="connsiteY9" fmla="*/ 1269118 h 6534956"/>
                <a:gd name="connsiteX10" fmla="*/ 453452 w 2343790"/>
                <a:gd name="connsiteY10" fmla="*/ 1125031 h 6534956"/>
                <a:gd name="connsiteX11" fmla="*/ 482693 w 2343790"/>
                <a:gd name="connsiteY11" fmla="*/ 1110093 h 6534956"/>
                <a:gd name="connsiteX12" fmla="*/ 604757 w 2343790"/>
                <a:gd name="connsiteY12" fmla="*/ 960442 h 6534956"/>
                <a:gd name="connsiteX13" fmla="*/ 615338 w 2343790"/>
                <a:gd name="connsiteY13" fmla="*/ 960601 h 6534956"/>
                <a:gd name="connsiteX14" fmla="*/ 636528 w 2343790"/>
                <a:gd name="connsiteY14" fmla="*/ 993657 h 6534956"/>
                <a:gd name="connsiteX15" fmla="*/ 584827 w 2343790"/>
                <a:gd name="connsiteY15" fmla="*/ 1150459 h 6534956"/>
                <a:gd name="connsiteX16" fmla="*/ 468709 w 2343790"/>
                <a:gd name="connsiteY16" fmla="*/ 1103841 h 6534956"/>
                <a:gd name="connsiteX17" fmla="*/ 578894 w 2343790"/>
                <a:gd name="connsiteY17" fmla="*/ 973315 h 6534956"/>
                <a:gd name="connsiteX18" fmla="*/ 604757 w 2343790"/>
                <a:gd name="connsiteY18" fmla="*/ 960442 h 6534956"/>
                <a:gd name="connsiteX19" fmla="*/ 757731 w 2343790"/>
                <a:gd name="connsiteY19" fmla="*/ 919071 h 6534956"/>
                <a:gd name="connsiteX20" fmla="*/ 781463 w 2343790"/>
                <a:gd name="connsiteY20" fmla="*/ 939413 h 6534956"/>
                <a:gd name="connsiteX21" fmla="*/ 789091 w 2343790"/>
                <a:gd name="connsiteY21" fmla="*/ 997048 h 6534956"/>
                <a:gd name="connsiteX22" fmla="*/ 780616 w 2343790"/>
                <a:gd name="connsiteY22" fmla="*/ 1012304 h 6534956"/>
                <a:gd name="connsiteX23" fmla="*/ 612796 w 2343790"/>
                <a:gd name="connsiteY23" fmla="*/ 1102994 h 6534956"/>
                <a:gd name="connsiteX24" fmla="*/ 659412 w 2343790"/>
                <a:gd name="connsiteY24" fmla="*/ 976706 h 6534956"/>
                <a:gd name="connsiteX25" fmla="*/ 757731 w 2343790"/>
                <a:gd name="connsiteY25" fmla="*/ 919071 h 6534956"/>
                <a:gd name="connsiteX26" fmla="*/ 647759 w 2343790"/>
                <a:gd name="connsiteY26" fmla="*/ 898517 h 6534956"/>
                <a:gd name="connsiteX27" fmla="*/ 661956 w 2343790"/>
                <a:gd name="connsiteY27" fmla="*/ 902119 h 6534956"/>
                <a:gd name="connsiteX28" fmla="*/ 667041 w 2343790"/>
                <a:gd name="connsiteY28" fmla="*/ 929242 h 6534956"/>
                <a:gd name="connsiteX29" fmla="*/ 659413 w 2343790"/>
                <a:gd name="connsiteY29" fmla="*/ 943650 h 6534956"/>
                <a:gd name="connsiteX30" fmla="*/ 629747 w 2343790"/>
                <a:gd name="connsiteY30" fmla="*/ 954669 h 6534956"/>
                <a:gd name="connsiteX31" fmla="*/ 598387 w 2343790"/>
                <a:gd name="connsiteY31" fmla="*/ 949583 h 6534956"/>
                <a:gd name="connsiteX32" fmla="*/ 634834 w 2343790"/>
                <a:gd name="connsiteY32" fmla="*/ 906357 h 6534956"/>
                <a:gd name="connsiteX33" fmla="*/ 647759 w 2343790"/>
                <a:gd name="connsiteY33" fmla="*/ 898517 h 6534956"/>
                <a:gd name="connsiteX34" fmla="*/ 713181 w 2343790"/>
                <a:gd name="connsiteY34" fmla="*/ 814329 h 6534956"/>
                <a:gd name="connsiteX35" fmla="*/ 717047 w 2343790"/>
                <a:gd name="connsiteY35" fmla="*/ 814819 h 6534956"/>
                <a:gd name="connsiteX36" fmla="*/ 718742 w 2343790"/>
                <a:gd name="connsiteY36" fmla="*/ 829228 h 6534956"/>
                <a:gd name="connsiteX37" fmla="*/ 679754 w 2343790"/>
                <a:gd name="connsiteY37" fmla="*/ 902967 h 6534956"/>
                <a:gd name="connsiteX38" fmla="*/ 672973 w 2343790"/>
                <a:gd name="connsiteY38" fmla="*/ 860588 h 6534956"/>
                <a:gd name="connsiteX39" fmla="*/ 706029 w 2343790"/>
                <a:gd name="connsiteY39" fmla="*/ 821600 h 6534956"/>
                <a:gd name="connsiteX40" fmla="*/ 713181 w 2343790"/>
                <a:gd name="connsiteY40" fmla="*/ 814329 h 6534956"/>
                <a:gd name="connsiteX41" fmla="*/ 1088072 w 2343790"/>
                <a:gd name="connsiteY41" fmla="*/ 746272 h 6534956"/>
                <a:gd name="connsiteX42" fmla="*/ 1133206 w 2343790"/>
                <a:gd name="connsiteY42" fmla="*/ 741927 h 6534956"/>
                <a:gd name="connsiteX43" fmla="*/ 821299 w 2343790"/>
                <a:gd name="connsiteY43" fmla="*/ 1058074 h 6534956"/>
                <a:gd name="connsiteX44" fmla="*/ 809434 w 2343790"/>
                <a:gd name="connsiteY44" fmla="*/ 1011456 h 6534956"/>
                <a:gd name="connsiteX45" fmla="*/ 1049296 w 2343790"/>
                <a:gd name="connsiteY45" fmla="*/ 758880 h 6534956"/>
                <a:gd name="connsiteX46" fmla="*/ 1088072 w 2343790"/>
                <a:gd name="connsiteY46" fmla="*/ 746272 h 6534956"/>
                <a:gd name="connsiteX47" fmla="*/ 762366 w 2343790"/>
                <a:gd name="connsiteY47" fmla="*/ 790888 h 6534956"/>
                <a:gd name="connsiteX48" fmla="*/ 768751 w 2343790"/>
                <a:gd name="connsiteY48" fmla="*/ 791087 h 6534956"/>
                <a:gd name="connsiteX49" fmla="*/ 777226 w 2343790"/>
                <a:gd name="connsiteY49" fmla="*/ 808038 h 6534956"/>
                <a:gd name="connsiteX50" fmla="*/ 778921 w 2343790"/>
                <a:gd name="connsiteY50" fmla="*/ 897035 h 6534956"/>
                <a:gd name="connsiteX51" fmla="*/ 765360 w 2343790"/>
                <a:gd name="connsiteY51" fmla="*/ 909748 h 6534956"/>
                <a:gd name="connsiteX52" fmla="*/ 680603 w 2343790"/>
                <a:gd name="connsiteY52" fmla="*/ 930937 h 6534956"/>
                <a:gd name="connsiteX53" fmla="*/ 749255 w 2343790"/>
                <a:gd name="connsiteY53" fmla="*/ 801257 h 6534956"/>
                <a:gd name="connsiteX54" fmla="*/ 762366 w 2343790"/>
                <a:gd name="connsiteY54" fmla="*/ 790888 h 6534956"/>
                <a:gd name="connsiteX55" fmla="*/ 934953 w 2343790"/>
                <a:gd name="connsiteY55" fmla="*/ 761555 h 6534956"/>
                <a:gd name="connsiteX56" fmla="*/ 1052687 w 2343790"/>
                <a:gd name="connsiteY56" fmla="*/ 746167 h 6534956"/>
                <a:gd name="connsiteX57" fmla="*/ 802653 w 2343790"/>
                <a:gd name="connsiteY57" fmla="*/ 998743 h 6534956"/>
                <a:gd name="connsiteX58" fmla="*/ 934953 w 2343790"/>
                <a:gd name="connsiteY58" fmla="*/ 761555 h 6534956"/>
                <a:gd name="connsiteX59" fmla="*/ 747498 w 2343790"/>
                <a:gd name="connsiteY59" fmla="*/ 774084 h 6534956"/>
                <a:gd name="connsiteX60" fmla="*/ 731638 w 2343790"/>
                <a:gd name="connsiteY60" fmla="*/ 808907 h 6534956"/>
                <a:gd name="connsiteX61" fmla="*/ 720835 w 2343790"/>
                <a:gd name="connsiteY61" fmla="*/ 801530 h 6534956"/>
                <a:gd name="connsiteX62" fmla="*/ 747498 w 2343790"/>
                <a:gd name="connsiteY62" fmla="*/ 774084 h 6534956"/>
                <a:gd name="connsiteX63" fmla="*/ 911393 w 2343790"/>
                <a:gd name="connsiteY63" fmla="*/ 742233 h 6534956"/>
                <a:gd name="connsiteX64" fmla="*/ 934026 w 2343790"/>
                <a:gd name="connsiteY64" fmla="*/ 745318 h 6534956"/>
                <a:gd name="connsiteX65" fmla="*/ 792481 w 2343790"/>
                <a:gd name="connsiteY65" fmla="*/ 874149 h 6534956"/>
                <a:gd name="connsiteX66" fmla="*/ 850964 w 2343790"/>
                <a:gd name="connsiteY66" fmla="*/ 753794 h 6534956"/>
                <a:gd name="connsiteX67" fmla="*/ 911393 w 2343790"/>
                <a:gd name="connsiteY67" fmla="*/ 742233 h 6534956"/>
                <a:gd name="connsiteX68" fmla="*/ 834437 w 2343790"/>
                <a:gd name="connsiteY68" fmla="*/ 737226 h 6534956"/>
                <a:gd name="connsiteX69" fmla="*/ 862830 w 2343790"/>
                <a:gd name="connsiteY69" fmla="*/ 739385 h 6534956"/>
                <a:gd name="connsiteX70" fmla="*/ 792482 w 2343790"/>
                <a:gd name="connsiteY70" fmla="*/ 776679 h 6534956"/>
                <a:gd name="connsiteX71" fmla="*/ 834437 w 2343790"/>
                <a:gd name="connsiteY71" fmla="*/ 737226 h 6534956"/>
                <a:gd name="connsiteX72" fmla="*/ 780209 w 2343790"/>
                <a:gd name="connsiteY72" fmla="*/ 743436 h 6534956"/>
                <a:gd name="connsiteX73" fmla="*/ 783562 w 2343790"/>
                <a:gd name="connsiteY73" fmla="*/ 782444 h 6534956"/>
                <a:gd name="connsiteX74" fmla="*/ 762818 w 2343790"/>
                <a:gd name="connsiteY74" fmla="*/ 778513 h 6534956"/>
                <a:gd name="connsiteX75" fmla="*/ 780209 w 2343790"/>
                <a:gd name="connsiteY75" fmla="*/ 743436 h 6534956"/>
                <a:gd name="connsiteX76" fmla="*/ 518715 w 2343790"/>
                <a:gd name="connsiteY76" fmla="*/ 779220 h 6534956"/>
                <a:gd name="connsiteX77" fmla="*/ 578893 w 2343790"/>
                <a:gd name="connsiteY77" fmla="*/ 770745 h 6534956"/>
                <a:gd name="connsiteX78" fmla="*/ 604320 w 2343790"/>
                <a:gd name="connsiteY78" fmla="*/ 784306 h 6534956"/>
                <a:gd name="connsiteX79" fmla="*/ 602625 w 2343790"/>
                <a:gd name="connsiteY79" fmla="*/ 925004 h 6534956"/>
                <a:gd name="connsiteX80" fmla="*/ 567027 w 2343790"/>
                <a:gd name="connsiteY80" fmla="*/ 965687 h 6534956"/>
                <a:gd name="connsiteX81" fmla="*/ 561942 w 2343790"/>
                <a:gd name="connsiteY81" fmla="*/ 864826 h 6534956"/>
                <a:gd name="connsiteX82" fmla="*/ 518715 w 2343790"/>
                <a:gd name="connsiteY82" fmla="*/ 779220 h 6534956"/>
                <a:gd name="connsiteX83" fmla="*/ 663651 w 2343790"/>
                <a:gd name="connsiteY83" fmla="*/ 754642 h 6534956"/>
                <a:gd name="connsiteX84" fmla="*/ 669914 w 2343790"/>
                <a:gd name="connsiteY84" fmla="*/ 754430 h 6534956"/>
                <a:gd name="connsiteX85" fmla="*/ 683144 w 2343790"/>
                <a:gd name="connsiteY85" fmla="*/ 763964 h 6534956"/>
                <a:gd name="connsiteX86" fmla="*/ 680602 w 2343790"/>
                <a:gd name="connsiteY86" fmla="*/ 831771 h 6534956"/>
                <a:gd name="connsiteX87" fmla="*/ 639918 w 2343790"/>
                <a:gd name="connsiteY87" fmla="*/ 880082 h 6534956"/>
                <a:gd name="connsiteX88" fmla="*/ 633985 w 2343790"/>
                <a:gd name="connsiteY88" fmla="*/ 882625 h 6534956"/>
                <a:gd name="connsiteX89" fmla="*/ 605167 w 2343790"/>
                <a:gd name="connsiteY89" fmla="*/ 768204 h 6534956"/>
                <a:gd name="connsiteX90" fmla="*/ 663651 w 2343790"/>
                <a:gd name="connsiteY90" fmla="*/ 754642 h 6534956"/>
                <a:gd name="connsiteX91" fmla="*/ 715963 w 2343790"/>
                <a:gd name="connsiteY91" fmla="*/ 740814 h 6534956"/>
                <a:gd name="connsiteX92" fmla="*/ 730608 w 2343790"/>
                <a:gd name="connsiteY92" fmla="*/ 747862 h 6534956"/>
                <a:gd name="connsiteX93" fmla="*/ 708572 w 2343790"/>
                <a:gd name="connsiteY93" fmla="*/ 802105 h 6534956"/>
                <a:gd name="connsiteX94" fmla="*/ 687382 w 2343790"/>
                <a:gd name="connsiteY94" fmla="*/ 751251 h 6534956"/>
                <a:gd name="connsiteX95" fmla="*/ 715963 w 2343790"/>
                <a:gd name="connsiteY95" fmla="*/ 740814 h 6534956"/>
                <a:gd name="connsiteX96" fmla="*/ 758539 w 2343790"/>
                <a:gd name="connsiteY96" fmla="*/ 730831 h 6534956"/>
                <a:gd name="connsiteX97" fmla="*/ 767055 w 2343790"/>
                <a:gd name="connsiteY97" fmla="*/ 730909 h 6534956"/>
                <a:gd name="connsiteX98" fmla="*/ 745865 w 2343790"/>
                <a:gd name="connsiteY98" fmla="*/ 752099 h 6534956"/>
                <a:gd name="connsiteX99" fmla="*/ 740779 w 2343790"/>
                <a:gd name="connsiteY99" fmla="*/ 741081 h 6534956"/>
                <a:gd name="connsiteX100" fmla="*/ 758539 w 2343790"/>
                <a:gd name="connsiteY100" fmla="*/ 730831 h 6534956"/>
                <a:gd name="connsiteX101" fmla="*/ 370390 w 2343790"/>
                <a:gd name="connsiteY101" fmla="*/ 794477 h 6534956"/>
                <a:gd name="connsiteX102" fmla="*/ 493288 w 2343790"/>
                <a:gd name="connsiteY102" fmla="*/ 782611 h 6534956"/>
                <a:gd name="connsiteX103" fmla="*/ 520411 w 2343790"/>
                <a:gd name="connsiteY103" fmla="*/ 798716 h 6534956"/>
                <a:gd name="connsiteX104" fmla="*/ 551770 w 2343790"/>
                <a:gd name="connsiteY104" fmla="*/ 980096 h 6534956"/>
                <a:gd name="connsiteX105" fmla="*/ 544142 w 2343790"/>
                <a:gd name="connsiteY105" fmla="*/ 994505 h 6534956"/>
                <a:gd name="connsiteX106" fmla="*/ 460233 w 2343790"/>
                <a:gd name="connsiteY106" fmla="*/ 1096213 h 6534956"/>
                <a:gd name="connsiteX107" fmla="*/ 370390 w 2343790"/>
                <a:gd name="connsiteY107" fmla="*/ 794477 h 6534956"/>
                <a:gd name="connsiteX108" fmla="*/ 846620 w 2343790"/>
                <a:gd name="connsiteY108" fmla="*/ 702621 h 6534956"/>
                <a:gd name="connsiteX109" fmla="*/ 853507 w 2343790"/>
                <a:gd name="connsiteY109" fmla="*/ 705483 h 6534956"/>
                <a:gd name="connsiteX110" fmla="*/ 851812 w 2343790"/>
                <a:gd name="connsiteY110" fmla="*/ 715654 h 6534956"/>
                <a:gd name="connsiteX111" fmla="*/ 839097 w 2343790"/>
                <a:gd name="connsiteY111" fmla="*/ 721586 h 6534956"/>
                <a:gd name="connsiteX112" fmla="*/ 813670 w 2343790"/>
                <a:gd name="connsiteY112" fmla="*/ 714805 h 6534956"/>
                <a:gd name="connsiteX113" fmla="*/ 839098 w 2343790"/>
                <a:gd name="connsiteY113" fmla="*/ 705482 h 6534956"/>
                <a:gd name="connsiteX114" fmla="*/ 846620 w 2343790"/>
                <a:gd name="connsiteY114" fmla="*/ 702621 h 6534956"/>
                <a:gd name="connsiteX115" fmla="*/ 260205 w 2343790"/>
                <a:gd name="connsiteY115" fmla="*/ 796173 h 6534956"/>
                <a:gd name="connsiteX116" fmla="*/ 348354 w 2343790"/>
                <a:gd name="connsiteY116" fmla="*/ 796173 h 6534956"/>
                <a:gd name="connsiteX117" fmla="*/ 369544 w 2343790"/>
                <a:gd name="connsiteY117" fmla="*/ 809734 h 6534956"/>
                <a:gd name="connsiteX118" fmla="*/ 450909 w 2343790"/>
                <a:gd name="connsiteY118" fmla="*/ 981792 h 6534956"/>
                <a:gd name="connsiteX119" fmla="*/ 454301 w 2343790"/>
                <a:gd name="connsiteY119" fmla="*/ 1019084 h 6534956"/>
                <a:gd name="connsiteX120" fmla="*/ 410227 w 2343790"/>
                <a:gd name="connsiteY120" fmla="*/ 1161476 h 6534956"/>
                <a:gd name="connsiteX121" fmla="*/ 342419 w 2343790"/>
                <a:gd name="connsiteY121" fmla="*/ 1246234 h 6534956"/>
                <a:gd name="connsiteX122" fmla="*/ 260205 w 2343790"/>
                <a:gd name="connsiteY122" fmla="*/ 796173 h 6534956"/>
                <a:gd name="connsiteX123" fmla="*/ 899276 w 2343790"/>
                <a:gd name="connsiteY123" fmla="*/ 687684 h 6534956"/>
                <a:gd name="connsiteX124" fmla="*/ 892495 w 2343790"/>
                <a:gd name="connsiteY124" fmla="*/ 717348 h 6534956"/>
                <a:gd name="connsiteX125" fmla="*/ 870458 w 2343790"/>
                <a:gd name="connsiteY125" fmla="*/ 724976 h 6534956"/>
                <a:gd name="connsiteX126" fmla="*/ 866220 w 2343790"/>
                <a:gd name="connsiteY126" fmla="*/ 708873 h 6534956"/>
                <a:gd name="connsiteX127" fmla="*/ 899276 w 2343790"/>
                <a:gd name="connsiteY127" fmla="*/ 687684 h 6534956"/>
                <a:gd name="connsiteX128" fmla="*/ 954367 w 2343790"/>
                <a:gd name="connsiteY128" fmla="*/ 669037 h 6534956"/>
                <a:gd name="connsiteX129" fmla="*/ 943349 w 2343790"/>
                <a:gd name="connsiteY129" fmla="*/ 712263 h 6534956"/>
                <a:gd name="connsiteX130" fmla="*/ 934026 w 2343790"/>
                <a:gd name="connsiteY130" fmla="*/ 730909 h 6534956"/>
                <a:gd name="connsiteX131" fmla="*/ 905208 w 2343790"/>
                <a:gd name="connsiteY131" fmla="*/ 726671 h 6534956"/>
                <a:gd name="connsiteX132" fmla="*/ 906904 w 2343790"/>
                <a:gd name="connsiteY132" fmla="*/ 702093 h 6534956"/>
                <a:gd name="connsiteX133" fmla="*/ 954367 w 2343790"/>
                <a:gd name="connsiteY133" fmla="*/ 669037 h 6534956"/>
                <a:gd name="connsiteX134" fmla="*/ 159345 w 2343790"/>
                <a:gd name="connsiteY134" fmla="*/ 799562 h 6534956"/>
                <a:gd name="connsiteX135" fmla="*/ 233932 w 2343790"/>
                <a:gd name="connsiteY135" fmla="*/ 799563 h 6534956"/>
                <a:gd name="connsiteX136" fmla="*/ 257662 w 2343790"/>
                <a:gd name="connsiteY136" fmla="*/ 819903 h 6534956"/>
                <a:gd name="connsiteX137" fmla="*/ 298345 w 2343790"/>
                <a:gd name="connsiteY137" fmla="*/ 936869 h 6534956"/>
                <a:gd name="connsiteX138" fmla="*/ 329707 w 2343790"/>
                <a:gd name="connsiteY138" fmla="*/ 1154696 h 6534956"/>
                <a:gd name="connsiteX139" fmla="*/ 279699 w 2343790"/>
                <a:gd name="connsiteY139" fmla="*/ 1334382 h 6534956"/>
                <a:gd name="connsiteX140" fmla="*/ 238169 w 2343790"/>
                <a:gd name="connsiteY140" fmla="*/ 1393712 h 6534956"/>
                <a:gd name="connsiteX141" fmla="*/ 202571 w 2343790"/>
                <a:gd name="connsiteY141" fmla="*/ 911443 h 6534956"/>
                <a:gd name="connsiteX142" fmla="*/ 159345 w 2343790"/>
                <a:gd name="connsiteY142" fmla="*/ 799562 h 6534956"/>
                <a:gd name="connsiteX143" fmla="*/ 750951 w 2343790"/>
                <a:gd name="connsiteY143" fmla="*/ 699549 h 6534956"/>
                <a:gd name="connsiteX144" fmla="*/ 757321 w 2343790"/>
                <a:gd name="connsiteY144" fmla="*/ 698781 h 6534956"/>
                <a:gd name="connsiteX145" fmla="*/ 777225 w 2343790"/>
                <a:gd name="connsiteY145" fmla="*/ 711414 h 6534956"/>
                <a:gd name="connsiteX146" fmla="*/ 749255 w 2343790"/>
                <a:gd name="connsiteY146" fmla="*/ 716500 h 6534956"/>
                <a:gd name="connsiteX147" fmla="*/ 750951 w 2343790"/>
                <a:gd name="connsiteY147" fmla="*/ 699549 h 6534956"/>
                <a:gd name="connsiteX148" fmla="*/ 1029802 w 2343790"/>
                <a:gd name="connsiteY148" fmla="*/ 640219 h 6534956"/>
                <a:gd name="connsiteX149" fmla="*/ 995899 w 2343790"/>
                <a:gd name="connsiteY149" fmla="*/ 723281 h 6534956"/>
                <a:gd name="connsiteX150" fmla="*/ 975558 w 2343790"/>
                <a:gd name="connsiteY150" fmla="*/ 732605 h 6534956"/>
                <a:gd name="connsiteX151" fmla="*/ 952673 w 2343790"/>
                <a:gd name="connsiteY151" fmla="*/ 719044 h 6534956"/>
                <a:gd name="connsiteX152" fmla="*/ 997595 w 2343790"/>
                <a:gd name="connsiteY152" fmla="*/ 651237 h 6534956"/>
                <a:gd name="connsiteX153" fmla="*/ 1029802 w 2343790"/>
                <a:gd name="connsiteY153" fmla="*/ 640219 h 6534956"/>
                <a:gd name="connsiteX154" fmla="*/ 848422 w 2343790"/>
                <a:gd name="connsiteY154" fmla="*/ 658019 h 6534956"/>
                <a:gd name="connsiteX155" fmla="*/ 812823 w 2343790"/>
                <a:gd name="connsiteY155" fmla="*/ 699549 h 6534956"/>
                <a:gd name="connsiteX156" fmla="*/ 848422 w 2343790"/>
                <a:gd name="connsiteY156" fmla="*/ 658019 h 6534956"/>
                <a:gd name="connsiteX157" fmla="*/ 711115 w 2343790"/>
                <a:gd name="connsiteY157" fmla="*/ 669884 h 6534956"/>
                <a:gd name="connsiteX158" fmla="*/ 738237 w 2343790"/>
                <a:gd name="connsiteY158" fmla="*/ 710567 h 6534956"/>
                <a:gd name="connsiteX159" fmla="*/ 690773 w 2343790"/>
                <a:gd name="connsiteY159" fmla="*/ 735146 h 6534956"/>
                <a:gd name="connsiteX160" fmla="*/ 711115 w 2343790"/>
                <a:gd name="connsiteY160" fmla="*/ 669884 h 6534956"/>
                <a:gd name="connsiteX161" fmla="*/ 1159481 w 2343790"/>
                <a:gd name="connsiteY161" fmla="*/ 595299 h 6534956"/>
                <a:gd name="connsiteX162" fmla="*/ 1110321 w 2343790"/>
                <a:gd name="connsiteY162" fmla="*/ 652085 h 6534956"/>
                <a:gd name="connsiteX163" fmla="*/ 1081503 w 2343790"/>
                <a:gd name="connsiteY163" fmla="*/ 718195 h 6534956"/>
                <a:gd name="connsiteX164" fmla="*/ 1063705 w 2343790"/>
                <a:gd name="connsiteY164" fmla="*/ 733453 h 6534956"/>
                <a:gd name="connsiteX165" fmla="*/ 1033192 w 2343790"/>
                <a:gd name="connsiteY165" fmla="*/ 733452 h 6534956"/>
                <a:gd name="connsiteX166" fmla="*/ 1006917 w 2343790"/>
                <a:gd name="connsiteY166" fmla="*/ 702939 h 6534956"/>
                <a:gd name="connsiteX167" fmla="*/ 1059466 w 2343790"/>
                <a:gd name="connsiteY167" fmla="*/ 630896 h 6534956"/>
                <a:gd name="connsiteX168" fmla="*/ 1159481 w 2343790"/>
                <a:gd name="connsiteY168" fmla="*/ 595299 h 6534956"/>
                <a:gd name="connsiteX169" fmla="*/ 789091 w 2343790"/>
                <a:gd name="connsiteY169" fmla="*/ 654628 h 6534956"/>
                <a:gd name="connsiteX170" fmla="*/ 795766 w 2343790"/>
                <a:gd name="connsiteY170" fmla="*/ 653780 h 6534956"/>
                <a:gd name="connsiteX171" fmla="*/ 801804 w 2343790"/>
                <a:gd name="connsiteY171" fmla="*/ 655475 h 6534956"/>
                <a:gd name="connsiteX172" fmla="*/ 793329 w 2343790"/>
                <a:gd name="connsiteY172" fmla="*/ 684293 h 6534956"/>
                <a:gd name="connsiteX173" fmla="*/ 789091 w 2343790"/>
                <a:gd name="connsiteY173" fmla="*/ 654628 h 6534956"/>
                <a:gd name="connsiteX174" fmla="*/ 901819 w 2343790"/>
                <a:gd name="connsiteY174" fmla="*/ 609706 h 6534956"/>
                <a:gd name="connsiteX175" fmla="*/ 910294 w 2343790"/>
                <a:gd name="connsiteY175" fmla="*/ 640219 h 6534956"/>
                <a:gd name="connsiteX176" fmla="*/ 918770 w 2343790"/>
                <a:gd name="connsiteY176" fmla="*/ 663951 h 6534956"/>
                <a:gd name="connsiteX177" fmla="*/ 873000 w 2343790"/>
                <a:gd name="connsiteY177" fmla="*/ 679208 h 6534956"/>
                <a:gd name="connsiteX178" fmla="*/ 869610 w 2343790"/>
                <a:gd name="connsiteY178" fmla="*/ 637678 h 6534956"/>
                <a:gd name="connsiteX179" fmla="*/ 901819 w 2343790"/>
                <a:gd name="connsiteY179" fmla="*/ 609706 h 6534956"/>
                <a:gd name="connsiteX180" fmla="*/ 764511 w 2343790"/>
                <a:gd name="connsiteY180" fmla="*/ 630896 h 6534956"/>
                <a:gd name="connsiteX181" fmla="*/ 760274 w 2343790"/>
                <a:gd name="connsiteY181" fmla="*/ 674122 h 6534956"/>
                <a:gd name="connsiteX182" fmla="*/ 722981 w 2343790"/>
                <a:gd name="connsiteY182" fmla="*/ 665646 h 6534956"/>
                <a:gd name="connsiteX183" fmla="*/ 764511 w 2343790"/>
                <a:gd name="connsiteY183" fmla="*/ 630896 h 6534956"/>
                <a:gd name="connsiteX184" fmla="*/ 1407431 w 2343790"/>
                <a:gd name="connsiteY184" fmla="*/ 519634 h 6534956"/>
                <a:gd name="connsiteX185" fmla="*/ 1178975 w 2343790"/>
                <a:gd name="connsiteY185" fmla="*/ 712263 h 6534956"/>
                <a:gd name="connsiteX186" fmla="*/ 1134901 w 2343790"/>
                <a:gd name="connsiteY186" fmla="*/ 727519 h 6534956"/>
                <a:gd name="connsiteX187" fmla="*/ 1093370 w 2343790"/>
                <a:gd name="connsiteY187" fmla="*/ 726672 h 6534956"/>
                <a:gd name="connsiteX188" fmla="*/ 1103541 w 2343790"/>
                <a:gd name="connsiteY188" fmla="*/ 683445 h 6534956"/>
                <a:gd name="connsiteX189" fmla="*/ 1240000 w 2343790"/>
                <a:gd name="connsiteY189" fmla="*/ 565632 h 6534956"/>
                <a:gd name="connsiteX190" fmla="*/ 1407431 w 2343790"/>
                <a:gd name="connsiteY190" fmla="*/ 519634 h 6534956"/>
                <a:gd name="connsiteX191" fmla="*/ 848846 w 2343790"/>
                <a:gd name="connsiteY191" fmla="*/ 609919 h 6534956"/>
                <a:gd name="connsiteX192" fmla="*/ 861982 w 2343790"/>
                <a:gd name="connsiteY192" fmla="*/ 614792 h 6534956"/>
                <a:gd name="connsiteX193" fmla="*/ 874696 w 2343790"/>
                <a:gd name="connsiteY193" fmla="*/ 621573 h 6534956"/>
                <a:gd name="connsiteX194" fmla="*/ 860287 w 2343790"/>
                <a:gd name="connsiteY194" fmla="*/ 630048 h 6534956"/>
                <a:gd name="connsiteX195" fmla="*/ 834861 w 2343790"/>
                <a:gd name="connsiteY195" fmla="*/ 639371 h 6534956"/>
                <a:gd name="connsiteX196" fmla="*/ 838250 w 2343790"/>
                <a:gd name="connsiteY196" fmla="*/ 619031 h 6534956"/>
                <a:gd name="connsiteX197" fmla="*/ 848846 w 2343790"/>
                <a:gd name="connsiteY197" fmla="*/ 609919 h 6534956"/>
                <a:gd name="connsiteX198" fmla="*/ 772141 w 2343790"/>
                <a:gd name="connsiteY198" fmla="*/ 606316 h 6534956"/>
                <a:gd name="connsiteX199" fmla="*/ 825536 w 2343790"/>
                <a:gd name="connsiteY199" fmla="*/ 613945 h 6534956"/>
                <a:gd name="connsiteX200" fmla="*/ 794177 w 2343790"/>
                <a:gd name="connsiteY200" fmla="*/ 643609 h 6534956"/>
                <a:gd name="connsiteX201" fmla="*/ 772141 w 2343790"/>
                <a:gd name="connsiteY201" fmla="*/ 606316 h 6534956"/>
                <a:gd name="connsiteX202" fmla="*/ 642461 w 2343790"/>
                <a:gd name="connsiteY202" fmla="*/ 611401 h 6534956"/>
                <a:gd name="connsiteX203" fmla="*/ 691620 w 2343790"/>
                <a:gd name="connsiteY203" fmla="*/ 652084 h 6534956"/>
                <a:gd name="connsiteX204" fmla="*/ 699249 w 2343790"/>
                <a:gd name="connsiteY204" fmla="*/ 680056 h 6534956"/>
                <a:gd name="connsiteX205" fmla="*/ 628900 w 2343790"/>
                <a:gd name="connsiteY205" fmla="*/ 751251 h 6534956"/>
                <a:gd name="connsiteX206" fmla="*/ 602625 w 2343790"/>
                <a:gd name="connsiteY206" fmla="*/ 756337 h 6534956"/>
                <a:gd name="connsiteX207" fmla="*/ 642461 w 2343790"/>
                <a:gd name="connsiteY207" fmla="*/ 611401 h 6534956"/>
                <a:gd name="connsiteX208" fmla="*/ 978099 w 2343790"/>
                <a:gd name="connsiteY208" fmla="*/ 552920 h 6534956"/>
                <a:gd name="connsiteX209" fmla="*/ 977253 w 2343790"/>
                <a:gd name="connsiteY209" fmla="*/ 633438 h 6534956"/>
                <a:gd name="connsiteX210" fmla="*/ 967929 w 2343790"/>
                <a:gd name="connsiteY210" fmla="*/ 647847 h 6534956"/>
                <a:gd name="connsiteX211" fmla="*/ 927245 w 2343790"/>
                <a:gd name="connsiteY211" fmla="*/ 650389 h 6534956"/>
                <a:gd name="connsiteX212" fmla="*/ 934874 w 2343790"/>
                <a:gd name="connsiteY212" fmla="*/ 584280 h 6534956"/>
                <a:gd name="connsiteX213" fmla="*/ 978099 w 2343790"/>
                <a:gd name="connsiteY213" fmla="*/ 552920 h 6534956"/>
                <a:gd name="connsiteX214" fmla="*/ 752646 w 2343790"/>
                <a:gd name="connsiteY214" fmla="*/ 580888 h 6534956"/>
                <a:gd name="connsiteX215" fmla="*/ 732303 w 2343790"/>
                <a:gd name="connsiteY215" fmla="*/ 647848 h 6534956"/>
                <a:gd name="connsiteX216" fmla="*/ 678906 w 2343790"/>
                <a:gd name="connsiteY216" fmla="*/ 626657 h 6534956"/>
                <a:gd name="connsiteX217" fmla="*/ 752646 w 2343790"/>
                <a:gd name="connsiteY217" fmla="*/ 580888 h 6534956"/>
                <a:gd name="connsiteX218" fmla="*/ 890535 w 2343790"/>
                <a:gd name="connsiteY218" fmla="*/ 547940 h 6534956"/>
                <a:gd name="connsiteX219" fmla="*/ 895038 w 2343790"/>
                <a:gd name="connsiteY219" fmla="*/ 548681 h 6534956"/>
                <a:gd name="connsiteX220" fmla="*/ 954367 w 2343790"/>
                <a:gd name="connsiteY220" fmla="*/ 554614 h 6534956"/>
                <a:gd name="connsiteX221" fmla="*/ 895039 w 2343790"/>
                <a:gd name="connsiteY221" fmla="*/ 599536 h 6534956"/>
                <a:gd name="connsiteX222" fmla="*/ 867916 w 2343790"/>
                <a:gd name="connsiteY222" fmla="*/ 604620 h 6534956"/>
                <a:gd name="connsiteX223" fmla="*/ 859439 w 2343790"/>
                <a:gd name="connsiteY223" fmla="*/ 585127 h 6534956"/>
                <a:gd name="connsiteX224" fmla="*/ 881476 w 2343790"/>
                <a:gd name="connsiteY224" fmla="*/ 554614 h 6534956"/>
                <a:gd name="connsiteX225" fmla="*/ 890535 w 2343790"/>
                <a:gd name="connsiteY225" fmla="*/ 547940 h 6534956"/>
                <a:gd name="connsiteX226" fmla="*/ 766207 w 2343790"/>
                <a:gd name="connsiteY226" fmla="*/ 563090 h 6534956"/>
                <a:gd name="connsiteX227" fmla="*/ 850964 w 2343790"/>
                <a:gd name="connsiteY227" fmla="*/ 568176 h 6534956"/>
                <a:gd name="connsiteX228" fmla="*/ 799262 w 2343790"/>
                <a:gd name="connsiteY228" fmla="*/ 603774 h 6534956"/>
                <a:gd name="connsiteX229" fmla="*/ 766207 w 2343790"/>
                <a:gd name="connsiteY229" fmla="*/ 563090 h 6534956"/>
                <a:gd name="connsiteX230" fmla="*/ 1038279 w 2343790"/>
                <a:gd name="connsiteY230" fmla="*/ 516474 h 6534956"/>
                <a:gd name="connsiteX231" fmla="*/ 1067095 w 2343790"/>
                <a:gd name="connsiteY231" fmla="*/ 612250 h 6534956"/>
                <a:gd name="connsiteX232" fmla="*/ 1011157 w 2343790"/>
                <a:gd name="connsiteY232" fmla="*/ 633438 h 6534956"/>
                <a:gd name="connsiteX233" fmla="*/ 983185 w 2343790"/>
                <a:gd name="connsiteY233" fmla="*/ 618182 h 6534956"/>
                <a:gd name="connsiteX234" fmla="*/ 1038279 w 2343790"/>
                <a:gd name="connsiteY234" fmla="*/ 516474 h 6534956"/>
                <a:gd name="connsiteX235" fmla="*/ 589911 w 2343790"/>
                <a:gd name="connsiteY235" fmla="*/ 569023 h 6534956"/>
                <a:gd name="connsiteX236" fmla="*/ 628053 w 2343790"/>
                <a:gd name="connsiteY236" fmla="*/ 692768 h 6534956"/>
                <a:gd name="connsiteX237" fmla="*/ 531430 w 2343790"/>
                <a:gd name="connsiteY237" fmla="*/ 762269 h 6534956"/>
                <a:gd name="connsiteX238" fmla="*/ 589911 w 2343790"/>
                <a:gd name="connsiteY238" fmla="*/ 569023 h 6534956"/>
                <a:gd name="connsiteX239" fmla="*/ 941061 w 2343790"/>
                <a:gd name="connsiteY239" fmla="*/ 490484 h 6534956"/>
                <a:gd name="connsiteX240" fmla="*/ 949323 w 2343790"/>
                <a:gd name="connsiteY240" fmla="*/ 490583 h 6534956"/>
                <a:gd name="connsiteX241" fmla="*/ 962843 w 2343790"/>
                <a:gd name="connsiteY241" fmla="*/ 496132 h 6534956"/>
                <a:gd name="connsiteX242" fmla="*/ 1032344 w 2343790"/>
                <a:gd name="connsiteY242" fmla="*/ 503760 h 6534956"/>
                <a:gd name="connsiteX243" fmla="*/ 915381 w 2343790"/>
                <a:gd name="connsiteY243" fmla="*/ 545290 h 6534956"/>
                <a:gd name="connsiteX244" fmla="*/ 906057 w 2343790"/>
                <a:gd name="connsiteY244" fmla="*/ 524949 h 6534956"/>
                <a:gd name="connsiteX245" fmla="*/ 921313 w 2343790"/>
                <a:gd name="connsiteY245" fmla="*/ 507149 h 6534956"/>
                <a:gd name="connsiteX246" fmla="*/ 941061 w 2343790"/>
                <a:gd name="connsiteY246" fmla="*/ 490484 h 6534956"/>
                <a:gd name="connsiteX247" fmla="*/ 1167955 w 2343790"/>
                <a:gd name="connsiteY247" fmla="*/ 438496 h 6534956"/>
                <a:gd name="connsiteX248" fmla="*/ 1205249 w 2343790"/>
                <a:gd name="connsiteY248" fmla="*/ 563090 h 6534956"/>
                <a:gd name="connsiteX249" fmla="*/ 1089133 w 2343790"/>
                <a:gd name="connsiteY249" fmla="*/ 604620 h 6534956"/>
                <a:gd name="connsiteX250" fmla="*/ 1041668 w 2343790"/>
                <a:gd name="connsiteY250" fmla="*/ 552071 h 6534956"/>
                <a:gd name="connsiteX251" fmla="*/ 1074723 w 2343790"/>
                <a:gd name="connsiteY251" fmla="*/ 492742 h 6534956"/>
                <a:gd name="connsiteX252" fmla="*/ 1167955 w 2343790"/>
                <a:gd name="connsiteY252" fmla="*/ 438496 h 6534956"/>
                <a:gd name="connsiteX253" fmla="*/ 755189 w 2343790"/>
                <a:gd name="connsiteY253" fmla="*/ 502065 h 6534956"/>
                <a:gd name="connsiteX254" fmla="*/ 912837 w 2343790"/>
                <a:gd name="connsiteY254" fmla="*/ 496131 h 6534956"/>
                <a:gd name="connsiteX255" fmla="*/ 817908 w 2343790"/>
                <a:gd name="connsiteY255" fmla="*/ 562243 h 6534956"/>
                <a:gd name="connsiteX256" fmla="*/ 755189 w 2343790"/>
                <a:gd name="connsiteY256" fmla="*/ 502065 h 6534956"/>
                <a:gd name="connsiteX257" fmla="*/ 738237 w 2343790"/>
                <a:gd name="connsiteY257" fmla="*/ 499522 h 6534956"/>
                <a:gd name="connsiteX258" fmla="*/ 714506 w 2343790"/>
                <a:gd name="connsiteY258" fmla="*/ 605469 h 6534956"/>
                <a:gd name="connsiteX259" fmla="*/ 619577 w 2343790"/>
                <a:gd name="connsiteY259" fmla="*/ 572413 h 6534956"/>
                <a:gd name="connsiteX260" fmla="*/ 738237 w 2343790"/>
                <a:gd name="connsiteY260" fmla="*/ 499522 h 6534956"/>
                <a:gd name="connsiteX261" fmla="*/ 1272208 w 2343790"/>
                <a:gd name="connsiteY261" fmla="*/ 381709 h 6534956"/>
                <a:gd name="connsiteX262" fmla="*/ 1310348 w 2343790"/>
                <a:gd name="connsiteY262" fmla="*/ 530883 h 6534956"/>
                <a:gd name="connsiteX263" fmla="*/ 1238305 w 2343790"/>
                <a:gd name="connsiteY263" fmla="*/ 552918 h 6534956"/>
                <a:gd name="connsiteX264" fmla="*/ 1195078 w 2343790"/>
                <a:gd name="connsiteY264" fmla="*/ 536815 h 6534956"/>
                <a:gd name="connsiteX265" fmla="*/ 1181517 w 2343790"/>
                <a:gd name="connsiteY265" fmla="*/ 446126 h 6534956"/>
                <a:gd name="connsiteX266" fmla="*/ 1197622 w 2343790"/>
                <a:gd name="connsiteY266" fmla="*/ 424088 h 6534956"/>
                <a:gd name="connsiteX267" fmla="*/ 1272208 w 2343790"/>
                <a:gd name="connsiteY267" fmla="*/ 381709 h 6534956"/>
                <a:gd name="connsiteX268" fmla="*/ 508544 w 2343790"/>
                <a:gd name="connsiteY268" fmla="*/ 496131 h 6534956"/>
                <a:gd name="connsiteX269" fmla="*/ 578893 w 2343790"/>
                <a:gd name="connsiteY269" fmla="*/ 631743 h 6534956"/>
                <a:gd name="connsiteX270" fmla="*/ 567875 w 2343790"/>
                <a:gd name="connsiteY270" fmla="*/ 679207 h 6534956"/>
                <a:gd name="connsiteX271" fmla="*/ 449215 w 2343790"/>
                <a:gd name="connsiteY271" fmla="*/ 774983 h 6534956"/>
                <a:gd name="connsiteX272" fmla="*/ 392428 w 2343790"/>
                <a:gd name="connsiteY272" fmla="*/ 780069 h 6534956"/>
                <a:gd name="connsiteX273" fmla="*/ 508544 w 2343790"/>
                <a:gd name="connsiteY273" fmla="*/ 496131 h 6534956"/>
                <a:gd name="connsiteX274" fmla="*/ 1080658 w 2343790"/>
                <a:gd name="connsiteY274" fmla="*/ 354587 h 6534956"/>
                <a:gd name="connsiteX275" fmla="*/ 1174738 w 2343790"/>
                <a:gd name="connsiteY275" fmla="*/ 421545 h 6534956"/>
                <a:gd name="connsiteX276" fmla="*/ 993357 w 2343790"/>
                <a:gd name="connsiteY276" fmla="*/ 491046 h 6534956"/>
                <a:gd name="connsiteX277" fmla="*/ 984032 w 2343790"/>
                <a:gd name="connsiteY277" fmla="*/ 490198 h 6534956"/>
                <a:gd name="connsiteX278" fmla="*/ 953521 w 2343790"/>
                <a:gd name="connsiteY278" fmla="*/ 476638 h 6534956"/>
                <a:gd name="connsiteX279" fmla="*/ 970472 w 2343790"/>
                <a:gd name="connsiteY279" fmla="*/ 453752 h 6534956"/>
                <a:gd name="connsiteX280" fmla="*/ 1080658 w 2343790"/>
                <a:gd name="connsiteY280" fmla="*/ 354587 h 6534956"/>
                <a:gd name="connsiteX281" fmla="*/ 1449350 w 2343790"/>
                <a:gd name="connsiteY281" fmla="*/ 291866 h 6534956"/>
                <a:gd name="connsiteX282" fmla="*/ 1413753 w 2343790"/>
                <a:gd name="connsiteY282" fmla="*/ 441887 h 6534956"/>
                <a:gd name="connsiteX283" fmla="*/ 1419157 w 2343790"/>
                <a:gd name="connsiteY283" fmla="*/ 465831 h 6534956"/>
                <a:gd name="connsiteX284" fmla="*/ 1436046 w 2343790"/>
                <a:gd name="connsiteY284" fmla="*/ 497185 h 6534956"/>
                <a:gd name="connsiteX285" fmla="*/ 1368822 w 2343790"/>
                <a:gd name="connsiteY285" fmla="*/ 514786 h 6534956"/>
                <a:gd name="connsiteX286" fmla="*/ 1335776 w 2343790"/>
                <a:gd name="connsiteY286" fmla="*/ 524102 h 6534956"/>
                <a:gd name="connsiteX287" fmla="*/ 1310348 w 2343790"/>
                <a:gd name="connsiteY287" fmla="*/ 516474 h 6534956"/>
                <a:gd name="connsiteX288" fmla="*/ 1285768 w 2343790"/>
                <a:gd name="connsiteY288" fmla="*/ 380862 h 6534956"/>
                <a:gd name="connsiteX289" fmla="*/ 1296787 w 2343790"/>
                <a:gd name="connsiteY289" fmla="*/ 368995 h 6534956"/>
                <a:gd name="connsiteX290" fmla="*/ 1371373 w 2343790"/>
                <a:gd name="connsiteY290" fmla="*/ 330007 h 6534956"/>
                <a:gd name="connsiteX291" fmla="*/ 1449350 w 2343790"/>
                <a:gd name="connsiteY291" fmla="*/ 291866 h 6534956"/>
                <a:gd name="connsiteX292" fmla="*/ 744170 w 2343790"/>
                <a:gd name="connsiteY292" fmla="*/ 385948 h 6534956"/>
                <a:gd name="connsiteX293" fmla="*/ 1040820 w 2343790"/>
                <a:gd name="connsiteY293" fmla="*/ 369844 h 6534956"/>
                <a:gd name="connsiteX294" fmla="*/ 914532 w 2343790"/>
                <a:gd name="connsiteY294" fmla="*/ 481724 h 6534956"/>
                <a:gd name="connsiteX295" fmla="*/ 784006 w 2343790"/>
                <a:gd name="connsiteY295" fmla="*/ 498675 h 6534956"/>
                <a:gd name="connsiteX296" fmla="*/ 747559 w 2343790"/>
                <a:gd name="connsiteY296" fmla="*/ 457992 h 6534956"/>
                <a:gd name="connsiteX297" fmla="*/ 744170 w 2343790"/>
                <a:gd name="connsiteY297" fmla="*/ 385948 h 6534956"/>
                <a:gd name="connsiteX298" fmla="*/ 728066 w 2343790"/>
                <a:gd name="connsiteY298" fmla="*/ 382557 h 6534956"/>
                <a:gd name="connsiteX299" fmla="*/ 736541 w 2343790"/>
                <a:gd name="connsiteY299" fmla="*/ 466468 h 6534956"/>
                <a:gd name="connsiteX300" fmla="*/ 733152 w 2343790"/>
                <a:gd name="connsiteY300" fmla="*/ 486808 h 6534956"/>
                <a:gd name="connsiteX301" fmla="*/ 620425 w 2343790"/>
                <a:gd name="connsiteY301" fmla="*/ 561395 h 6534956"/>
                <a:gd name="connsiteX302" fmla="*/ 594150 w 2343790"/>
                <a:gd name="connsiteY302" fmla="*/ 553766 h 6534956"/>
                <a:gd name="connsiteX303" fmla="*/ 533972 w 2343790"/>
                <a:gd name="connsiteY303" fmla="*/ 499521 h 6534956"/>
                <a:gd name="connsiteX304" fmla="*/ 728066 w 2343790"/>
                <a:gd name="connsiteY304" fmla="*/ 382557 h 6534956"/>
                <a:gd name="connsiteX305" fmla="*/ 427177 w 2343790"/>
                <a:gd name="connsiteY305" fmla="*/ 402899 h 6534956"/>
                <a:gd name="connsiteX306" fmla="*/ 487355 w 2343790"/>
                <a:gd name="connsiteY306" fmla="*/ 470705 h 6534956"/>
                <a:gd name="connsiteX307" fmla="*/ 497526 w 2343790"/>
                <a:gd name="connsiteY307" fmla="*/ 501217 h 6534956"/>
                <a:gd name="connsiteX308" fmla="*/ 405140 w 2343790"/>
                <a:gd name="connsiteY308" fmla="*/ 749556 h 6534956"/>
                <a:gd name="connsiteX309" fmla="*/ 328859 w 2343790"/>
                <a:gd name="connsiteY309" fmla="*/ 783459 h 6534956"/>
                <a:gd name="connsiteX310" fmla="*/ 258511 w 2343790"/>
                <a:gd name="connsiteY310" fmla="*/ 786850 h 6534956"/>
                <a:gd name="connsiteX311" fmla="*/ 419549 w 2343790"/>
                <a:gd name="connsiteY311" fmla="*/ 410527 h 6534956"/>
                <a:gd name="connsiteX312" fmla="*/ 427177 w 2343790"/>
                <a:gd name="connsiteY312" fmla="*/ 402899 h 6534956"/>
                <a:gd name="connsiteX313" fmla="*/ 1213302 w 2343790"/>
                <a:gd name="connsiteY313" fmla="*/ 259235 h 6534956"/>
                <a:gd name="connsiteX314" fmla="*/ 1218811 w 2343790"/>
                <a:gd name="connsiteY314" fmla="*/ 266440 h 6534956"/>
                <a:gd name="connsiteX315" fmla="*/ 1281531 w 2343790"/>
                <a:gd name="connsiteY315" fmla="*/ 362215 h 6534956"/>
                <a:gd name="connsiteX316" fmla="*/ 1197622 w 2343790"/>
                <a:gd name="connsiteY316" fmla="*/ 407983 h 6534956"/>
                <a:gd name="connsiteX317" fmla="*/ 1095065 w 2343790"/>
                <a:gd name="connsiteY317" fmla="*/ 362215 h 6534956"/>
                <a:gd name="connsiteX318" fmla="*/ 1100999 w 2343790"/>
                <a:gd name="connsiteY318" fmla="*/ 337637 h 6534956"/>
                <a:gd name="connsiteX319" fmla="*/ 1205250 w 2343790"/>
                <a:gd name="connsiteY319" fmla="*/ 262201 h 6534956"/>
                <a:gd name="connsiteX320" fmla="*/ 1213302 w 2343790"/>
                <a:gd name="connsiteY320" fmla="*/ 259235 h 6534956"/>
                <a:gd name="connsiteX321" fmla="*/ 1236610 w 2343790"/>
                <a:gd name="connsiteY321" fmla="*/ 243383 h 6534956"/>
                <a:gd name="connsiteX322" fmla="*/ 1245933 w 2343790"/>
                <a:gd name="connsiteY322" fmla="*/ 243554 h 6534956"/>
                <a:gd name="connsiteX323" fmla="*/ 1440028 w 2343790"/>
                <a:gd name="connsiteY323" fmla="*/ 278306 h 6534956"/>
                <a:gd name="connsiteX324" fmla="*/ 1441723 w 2343790"/>
                <a:gd name="connsiteY324" fmla="*/ 281696 h 6534956"/>
                <a:gd name="connsiteX325" fmla="*/ 1304416 w 2343790"/>
                <a:gd name="connsiteY325" fmla="*/ 351197 h 6534956"/>
                <a:gd name="connsiteX326" fmla="*/ 1280684 w 2343790"/>
                <a:gd name="connsiteY326" fmla="*/ 347807 h 6534956"/>
                <a:gd name="connsiteX327" fmla="*/ 1228980 w 2343790"/>
                <a:gd name="connsiteY327" fmla="*/ 263050 h 6534956"/>
                <a:gd name="connsiteX328" fmla="*/ 1236610 w 2343790"/>
                <a:gd name="connsiteY328" fmla="*/ 243383 h 6534956"/>
                <a:gd name="connsiteX329" fmla="*/ 722133 w 2343790"/>
                <a:gd name="connsiteY329" fmla="*/ 283392 h 6534956"/>
                <a:gd name="connsiteX330" fmla="*/ 594997 w 2343790"/>
                <a:gd name="connsiteY330" fmla="*/ 487656 h 6534956"/>
                <a:gd name="connsiteX331" fmla="*/ 491592 w 2343790"/>
                <a:gd name="connsiteY331" fmla="*/ 458838 h 6534956"/>
                <a:gd name="connsiteX332" fmla="*/ 436501 w 2343790"/>
                <a:gd name="connsiteY332" fmla="*/ 398660 h 6534956"/>
                <a:gd name="connsiteX333" fmla="*/ 722133 w 2343790"/>
                <a:gd name="connsiteY333" fmla="*/ 283392 h 6534956"/>
                <a:gd name="connsiteX334" fmla="*/ 742262 w 2343790"/>
                <a:gd name="connsiteY334" fmla="*/ 275021 h 6534956"/>
                <a:gd name="connsiteX335" fmla="*/ 752645 w 2343790"/>
                <a:gd name="connsiteY335" fmla="*/ 275763 h 6534956"/>
                <a:gd name="connsiteX336" fmla="*/ 1017089 w 2343790"/>
                <a:gd name="connsiteY336" fmla="*/ 291019 h 6534956"/>
                <a:gd name="connsiteX337" fmla="*/ 1190841 w 2343790"/>
                <a:gd name="connsiteY337" fmla="*/ 253726 h 6534956"/>
                <a:gd name="connsiteX338" fmla="*/ 825537 w 2343790"/>
                <a:gd name="connsiteY338" fmla="*/ 397813 h 6534956"/>
                <a:gd name="connsiteX339" fmla="*/ 738236 w 2343790"/>
                <a:gd name="connsiteY339" fmla="*/ 285087 h 6534956"/>
                <a:gd name="connsiteX340" fmla="*/ 742262 w 2343790"/>
                <a:gd name="connsiteY340" fmla="*/ 275021 h 6534956"/>
                <a:gd name="connsiteX341" fmla="*/ 745052 w 2343790"/>
                <a:gd name="connsiteY341" fmla="*/ 257756 h 6534956"/>
                <a:gd name="connsiteX342" fmla="*/ 725051 w 2343790"/>
                <a:gd name="connsiteY342" fmla="*/ 261056 h 6534956"/>
                <a:gd name="connsiteX343" fmla="*/ 721921 w 2343790"/>
                <a:gd name="connsiteY343" fmla="*/ 268664 h 6534956"/>
                <a:gd name="connsiteX344" fmla="*/ 711962 w 2343790"/>
                <a:gd name="connsiteY344" fmla="*/ 281696 h 6534956"/>
                <a:gd name="connsiteX345" fmla="*/ 505154 w 2343790"/>
                <a:gd name="connsiteY345" fmla="*/ 389337 h 6534956"/>
                <a:gd name="connsiteX346" fmla="*/ 357677 w 2343790"/>
                <a:gd name="connsiteY346" fmla="*/ 328312 h 6534956"/>
                <a:gd name="connsiteX347" fmla="*/ 352453 w 2343790"/>
                <a:gd name="connsiteY347" fmla="*/ 322546 h 6534956"/>
                <a:gd name="connsiteX348" fmla="*/ 339643 w 2343790"/>
                <a:gd name="connsiteY348" fmla="*/ 324660 h 6534956"/>
                <a:gd name="connsiteX349" fmla="*/ 386495 w 2343790"/>
                <a:gd name="connsiteY349" fmla="*/ 373234 h 6534956"/>
                <a:gd name="connsiteX350" fmla="*/ 405140 w 2343790"/>
                <a:gd name="connsiteY350" fmla="*/ 420697 h 6534956"/>
                <a:gd name="connsiteX351" fmla="*/ 306823 w 2343790"/>
                <a:gd name="connsiteY351" fmla="*/ 702939 h 6534956"/>
                <a:gd name="connsiteX352" fmla="*/ 146630 w 2343790"/>
                <a:gd name="connsiteY352" fmla="*/ 786001 h 6534956"/>
                <a:gd name="connsiteX353" fmla="*/ 2 w 2343790"/>
                <a:gd name="connsiteY353" fmla="*/ 769050 h 6534956"/>
                <a:gd name="connsiteX354" fmla="*/ 0 w 2343790"/>
                <a:gd name="connsiteY354" fmla="*/ 783459 h 6534956"/>
                <a:gd name="connsiteX355" fmla="*/ 133070 w 2343790"/>
                <a:gd name="connsiteY355" fmla="*/ 797020 h 6534956"/>
                <a:gd name="connsiteX356" fmla="*/ 155954 w 2343790"/>
                <a:gd name="connsiteY356" fmla="*/ 814819 h 6534956"/>
                <a:gd name="connsiteX357" fmla="*/ 200028 w 2343790"/>
                <a:gd name="connsiteY357" fmla="*/ 952127 h 6534956"/>
                <a:gd name="connsiteX358" fmla="*/ 237321 w 2343790"/>
                <a:gd name="connsiteY358" fmla="*/ 1264032 h 6534956"/>
                <a:gd name="connsiteX359" fmla="*/ 234779 w 2343790"/>
                <a:gd name="connsiteY359" fmla="*/ 1343705 h 6534956"/>
                <a:gd name="connsiteX360" fmla="*/ 189857 w 2343790"/>
                <a:gd name="connsiteY360" fmla="*/ 1472536 h 6534956"/>
                <a:gd name="connsiteX361" fmla="*/ 162608 w 2343790"/>
                <a:gd name="connsiteY361" fmla="*/ 1517842 h 6534956"/>
                <a:gd name="connsiteX362" fmla="*/ 165656 w 2343790"/>
                <a:gd name="connsiteY362" fmla="*/ 1536315 h 6534956"/>
                <a:gd name="connsiteX363" fmla="*/ 195790 w 2343790"/>
                <a:gd name="connsiteY363" fmla="*/ 1484613 h 6534956"/>
                <a:gd name="connsiteX364" fmla="*/ 311060 w 2343790"/>
                <a:gd name="connsiteY364" fmla="*/ 1310650 h 6534956"/>
                <a:gd name="connsiteX365" fmla="*/ 337335 w 2343790"/>
                <a:gd name="connsiteY365" fmla="*/ 1284374 h 6534956"/>
                <a:gd name="connsiteX366" fmla="*/ 536514 w 2343790"/>
                <a:gd name="connsiteY366" fmla="*/ 1293699 h 6534956"/>
                <a:gd name="connsiteX367" fmla="*/ 557703 w 2343790"/>
                <a:gd name="connsiteY367" fmla="*/ 1335229 h 6534956"/>
                <a:gd name="connsiteX368" fmla="*/ 1444878 w 2343790"/>
                <a:gd name="connsiteY368" fmla="*/ 6534940 h 6534956"/>
                <a:gd name="connsiteX369" fmla="*/ 1459875 w 2343790"/>
                <a:gd name="connsiteY369" fmla="*/ 6534956 h 6534956"/>
                <a:gd name="connsiteX370" fmla="*/ 571265 w 2343790"/>
                <a:gd name="connsiteY370" fmla="*/ 1322515 h 6534956"/>
                <a:gd name="connsiteX371" fmla="*/ 577732 w 2343790"/>
                <a:gd name="connsiteY371" fmla="*/ 1252812 h 6534956"/>
                <a:gd name="connsiteX372" fmla="*/ 578446 w 2343790"/>
                <a:gd name="connsiteY372" fmla="*/ 1254340 h 6534956"/>
                <a:gd name="connsiteX373" fmla="*/ 596321 w 2343790"/>
                <a:gd name="connsiteY373" fmla="*/ 1162206 h 6534956"/>
                <a:gd name="connsiteX374" fmla="*/ 771292 w 2343790"/>
                <a:gd name="connsiteY374" fmla="*/ 1025016 h 6534956"/>
                <a:gd name="connsiteX375" fmla="*/ 782960 w 2343790"/>
                <a:gd name="connsiteY375" fmla="*/ 1023997 h 6534956"/>
                <a:gd name="connsiteX376" fmla="*/ 800957 w 2343790"/>
                <a:gd name="connsiteY376" fmla="*/ 1043663 h 6534956"/>
                <a:gd name="connsiteX377" fmla="*/ 811976 w 2343790"/>
                <a:gd name="connsiteY377" fmla="*/ 1082653 h 6534956"/>
                <a:gd name="connsiteX378" fmla="*/ 776378 w 2343790"/>
                <a:gd name="connsiteY378" fmla="*/ 1099604 h 6534956"/>
                <a:gd name="connsiteX379" fmla="*/ 670537 w 2343790"/>
                <a:gd name="connsiteY379" fmla="*/ 1166562 h 6534956"/>
                <a:gd name="connsiteX380" fmla="*/ 578985 w 2343790"/>
                <a:gd name="connsiteY380" fmla="*/ 1255493 h 6534956"/>
                <a:gd name="connsiteX381" fmla="*/ 582907 w 2343790"/>
                <a:gd name="connsiteY381" fmla="*/ 1263878 h 6534956"/>
                <a:gd name="connsiteX382" fmla="*/ 590759 w 2343790"/>
                <a:gd name="connsiteY382" fmla="*/ 1265728 h 6534956"/>
                <a:gd name="connsiteX383" fmla="*/ 802653 w 2343790"/>
                <a:gd name="connsiteY383" fmla="*/ 1107232 h 6534956"/>
                <a:gd name="connsiteX384" fmla="*/ 837403 w 2343790"/>
                <a:gd name="connsiteY384" fmla="*/ 1069939 h 6534956"/>
                <a:gd name="connsiteX385" fmla="*/ 860289 w 2343790"/>
                <a:gd name="connsiteY385" fmla="*/ 1026712 h 6534956"/>
                <a:gd name="connsiteX386" fmla="*/ 936569 w 2343790"/>
                <a:gd name="connsiteY386" fmla="*/ 925851 h 6534956"/>
                <a:gd name="connsiteX387" fmla="*/ 1128969 w 2343790"/>
                <a:gd name="connsiteY387" fmla="*/ 763964 h 6534956"/>
                <a:gd name="connsiteX388" fmla="*/ 1202707 w 2343790"/>
                <a:gd name="connsiteY388" fmla="*/ 707177 h 6534956"/>
                <a:gd name="connsiteX389" fmla="*/ 1367090 w 2343790"/>
                <a:gd name="connsiteY389" fmla="*/ 564601 h 6534956"/>
                <a:gd name="connsiteX390" fmla="*/ 1445379 w 2343790"/>
                <a:gd name="connsiteY390" fmla="*/ 508204 h 6534956"/>
                <a:gd name="connsiteX391" fmla="*/ 2340034 w 2343790"/>
                <a:gd name="connsiteY391" fmla="*/ 155512 h 6534956"/>
                <a:gd name="connsiteX392" fmla="*/ 1443831 w 2343790"/>
                <a:gd name="connsiteY392" fmla="*/ 493474 h 6534956"/>
                <a:gd name="connsiteX393" fmla="*/ 1450541 w 2343790"/>
                <a:gd name="connsiteY393" fmla="*/ 307673 h 6534956"/>
                <a:gd name="connsiteX394" fmla="*/ 1490882 w 2343790"/>
                <a:gd name="connsiteY394" fmla="*/ 272373 h 6534956"/>
                <a:gd name="connsiteX395" fmla="*/ 1774946 w 2343790"/>
                <a:gd name="connsiteY395" fmla="*/ 156847 h 6534956"/>
                <a:gd name="connsiteX396" fmla="*/ 2210395 w 2343790"/>
                <a:gd name="connsiteY396" fmla="*/ 0 h 6534956"/>
                <a:gd name="connsiteX397" fmla="*/ 1471387 w 2343790"/>
                <a:gd name="connsiteY397" fmla="*/ 268136 h 6534956"/>
                <a:gd name="connsiteX398" fmla="*/ 1448504 w 2343790"/>
                <a:gd name="connsiteY398" fmla="*/ 268982 h 6534956"/>
                <a:gd name="connsiteX399" fmla="*/ 1256951 w 2343790"/>
                <a:gd name="connsiteY399" fmla="*/ 235927 h 6534956"/>
                <a:gd name="connsiteX400" fmla="*/ 1269665 w 2343790"/>
                <a:gd name="connsiteY400" fmla="*/ 222366 h 6534956"/>
                <a:gd name="connsiteX401" fmla="*/ 1372222 w 2343790"/>
                <a:gd name="connsiteY401" fmla="*/ 162188 h 6534956"/>
                <a:gd name="connsiteX402" fmla="*/ 1348490 w 2343790"/>
                <a:gd name="connsiteY402" fmla="*/ 162188 h 6534956"/>
                <a:gd name="connsiteX403" fmla="*/ 1029802 w 2343790"/>
                <a:gd name="connsiteY403" fmla="*/ 280001 h 6534956"/>
                <a:gd name="connsiteX404" fmla="*/ 784853 w 2343790"/>
                <a:gd name="connsiteY404" fmla="*/ 275763 h 6534956"/>
                <a:gd name="connsiteX405" fmla="*/ 767055 w 2343790"/>
                <a:gd name="connsiteY405" fmla="*/ 270677 h 6534956"/>
                <a:gd name="connsiteX406" fmla="*/ 745124 w 2343790"/>
                <a:gd name="connsiteY406" fmla="*/ 258281 h 6534956"/>
                <a:gd name="connsiteX407" fmla="*/ 745052 w 2343790"/>
                <a:gd name="connsiteY407" fmla="*/ 257756 h 6534956"/>
                <a:gd name="connsiteX0" fmla="*/ 578446 w 2343790"/>
                <a:gd name="connsiteY0" fmla="*/ 1254340 h 6534956"/>
                <a:gd name="connsiteX1" fmla="*/ 578046 w 2343790"/>
                <a:gd name="connsiteY1" fmla="*/ 1256405 h 6534956"/>
                <a:gd name="connsiteX2" fmla="*/ 578985 w 2343790"/>
                <a:gd name="connsiteY2" fmla="*/ 1255493 h 6534956"/>
                <a:gd name="connsiteX3" fmla="*/ 578446 w 2343790"/>
                <a:gd name="connsiteY3" fmla="*/ 1254340 h 6534956"/>
                <a:gd name="connsiteX4" fmla="*/ 482693 w 2343790"/>
                <a:gd name="connsiteY4" fmla="*/ 1110093 h 6534956"/>
                <a:gd name="connsiteX5" fmla="*/ 517019 w 2343790"/>
                <a:gd name="connsiteY5" fmla="*/ 1114859 h 6534956"/>
                <a:gd name="connsiteX6" fmla="*/ 572960 w 2343790"/>
                <a:gd name="connsiteY6" fmla="*/ 1156391 h 6534956"/>
                <a:gd name="connsiteX7" fmla="*/ 577198 w 2343790"/>
                <a:gd name="connsiteY7" fmla="*/ 1175884 h 6534956"/>
                <a:gd name="connsiteX8" fmla="*/ 557704 w 2343790"/>
                <a:gd name="connsiteY8" fmla="*/ 1297088 h 6534956"/>
                <a:gd name="connsiteX9" fmla="*/ 339029 w 2343790"/>
                <a:gd name="connsiteY9" fmla="*/ 1269118 h 6534956"/>
                <a:gd name="connsiteX10" fmla="*/ 453452 w 2343790"/>
                <a:gd name="connsiteY10" fmla="*/ 1125031 h 6534956"/>
                <a:gd name="connsiteX11" fmla="*/ 482693 w 2343790"/>
                <a:gd name="connsiteY11" fmla="*/ 1110093 h 6534956"/>
                <a:gd name="connsiteX12" fmla="*/ 604757 w 2343790"/>
                <a:gd name="connsiteY12" fmla="*/ 960442 h 6534956"/>
                <a:gd name="connsiteX13" fmla="*/ 615338 w 2343790"/>
                <a:gd name="connsiteY13" fmla="*/ 960601 h 6534956"/>
                <a:gd name="connsiteX14" fmla="*/ 636528 w 2343790"/>
                <a:gd name="connsiteY14" fmla="*/ 993657 h 6534956"/>
                <a:gd name="connsiteX15" fmla="*/ 584827 w 2343790"/>
                <a:gd name="connsiteY15" fmla="*/ 1150459 h 6534956"/>
                <a:gd name="connsiteX16" fmla="*/ 468709 w 2343790"/>
                <a:gd name="connsiteY16" fmla="*/ 1103841 h 6534956"/>
                <a:gd name="connsiteX17" fmla="*/ 578894 w 2343790"/>
                <a:gd name="connsiteY17" fmla="*/ 973315 h 6534956"/>
                <a:gd name="connsiteX18" fmla="*/ 604757 w 2343790"/>
                <a:gd name="connsiteY18" fmla="*/ 960442 h 6534956"/>
                <a:gd name="connsiteX19" fmla="*/ 757731 w 2343790"/>
                <a:gd name="connsiteY19" fmla="*/ 919071 h 6534956"/>
                <a:gd name="connsiteX20" fmla="*/ 781463 w 2343790"/>
                <a:gd name="connsiteY20" fmla="*/ 939413 h 6534956"/>
                <a:gd name="connsiteX21" fmla="*/ 789091 w 2343790"/>
                <a:gd name="connsiteY21" fmla="*/ 997048 h 6534956"/>
                <a:gd name="connsiteX22" fmla="*/ 780616 w 2343790"/>
                <a:gd name="connsiteY22" fmla="*/ 1012304 h 6534956"/>
                <a:gd name="connsiteX23" fmla="*/ 612796 w 2343790"/>
                <a:gd name="connsiteY23" fmla="*/ 1102994 h 6534956"/>
                <a:gd name="connsiteX24" fmla="*/ 659412 w 2343790"/>
                <a:gd name="connsiteY24" fmla="*/ 976706 h 6534956"/>
                <a:gd name="connsiteX25" fmla="*/ 757731 w 2343790"/>
                <a:gd name="connsiteY25" fmla="*/ 919071 h 6534956"/>
                <a:gd name="connsiteX26" fmla="*/ 647759 w 2343790"/>
                <a:gd name="connsiteY26" fmla="*/ 898517 h 6534956"/>
                <a:gd name="connsiteX27" fmla="*/ 661956 w 2343790"/>
                <a:gd name="connsiteY27" fmla="*/ 902119 h 6534956"/>
                <a:gd name="connsiteX28" fmla="*/ 667041 w 2343790"/>
                <a:gd name="connsiteY28" fmla="*/ 929242 h 6534956"/>
                <a:gd name="connsiteX29" fmla="*/ 659413 w 2343790"/>
                <a:gd name="connsiteY29" fmla="*/ 943650 h 6534956"/>
                <a:gd name="connsiteX30" fmla="*/ 629747 w 2343790"/>
                <a:gd name="connsiteY30" fmla="*/ 954669 h 6534956"/>
                <a:gd name="connsiteX31" fmla="*/ 598387 w 2343790"/>
                <a:gd name="connsiteY31" fmla="*/ 949583 h 6534956"/>
                <a:gd name="connsiteX32" fmla="*/ 634834 w 2343790"/>
                <a:gd name="connsiteY32" fmla="*/ 906357 h 6534956"/>
                <a:gd name="connsiteX33" fmla="*/ 647759 w 2343790"/>
                <a:gd name="connsiteY33" fmla="*/ 898517 h 6534956"/>
                <a:gd name="connsiteX34" fmla="*/ 713181 w 2343790"/>
                <a:gd name="connsiteY34" fmla="*/ 814329 h 6534956"/>
                <a:gd name="connsiteX35" fmla="*/ 717047 w 2343790"/>
                <a:gd name="connsiteY35" fmla="*/ 814819 h 6534956"/>
                <a:gd name="connsiteX36" fmla="*/ 718742 w 2343790"/>
                <a:gd name="connsiteY36" fmla="*/ 829228 h 6534956"/>
                <a:gd name="connsiteX37" fmla="*/ 679754 w 2343790"/>
                <a:gd name="connsiteY37" fmla="*/ 902967 h 6534956"/>
                <a:gd name="connsiteX38" fmla="*/ 672973 w 2343790"/>
                <a:gd name="connsiteY38" fmla="*/ 860588 h 6534956"/>
                <a:gd name="connsiteX39" fmla="*/ 706029 w 2343790"/>
                <a:gd name="connsiteY39" fmla="*/ 821600 h 6534956"/>
                <a:gd name="connsiteX40" fmla="*/ 713181 w 2343790"/>
                <a:gd name="connsiteY40" fmla="*/ 814329 h 6534956"/>
                <a:gd name="connsiteX41" fmla="*/ 1088072 w 2343790"/>
                <a:gd name="connsiteY41" fmla="*/ 746272 h 6534956"/>
                <a:gd name="connsiteX42" fmla="*/ 1133206 w 2343790"/>
                <a:gd name="connsiteY42" fmla="*/ 741927 h 6534956"/>
                <a:gd name="connsiteX43" fmla="*/ 821299 w 2343790"/>
                <a:gd name="connsiteY43" fmla="*/ 1058074 h 6534956"/>
                <a:gd name="connsiteX44" fmla="*/ 809434 w 2343790"/>
                <a:gd name="connsiteY44" fmla="*/ 1011456 h 6534956"/>
                <a:gd name="connsiteX45" fmla="*/ 1049296 w 2343790"/>
                <a:gd name="connsiteY45" fmla="*/ 758880 h 6534956"/>
                <a:gd name="connsiteX46" fmla="*/ 1088072 w 2343790"/>
                <a:gd name="connsiteY46" fmla="*/ 746272 h 6534956"/>
                <a:gd name="connsiteX47" fmla="*/ 762366 w 2343790"/>
                <a:gd name="connsiteY47" fmla="*/ 790888 h 6534956"/>
                <a:gd name="connsiteX48" fmla="*/ 768751 w 2343790"/>
                <a:gd name="connsiteY48" fmla="*/ 791087 h 6534956"/>
                <a:gd name="connsiteX49" fmla="*/ 777226 w 2343790"/>
                <a:gd name="connsiteY49" fmla="*/ 808038 h 6534956"/>
                <a:gd name="connsiteX50" fmla="*/ 778921 w 2343790"/>
                <a:gd name="connsiteY50" fmla="*/ 897035 h 6534956"/>
                <a:gd name="connsiteX51" fmla="*/ 765360 w 2343790"/>
                <a:gd name="connsiteY51" fmla="*/ 909748 h 6534956"/>
                <a:gd name="connsiteX52" fmla="*/ 680603 w 2343790"/>
                <a:gd name="connsiteY52" fmla="*/ 930937 h 6534956"/>
                <a:gd name="connsiteX53" fmla="*/ 749255 w 2343790"/>
                <a:gd name="connsiteY53" fmla="*/ 801257 h 6534956"/>
                <a:gd name="connsiteX54" fmla="*/ 762366 w 2343790"/>
                <a:gd name="connsiteY54" fmla="*/ 790888 h 6534956"/>
                <a:gd name="connsiteX55" fmla="*/ 934953 w 2343790"/>
                <a:gd name="connsiteY55" fmla="*/ 761555 h 6534956"/>
                <a:gd name="connsiteX56" fmla="*/ 1052687 w 2343790"/>
                <a:gd name="connsiteY56" fmla="*/ 746167 h 6534956"/>
                <a:gd name="connsiteX57" fmla="*/ 802653 w 2343790"/>
                <a:gd name="connsiteY57" fmla="*/ 998743 h 6534956"/>
                <a:gd name="connsiteX58" fmla="*/ 934953 w 2343790"/>
                <a:gd name="connsiteY58" fmla="*/ 761555 h 6534956"/>
                <a:gd name="connsiteX59" fmla="*/ 747498 w 2343790"/>
                <a:gd name="connsiteY59" fmla="*/ 774084 h 6534956"/>
                <a:gd name="connsiteX60" fmla="*/ 731638 w 2343790"/>
                <a:gd name="connsiteY60" fmla="*/ 808907 h 6534956"/>
                <a:gd name="connsiteX61" fmla="*/ 720835 w 2343790"/>
                <a:gd name="connsiteY61" fmla="*/ 801530 h 6534956"/>
                <a:gd name="connsiteX62" fmla="*/ 747498 w 2343790"/>
                <a:gd name="connsiteY62" fmla="*/ 774084 h 6534956"/>
                <a:gd name="connsiteX63" fmla="*/ 911393 w 2343790"/>
                <a:gd name="connsiteY63" fmla="*/ 742233 h 6534956"/>
                <a:gd name="connsiteX64" fmla="*/ 934026 w 2343790"/>
                <a:gd name="connsiteY64" fmla="*/ 745318 h 6534956"/>
                <a:gd name="connsiteX65" fmla="*/ 792481 w 2343790"/>
                <a:gd name="connsiteY65" fmla="*/ 874149 h 6534956"/>
                <a:gd name="connsiteX66" fmla="*/ 850964 w 2343790"/>
                <a:gd name="connsiteY66" fmla="*/ 753794 h 6534956"/>
                <a:gd name="connsiteX67" fmla="*/ 911393 w 2343790"/>
                <a:gd name="connsiteY67" fmla="*/ 742233 h 6534956"/>
                <a:gd name="connsiteX68" fmla="*/ 834437 w 2343790"/>
                <a:gd name="connsiteY68" fmla="*/ 737226 h 6534956"/>
                <a:gd name="connsiteX69" fmla="*/ 862830 w 2343790"/>
                <a:gd name="connsiteY69" fmla="*/ 739385 h 6534956"/>
                <a:gd name="connsiteX70" fmla="*/ 792482 w 2343790"/>
                <a:gd name="connsiteY70" fmla="*/ 776679 h 6534956"/>
                <a:gd name="connsiteX71" fmla="*/ 834437 w 2343790"/>
                <a:gd name="connsiteY71" fmla="*/ 737226 h 6534956"/>
                <a:gd name="connsiteX72" fmla="*/ 780209 w 2343790"/>
                <a:gd name="connsiteY72" fmla="*/ 743436 h 6534956"/>
                <a:gd name="connsiteX73" fmla="*/ 783562 w 2343790"/>
                <a:gd name="connsiteY73" fmla="*/ 782444 h 6534956"/>
                <a:gd name="connsiteX74" fmla="*/ 762818 w 2343790"/>
                <a:gd name="connsiteY74" fmla="*/ 778513 h 6534956"/>
                <a:gd name="connsiteX75" fmla="*/ 780209 w 2343790"/>
                <a:gd name="connsiteY75" fmla="*/ 743436 h 6534956"/>
                <a:gd name="connsiteX76" fmla="*/ 518715 w 2343790"/>
                <a:gd name="connsiteY76" fmla="*/ 779220 h 6534956"/>
                <a:gd name="connsiteX77" fmla="*/ 578893 w 2343790"/>
                <a:gd name="connsiteY77" fmla="*/ 770745 h 6534956"/>
                <a:gd name="connsiteX78" fmla="*/ 604320 w 2343790"/>
                <a:gd name="connsiteY78" fmla="*/ 784306 h 6534956"/>
                <a:gd name="connsiteX79" fmla="*/ 602625 w 2343790"/>
                <a:gd name="connsiteY79" fmla="*/ 925004 h 6534956"/>
                <a:gd name="connsiteX80" fmla="*/ 567027 w 2343790"/>
                <a:gd name="connsiteY80" fmla="*/ 965687 h 6534956"/>
                <a:gd name="connsiteX81" fmla="*/ 561942 w 2343790"/>
                <a:gd name="connsiteY81" fmla="*/ 864826 h 6534956"/>
                <a:gd name="connsiteX82" fmla="*/ 518715 w 2343790"/>
                <a:gd name="connsiteY82" fmla="*/ 779220 h 6534956"/>
                <a:gd name="connsiteX83" fmla="*/ 663651 w 2343790"/>
                <a:gd name="connsiteY83" fmla="*/ 754642 h 6534956"/>
                <a:gd name="connsiteX84" fmla="*/ 669914 w 2343790"/>
                <a:gd name="connsiteY84" fmla="*/ 754430 h 6534956"/>
                <a:gd name="connsiteX85" fmla="*/ 683144 w 2343790"/>
                <a:gd name="connsiteY85" fmla="*/ 763964 h 6534956"/>
                <a:gd name="connsiteX86" fmla="*/ 680602 w 2343790"/>
                <a:gd name="connsiteY86" fmla="*/ 831771 h 6534956"/>
                <a:gd name="connsiteX87" fmla="*/ 639918 w 2343790"/>
                <a:gd name="connsiteY87" fmla="*/ 880082 h 6534956"/>
                <a:gd name="connsiteX88" fmla="*/ 633985 w 2343790"/>
                <a:gd name="connsiteY88" fmla="*/ 882625 h 6534956"/>
                <a:gd name="connsiteX89" fmla="*/ 605167 w 2343790"/>
                <a:gd name="connsiteY89" fmla="*/ 768204 h 6534956"/>
                <a:gd name="connsiteX90" fmla="*/ 663651 w 2343790"/>
                <a:gd name="connsiteY90" fmla="*/ 754642 h 6534956"/>
                <a:gd name="connsiteX91" fmla="*/ 715963 w 2343790"/>
                <a:gd name="connsiteY91" fmla="*/ 740814 h 6534956"/>
                <a:gd name="connsiteX92" fmla="*/ 730608 w 2343790"/>
                <a:gd name="connsiteY92" fmla="*/ 747862 h 6534956"/>
                <a:gd name="connsiteX93" fmla="*/ 708572 w 2343790"/>
                <a:gd name="connsiteY93" fmla="*/ 802105 h 6534956"/>
                <a:gd name="connsiteX94" fmla="*/ 687382 w 2343790"/>
                <a:gd name="connsiteY94" fmla="*/ 751251 h 6534956"/>
                <a:gd name="connsiteX95" fmla="*/ 715963 w 2343790"/>
                <a:gd name="connsiteY95" fmla="*/ 740814 h 6534956"/>
                <a:gd name="connsiteX96" fmla="*/ 758539 w 2343790"/>
                <a:gd name="connsiteY96" fmla="*/ 730831 h 6534956"/>
                <a:gd name="connsiteX97" fmla="*/ 767055 w 2343790"/>
                <a:gd name="connsiteY97" fmla="*/ 730909 h 6534956"/>
                <a:gd name="connsiteX98" fmla="*/ 745865 w 2343790"/>
                <a:gd name="connsiteY98" fmla="*/ 752099 h 6534956"/>
                <a:gd name="connsiteX99" fmla="*/ 740779 w 2343790"/>
                <a:gd name="connsiteY99" fmla="*/ 741081 h 6534956"/>
                <a:gd name="connsiteX100" fmla="*/ 758539 w 2343790"/>
                <a:gd name="connsiteY100" fmla="*/ 730831 h 6534956"/>
                <a:gd name="connsiteX101" fmla="*/ 370390 w 2343790"/>
                <a:gd name="connsiteY101" fmla="*/ 794477 h 6534956"/>
                <a:gd name="connsiteX102" fmla="*/ 493288 w 2343790"/>
                <a:gd name="connsiteY102" fmla="*/ 782611 h 6534956"/>
                <a:gd name="connsiteX103" fmla="*/ 520411 w 2343790"/>
                <a:gd name="connsiteY103" fmla="*/ 798716 h 6534956"/>
                <a:gd name="connsiteX104" fmla="*/ 551770 w 2343790"/>
                <a:gd name="connsiteY104" fmla="*/ 980096 h 6534956"/>
                <a:gd name="connsiteX105" fmla="*/ 544142 w 2343790"/>
                <a:gd name="connsiteY105" fmla="*/ 994505 h 6534956"/>
                <a:gd name="connsiteX106" fmla="*/ 460233 w 2343790"/>
                <a:gd name="connsiteY106" fmla="*/ 1096213 h 6534956"/>
                <a:gd name="connsiteX107" fmla="*/ 370390 w 2343790"/>
                <a:gd name="connsiteY107" fmla="*/ 794477 h 6534956"/>
                <a:gd name="connsiteX108" fmla="*/ 846620 w 2343790"/>
                <a:gd name="connsiteY108" fmla="*/ 702621 h 6534956"/>
                <a:gd name="connsiteX109" fmla="*/ 853507 w 2343790"/>
                <a:gd name="connsiteY109" fmla="*/ 705483 h 6534956"/>
                <a:gd name="connsiteX110" fmla="*/ 851812 w 2343790"/>
                <a:gd name="connsiteY110" fmla="*/ 715654 h 6534956"/>
                <a:gd name="connsiteX111" fmla="*/ 839097 w 2343790"/>
                <a:gd name="connsiteY111" fmla="*/ 721586 h 6534956"/>
                <a:gd name="connsiteX112" fmla="*/ 813670 w 2343790"/>
                <a:gd name="connsiteY112" fmla="*/ 714805 h 6534956"/>
                <a:gd name="connsiteX113" fmla="*/ 839098 w 2343790"/>
                <a:gd name="connsiteY113" fmla="*/ 705482 h 6534956"/>
                <a:gd name="connsiteX114" fmla="*/ 846620 w 2343790"/>
                <a:gd name="connsiteY114" fmla="*/ 702621 h 6534956"/>
                <a:gd name="connsiteX115" fmla="*/ 260205 w 2343790"/>
                <a:gd name="connsiteY115" fmla="*/ 796173 h 6534956"/>
                <a:gd name="connsiteX116" fmla="*/ 348354 w 2343790"/>
                <a:gd name="connsiteY116" fmla="*/ 796173 h 6534956"/>
                <a:gd name="connsiteX117" fmla="*/ 369544 w 2343790"/>
                <a:gd name="connsiteY117" fmla="*/ 809734 h 6534956"/>
                <a:gd name="connsiteX118" fmla="*/ 450909 w 2343790"/>
                <a:gd name="connsiteY118" fmla="*/ 981792 h 6534956"/>
                <a:gd name="connsiteX119" fmla="*/ 454301 w 2343790"/>
                <a:gd name="connsiteY119" fmla="*/ 1019084 h 6534956"/>
                <a:gd name="connsiteX120" fmla="*/ 410227 w 2343790"/>
                <a:gd name="connsiteY120" fmla="*/ 1161476 h 6534956"/>
                <a:gd name="connsiteX121" fmla="*/ 342419 w 2343790"/>
                <a:gd name="connsiteY121" fmla="*/ 1246234 h 6534956"/>
                <a:gd name="connsiteX122" fmla="*/ 260205 w 2343790"/>
                <a:gd name="connsiteY122" fmla="*/ 796173 h 6534956"/>
                <a:gd name="connsiteX123" fmla="*/ 899276 w 2343790"/>
                <a:gd name="connsiteY123" fmla="*/ 687684 h 6534956"/>
                <a:gd name="connsiteX124" fmla="*/ 892495 w 2343790"/>
                <a:gd name="connsiteY124" fmla="*/ 717348 h 6534956"/>
                <a:gd name="connsiteX125" fmla="*/ 870458 w 2343790"/>
                <a:gd name="connsiteY125" fmla="*/ 724976 h 6534956"/>
                <a:gd name="connsiteX126" fmla="*/ 866220 w 2343790"/>
                <a:gd name="connsiteY126" fmla="*/ 708873 h 6534956"/>
                <a:gd name="connsiteX127" fmla="*/ 899276 w 2343790"/>
                <a:gd name="connsiteY127" fmla="*/ 687684 h 6534956"/>
                <a:gd name="connsiteX128" fmla="*/ 954367 w 2343790"/>
                <a:gd name="connsiteY128" fmla="*/ 669037 h 6534956"/>
                <a:gd name="connsiteX129" fmla="*/ 943349 w 2343790"/>
                <a:gd name="connsiteY129" fmla="*/ 712263 h 6534956"/>
                <a:gd name="connsiteX130" fmla="*/ 934026 w 2343790"/>
                <a:gd name="connsiteY130" fmla="*/ 730909 h 6534956"/>
                <a:gd name="connsiteX131" fmla="*/ 905208 w 2343790"/>
                <a:gd name="connsiteY131" fmla="*/ 726671 h 6534956"/>
                <a:gd name="connsiteX132" fmla="*/ 906904 w 2343790"/>
                <a:gd name="connsiteY132" fmla="*/ 702093 h 6534956"/>
                <a:gd name="connsiteX133" fmla="*/ 954367 w 2343790"/>
                <a:gd name="connsiteY133" fmla="*/ 669037 h 6534956"/>
                <a:gd name="connsiteX134" fmla="*/ 159345 w 2343790"/>
                <a:gd name="connsiteY134" fmla="*/ 799562 h 6534956"/>
                <a:gd name="connsiteX135" fmla="*/ 233932 w 2343790"/>
                <a:gd name="connsiteY135" fmla="*/ 799563 h 6534956"/>
                <a:gd name="connsiteX136" fmla="*/ 257662 w 2343790"/>
                <a:gd name="connsiteY136" fmla="*/ 819903 h 6534956"/>
                <a:gd name="connsiteX137" fmla="*/ 298345 w 2343790"/>
                <a:gd name="connsiteY137" fmla="*/ 936869 h 6534956"/>
                <a:gd name="connsiteX138" fmla="*/ 329707 w 2343790"/>
                <a:gd name="connsiteY138" fmla="*/ 1154696 h 6534956"/>
                <a:gd name="connsiteX139" fmla="*/ 279699 w 2343790"/>
                <a:gd name="connsiteY139" fmla="*/ 1334382 h 6534956"/>
                <a:gd name="connsiteX140" fmla="*/ 238169 w 2343790"/>
                <a:gd name="connsiteY140" fmla="*/ 1393712 h 6534956"/>
                <a:gd name="connsiteX141" fmla="*/ 202571 w 2343790"/>
                <a:gd name="connsiteY141" fmla="*/ 911443 h 6534956"/>
                <a:gd name="connsiteX142" fmla="*/ 159345 w 2343790"/>
                <a:gd name="connsiteY142" fmla="*/ 799562 h 6534956"/>
                <a:gd name="connsiteX143" fmla="*/ 750951 w 2343790"/>
                <a:gd name="connsiteY143" fmla="*/ 699549 h 6534956"/>
                <a:gd name="connsiteX144" fmla="*/ 757321 w 2343790"/>
                <a:gd name="connsiteY144" fmla="*/ 698781 h 6534956"/>
                <a:gd name="connsiteX145" fmla="*/ 777225 w 2343790"/>
                <a:gd name="connsiteY145" fmla="*/ 711414 h 6534956"/>
                <a:gd name="connsiteX146" fmla="*/ 749255 w 2343790"/>
                <a:gd name="connsiteY146" fmla="*/ 716500 h 6534956"/>
                <a:gd name="connsiteX147" fmla="*/ 750951 w 2343790"/>
                <a:gd name="connsiteY147" fmla="*/ 699549 h 6534956"/>
                <a:gd name="connsiteX148" fmla="*/ 1029802 w 2343790"/>
                <a:gd name="connsiteY148" fmla="*/ 640219 h 6534956"/>
                <a:gd name="connsiteX149" fmla="*/ 995899 w 2343790"/>
                <a:gd name="connsiteY149" fmla="*/ 723281 h 6534956"/>
                <a:gd name="connsiteX150" fmla="*/ 975558 w 2343790"/>
                <a:gd name="connsiteY150" fmla="*/ 732605 h 6534956"/>
                <a:gd name="connsiteX151" fmla="*/ 952673 w 2343790"/>
                <a:gd name="connsiteY151" fmla="*/ 719044 h 6534956"/>
                <a:gd name="connsiteX152" fmla="*/ 997595 w 2343790"/>
                <a:gd name="connsiteY152" fmla="*/ 651237 h 6534956"/>
                <a:gd name="connsiteX153" fmla="*/ 1029802 w 2343790"/>
                <a:gd name="connsiteY153" fmla="*/ 640219 h 6534956"/>
                <a:gd name="connsiteX154" fmla="*/ 848422 w 2343790"/>
                <a:gd name="connsiteY154" fmla="*/ 658019 h 6534956"/>
                <a:gd name="connsiteX155" fmla="*/ 812823 w 2343790"/>
                <a:gd name="connsiteY155" fmla="*/ 699549 h 6534956"/>
                <a:gd name="connsiteX156" fmla="*/ 848422 w 2343790"/>
                <a:gd name="connsiteY156" fmla="*/ 658019 h 6534956"/>
                <a:gd name="connsiteX157" fmla="*/ 711115 w 2343790"/>
                <a:gd name="connsiteY157" fmla="*/ 669884 h 6534956"/>
                <a:gd name="connsiteX158" fmla="*/ 738237 w 2343790"/>
                <a:gd name="connsiteY158" fmla="*/ 710567 h 6534956"/>
                <a:gd name="connsiteX159" fmla="*/ 690773 w 2343790"/>
                <a:gd name="connsiteY159" fmla="*/ 735146 h 6534956"/>
                <a:gd name="connsiteX160" fmla="*/ 711115 w 2343790"/>
                <a:gd name="connsiteY160" fmla="*/ 669884 h 6534956"/>
                <a:gd name="connsiteX161" fmla="*/ 1159481 w 2343790"/>
                <a:gd name="connsiteY161" fmla="*/ 595299 h 6534956"/>
                <a:gd name="connsiteX162" fmla="*/ 1110321 w 2343790"/>
                <a:gd name="connsiteY162" fmla="*/ 652085 h 6534956"/>
                <a:gd name="connsiteX163" fmla="*/ 1081503 w 2343790"/>
                <a:gd name="connsiteY163" fmla="*/ 718195 h 6534956"/>
                <a:gd name="connsiteX164" fmla="*/ 1063705 w 2343790"/>
                <a:gd name="connsiteY164" fmla="*/ 733453 h 6534956"/>
                <a:gd name="connsiteX165" fmla="*/ 1033192 w 2343790"/>
                <a:gd name="connsiteY165" fmla="*/ 733452 h 6534956"/>
                <a:gd name="connsiteX166" fmla="*/ 1006917 w 2343790"/>
                <a:gd name="connsiteY166" fmla="*/ 702939 h 6534956"/>
                <a:gd name="connsiteX167" fmla="*/ 1059466 w 2343790"/>
                <a:gd name="connsiteY167" fmla="*/ 630896 h 6534956"/>
                <a:gd name="connsiteX168" fmla="*/ 1159481 w 2343790"/>
                <a:gd name="connsiteY168" fmla="*/ 595299 h 6534956"/>
                <a:gd name="connsiteX169" fmla="*/ 789091 w 2343790"/>
                <a:gd name="connsiteY169" fmla="*/ 654628 h 6534956"/>
                <a:gd name="connsiteX170" fmla="*/ 795766 w 2343790"/>
                <a:gd name="connsiteY170" fmla="*/ 653780 h 6534956"/>
                <a:gd name="connsiteX171" fmla="*/ 801804 w 2343790"/>
                <a:gd name="connsiteY171" fmla="*/ 655475 h 6534956"/>
                <a:gd name="connsiteX172" fmla="*/ 793329 w 2343790"/>
                <a:gd name="connsiteY172" fmla="*/ 684293 h 6534956"/>
                <a:gd name="connsiteX173" fmla="*/ 789091 w 2343790"/>
                <a:gd name="connsiteY173" fmla="*/ 654628 h 6534956"/>
                <a:gd name="connsiteX174" fmla="*/ 901819 w 2343790"/>
                <a:gd name="connsiteY174" fmla="*/ 609706 h 6534956"/>
                <a:gd name="connsiteX175" fmla="*/ 910294 w 2343790"/>
                <a:gd name="connsiteY175" fmla="*/ 640219 h 6534956"/>
                <a:gd name="connsiteX176" fmla="*/ 918770 w 2343790"/>
                <a:gd name="connsiteY176" fmla="*/ 663951 h 6534956"/>
                <a:gd name="connsiteX177" fmla="*/ 873000 w 2343790"/>
                <a:gd name="connsiteY177" fmla="*/ 679208 h 6534956"/>
                <a:gd name="connsiteX178" fmla="*/ 869610 w 2343790"/>
                <a:gd name="connsiteY178" fmla="*/ 637678 h 6534956"/>
                <a:gd name="connsiteX179" fmla="*/ 901819 w 2343790"/>
                <a:gd name="connsiteY179" fmla="*/ 609706 h 6534956"/>
                <a:gd name="connsiteX180" fmla="*/ 764511 w 2343790"/>
                <a:gd name="connsiteY180" fmla="*/ 630896 h 6534956"/>
                <a:gd name="connsiteX181" fmla="*/ 760274 w 2343790"/>
                <a:gd name="connsiteY181" fmla="*/ 674122 h 6534956"/>
                <a:gd name="connsiteX182" fmla="*/ 722981 w 2343790"/>
                <a:gd name="connsiteY182" fmla="*/ 665646 h 6534956"/>
                <a:gd name="connsiteX183" fmla="*/ 764511 w 2343790"/>
                <a:gd name="connsiteY183" fmla="*/ 630896 h 6534956"/>
                <a:gd name="connsiteX184" fmla="*/ 1407431 w 2343790"/>
                <a:gd name="connsiteY184" fmla="*/ 519634 h 6534956"/>
                <a:gd name="connsiteX185" fmla="*/ 1178975 w 2343790"/>
                <a:gd name="connsiteY185" fmla="*/ 712263 h 6534956"/>
                <a:gd name="connsiteX186" fmla="*/ 1134901 w 2343790"/>
                <a:gd name="connsiteY186" fmla="*/ 727519 h 6534956"/>
                <a:gd name="connsiteX187" fmla="*/ 1093370 w 2343790"/>
                <a:gd name="connsiteY187" fmla="*/ 726672 h 6534956"/>
                <a:gd name="connsiteX188" fmla="*/ 1103541 w 2343790"/>
                <a:gd name="connsiteY188" fmla="*/ 683445 h 6534956"/>
                <a:gd name="connsiteX189" fmla="*/ 1240000 w 2343790"/>
                <a:gd name="connsiteY189" fmla="*/ 565632 h 6534956"/>
                <a:gd name="connsiteX190" fmla="*/ 1407431 w 2343790"/>
                <a:gd name="connsiteY190" fmla="*/ 519634 h 6534956"/>
                <a:gd name="connsiteX191" fmla="*/ 848846 w 2343790"/>
                <a:gd name="connsiteY191" fmla="*/ 609919 h 6534956"/>
                <a:gd name="connsiteX192" fmla="*/ 861982 w 2343790"/>
                <a:gd name="connsiteY192" fmla="*/ 614792 h 6534956"/>
                <a:gd name="connsiteX193" fmla="*/ 874696 w 2343790"/>
                <a:gd name="connsiteY193" fmla="*/ 621573 h 6534956"/>
                <a:gd name="connsiteX194" fmla="*/ 860287 w 2343790"/>
                <a:gd name="connsiteY194" fmla="*/ 630048 h 6534956"/>
                <a:gd name="connsiteX195" fmla="*/ 834861 w 2343790"/>
                <a:gd name="connsiteY195" fmla="*/ 639371 h 6534956"/>
                <a:gd name="connsiteX196" fmla="*/ 838250 w 2343790"/>
                <a:gd name="connsiteY196" fmla="*/ 619031 h 6534956"/>
                <a:gd name="connsiteX197" fmla="*/ 848846 w 2343790"/>
                <a:gd name="connsiteY197" fmla="*/ 609919 h 6534956"/>
                <a:gd name="connsiteX198" fmla="*/ 772141 w 2343790"/>
                <a:gd name="connsiteY198" fmla="*/ 606316 h 6534956"/>
                <a:gd name="connsiteX199" fmla="*/ 825536 w 2343790"/>
                <a:gd name="connsiteY199" fmla="*/ 613945 h 6534956"/>
                <a:gd name="connsiteX200" fmla="*/ 794177 w 2343790"/>
                <a:gd name="connsiteY200" fmla="*/ 643609 h 6534956"/>
                <a:gd name="connsiteX201" fmla="*/ 772141 w 2343790"/>
                <a:gd name="connsiteY201" fmla="*/ 606316 h 6534956"/>
                <a:gd name="connsiteX202" fmla="*/ 642461 w 2343790"/>
                <a:gd name="connsiteY202" fmla="*/ 611401 h 6534956"/>
                <a:gd name="connsiteX203" fmla="*/ 691620 w 2343790"/>
                <a:gd name="connsiteY203" fmla="*/ 652084 h 6534956"/>
                <a:gd name="connsiteX204" fmla="*/ 699249 w 2343790"/>
                <a:gd name="connsiteY204" fmla="*/ 680056 h 6534956"/>
                <a:gd name="connsiteX205" fmla="*/ 628900 w 2343790"/>
                <a:gd name="connsiteY205" fmla="*/ 751251 h 6534956"/>
                <a:gd name="connsiteX206" fmla="*/ 602625 w 2343790"/>
                <a:gd name="connsiteY206" fmla="*/ 756337 h 6534956"/>
                <a:gd name="connsiteX207" fmla="*/ 642461 w 2343790"/>
                <a:gd name="connsiteY207" fmla="*/ 611401 h 6534956"/>
                <a:gd name="connsiteX208" fmla="*/ 978099 w 2343790"/>
                <a:gd name="connsiteY208" fmla="*/ 552920 h 6534956"/>
                <a:gd name="connsiteX209" fmla="*/ 977253 w 2343790"/>
                <a:gd name="connsiteY209" fmla="*/ 633438 h 6534956"/>
                <a:gd name="connsiteX210" fmla="*/ 967929 w 2343790"/>
                <a:gd name="connsiteY210" fmla="*/ 647847 h 6534956"/>
                <a:gd name="connsiteX211" fmla="*/ 927245 w 2343790"/>
                <a:gd name="connsiteY211" fmla="*/ 650389 h 6534956"/>
                <a:gd name="connsiteX212" fmla="*/ 934874 w 2343790"/>
                <a:gd name="connsiteY212" fmla="*/ 584280 h 6534956"/>
                <a:gd name="connsiteX213" fmla="*/ 978099 w 2343790"/>
                <a:gd name="connsiteY213" fmla="*/ 552920 h 6534956"/>
                <a:gd name="connsiteX214" fmla="*/ 752646 w 2343790"/>
                <a:gd name="connsiteY214" fmla="*/ 580888 h 6534956"/>
                <a:gd name="connsiteX215" fmla="*/ 732303 w 2343790"/>
                <a:gd name="connsiteY215" fmla="*/ 647848 h 6534956"/>
                <a:gd name="connsiteX216" fmla="*/ 678906 w 2343790"/>
                <a:gd name="connsiteY216" fmla="*/ 626657 h 6534956"/>
                <a:gd name="connsiteX217" fmla="*/ 752646 w 2343790"/>
                <a:gd name="connsiteY217" fmla="*/ 580888 h 6534956"/>
                <a:gd name="connsiteX218" fmla="*/ 890535 w 2343790"/>
                <a:gd name="connsiteY218" fmla="*/ 547940 h 6534956"/>
                <a:gd name="connsiteX219" fmla="*/ 895038 w 2343790"/>
                <a:gd name="connsiteY219" fmla="*/ 548681 h 6534956"/>
                <a:gd name="connsiteX220" fmla="*/ 954367 w 2343790"/>
                <a:gd name="connsiteY220" fmla="*/ 554614 h 6534956"/>
                <a:gd name="connsiteX221" fmla="*/ 895039 w 2343790"/>
                <a:gd name="connsiteY221" fmla="*/ 599536 h 6534956"/>
                <a:gd name="connsiteX222" fmla="*/ 867916 w 2343790"/>
                <a:gd name="connsiteY222" fmla="*/ 604620 h 6534956"/>
                <a:gd name="connsiteX223" fmla="*/ 859439 w 2343790"/>
                <a:gd name="connsiteY223" fmla="*/ 585127 h 6534956"/>
                <a:gd name="connsiteX224" fmla="*/ 881476 w 2343790"/>
                <a:gd name="connsiteY224" fmla="*/ 554614 h 6534956"/>
                <a:gd name="connsiteX225" fmla="*/ 890535 w 2343790"/>
                <a:gd name="connsiteY225" fmla="*/ 547940 h 6534956"/>
                <a:gd name="connsiteX226" fmla="*/ 766207 w 2343790"/>
                <a:gd name="connsiteY226" fmla="*/ 563090 h 6534956"/>
                <a:gd name="connsiteX227" fmla="*/ 850964 w 2343790"/>
                <a:gd name="connsiteY227" fmla="*/ 568176 h 6534956"/>
                <a:gd name="connsiteX228" fmla="*/ 799262 w 2343790"/>
                <a:gd name="connsiteY228" fmla="*/ 603774 h 6534956"/>
                <a:gd name="connsiteX229" fmla="*/ 766207 w 2343790"/>
                <a:gd name="connsiteY229" fmla="*/ 563090 h 6534956"/>
                <a:gd name="connsiteX230" fmla="*/ 1038279 w 2343790"/>
                <a:gd name="connsiteY230" fmla="*/ 516474 h 6534956"/>
                <a:gd name="connsiteX231" fmla="*/ 1067095 w 2343790"/>
                <a:gd name="connsiteY231" fmla="*/ 612250 h 6534956"/>
                <a:gd name="connsiteX232" fmla="*/ 1011157 w 2343790"/>
                <a:gd name="connsiteY232" fmla="*/ 633438 h 6534956"/>
                <a:gd name="connsiteX233" fmla="*/ 983185 w 2343790"/>
                <a:gd name="connsiteY233" fmla="*/ 618182 h 6534956"/>
                <a:gd name="connsiteX234" fmla="*/ 1038279 w 2343790"/>
                <a:gd name="connsiteY234" fmla="*/ 516474 h 6534956"/>
                <a:gd name="connsiteX235" fmla="*/ 589911 w 2343790"/>
                <a:gd name="connsiteY235" fmla="*/ 569023 h 6534956"/>
                <a:gd name="connsiteX236" fmla="*/ 628053 w 2343790"/>
                <a:gd name="connsiteY236" fmla="*/ 692768 h 6534956"/>
                <a:gd name="connsiteX237" fmla="*/ 531430 w 2343790"/>
                <a:gd name="connsiteY237" fmla="*/ 762269 h 6534956"/>
                <a:gd name="connsiteX238" fmla="*/ 589911 w 2343790"/>
                <a:gd name="connsiteY238" fmla="*/ 569023 h 6534956"/>
                <a:gd name="connsiteX239" fmla="*/ 941061 w 2343790"/>
                <a:gd name="connsiteY239" fmla="*/ 490484 h 6534956"/>
                <a:gd name="connsiteX240" fmla="*/ 949323 w 2343790"/>
                <a:gd name="connsiteY240" fmla="*/ 490583 h 6534956"/>
                <a:gd name="connsiteX241" fmla="*/ 962843 w 2343790"/>
                <a:gd name="connsiteY241" fmla="*/ 496132 h 6534956"/>
                <a:gd name="connsiteX242" fmla="*/ 1032344 w 2343790"/>
                <a:gd name="connsiteY242" fmla="*/ 503760 h 6534956"/>
                <a:gd name="connsiteX243" fmla="*/ 915381 w 2343790"/>
                <a:gd name="connsiteY243" fmla="*/ 545290 h 6534956"/>
                <a:gd name="connsiteX244" fmla="*/ 906057 w 2343790"/>
                <a:gd name="connsiteY244" fmla="*/ 524949 h 6534956"/>
                <a:gd name="connsiteX245" fmla="*/ 921313 w 2343790"/>
                <a:gd name="connsiteY245" fmla="*/ 507149 h 6534956"/>
                <a:gd name="connsiteX246" fmla="*/ 941061 w 2343790"/>
                <a:gd name="connsiteY246" fmla="*/ 490484 h 6534956"/>
                <a:gd name="connsiteX247" fmla="*/ 1167955 w 2343790"/>
                <a:gd name="connsiteY247" fmla="*/ 438496 h 6534956"/>
                <a:gd name="connsiteX248" fmla="*/ 1205249 w 2343790"/>
                <a:gd name="connsiteY248" fmla="*/ 563090 h 6534956"/>
                <a:gd name="connsiteX249" fmla="*/ 1089133 w 2343790"/>
                <a:gd name="connsiteY249" fmla="*/ 604620 h 6534956"/>
                <a:gd name="connsiteX250" fmla="*/ 1041668 w 2343790"/>
                <a:gd name="connsiteY250" fmla="*/ 552071 h 6534956"/>
                <a:gd name="connsiteX251" fmla="*/ 1074723 w 2343790"/>
                <a:gd name="connsiteY251" fmla="*/ 492742 h 6534956"/>
                <a:gd name="connsiteX252" fmla="*/ 1167955 w 2343790"/>
                <a:gd name="connsiteY252" fmla="*/ 438496 h 6534956"/>
                <a:gd name="connsiteX253" fmla="*/ 755189 w 2343790"/>
                <a:gd name="connsiteY253" fmla="*/ 502065 h 6534956"/>
                <a:gd name="connsiteX254" fmla="*/ 912837 w 2343790"/>
                <a:gd name="connsiteY254" fmla="*/ 496131 h 6534956"/>
                <a:gd name="connsiteX255" fmla="*/ 817908 w 2343790"/>
                <a:gd name="connsiteY255" fmla="*/ 562243 h 6534956"/>
                <a:gd name="connsiteX256" fmla="*/ 755189 w 2343790"/>
                <a:gd name="connsiteY256" fmla="*/ 502065 h 6534956"/>
                <a:gd name="connsiteX257" fmla="*/ 738237 w 2343790"/>
                <a:gd name="connsiteY257" fmla="*/ 499522 h 6534956"/>
                <a:gd name="connsiteX258" fmla="*/ 714506 w 2343790"/>
                <a:gd name="connsiteY258" fmla="*/ 605469 h 6534956"/>
                <a:gd name="connsiteX259" fmla="*/ 619577 w 2343790"/>
                <a:gd name="connsiteY259" fmla="*/ 572413 h 6534956"/>
                <a:gd name="connsiteX260" fmla="*/ 738237 w 2343790"/>
                <a:gd name="connsiteY260" fmla="*/ 499522 h 6534956"/>
                <a:gd name="connsiteX261" fmla="*/ 1272208 w 2343790"/>
                <a:gd name="connsiteY261" fmla="*/ 381709 h 6534956"/>
                <a:gd name="connsiteX262" fmla="*/ 1310348 w 2343790"/>
                <a:gd name="connsiteY262" fmla="*/ 530883 h 6534956"/>
                <a:gd name="connsiteX263" fmla="*/ 1238305 w 2343790"/>
                <a:gd name="connsiteY263" fmla="*/ 552918 h 6534956"/>
                <a:gd name="connsiteX264" fmla="*/ 1195078 w 2343790"/>
                <a:gd name="connsiteY264" fmla="*/ 536815 h 6534956"/>
                <a:gd name="connsiteX265" fmla="*/ 1181517 w 2343790"/>
                <a:gd name="connsiteY265" fmla="*/ 446126 h 6534956"/>
                <a:gd name="connsiteX266" fmla="*/ 1197622 w 2343790"/>
                <a:gd name="connsiteY266" fmla="*/ 424088 h 6534956"/>
                <a:gd name="connsiteX267" fmla="*/ 1272208 w 2343790"/>
                <a:gd name="connsiteY267" fmla="*/ 381709 h 6534956"/>
                <a:gd name="connsiteX268" fmla="*/ 508544 w 2343790"/>
                <a:gd name="connsiteY268" fmla="*/ 496131 h 6534956"/>
                <a:gd name="connsiteX269" fmla="*/ 578893 w 2343790"/>
                <a:gd name="connsiteY269" fmla="*/ 631743 h 6534956"/>
                <a:gd name="connsiteX270" fmla="*/ 567875 w 2343790"/>
                <a:gd name="connsiteY270" fmla="*/ 679207 h 6534956"/>
                <a:gd name="connsiteX271" fmla="*/ 449215 w 2343790"/>
                <a:gd name="connsiteY271" fmla="*/ 774983 h 6534956"/>
                <a:gd name="connsiteX272" fmla="*/ 392428 w 2343790"/>
                <a:gd name="connsiteY272" fmla="*/ 780069 h 6534956"/>
                <a:gd name="connsiteX273" fmla="*/ 508544 w 2343790"/>
                <a:gd name="connsiteY273" fmla="*/ 496131 h 6534956"/>
                <a:gd name="connsiteX274" fmla="*/ 1080658 w 2343790"/>
                <a:gd name="connsiteY274" fmla="*/ 354587 h 6534956"/>
                <a:gd name="connsiteX275" fmla="*/ 1174738 w 2343790"/>
                <a:gd name="connsiteY275" fmla="*/ 421545 h 6534956"/>
                <a:gd name="connsiteX276" fmla="*/ 993357 w 2343790"/>
                <a:gd name="connsiteY276" fmla="*/ 491046 h 6534956"/>
                <a:gd name="connsiteX277" fmla="*/ 984032 w 2343790"/>
                <a:gd name="connsiteY277" fmla="*/ 490198 h 6534956"/>
                <a:gd name="connsiteX278" fmla="*/ 953521 w 2343790"/>
                <a:gd name="connsiteY278" fmla="*/ 476638 h 6534956"/>
                <a:gd name="connsiteX279" fmla="*/ 970472 w 2343790"/>
                <a:gd name="connsiteY279" fmla="*/ 453752 h 6534956"/>
                <a:gd name="connsiteX280" fmla="*/ 1080658 w 2343790"/>
                <a:gd name="connsiteY280" fmla="*/ 354587 h 6534956"/>
                <a:gd name="connsiteX281" fmla="*/ 1449350 w 2343790"/>
                <a:gd name="connsiteY281" fmla="*/ 291866 h 6534956"/>
                <a:gd name="connsiteX282" fmla="*/ 1413753 w 2343790"/>
                <a:gd name="connsiteY282" fmla="*/ 441887 h 6534956"/>
                <a:gd name="connsiteX283" fmla="*/ 1419157 w 2343790"/>
                <a:gd name="connsiteY283" fmla="*/ 465831 h 6534956"/>
                <a:gd name="connsiteX284" fmla="*/ 1436046 w 2343790"/>
                <a:gd name="connsiteY284" fmla="*/ 497185 h 6534956"/>
                <a:gd name="connsiteX285" fmla="*/ 1368822 w 2343790"/>
                <a:gd name="connsiteY285" fmla="*/ 514786 h 6534956"/>
                <a:gd name="connsiteX286" fmla="*/ 1335776 w 2343790"/>
                <a:gd name="connsiteY286" fmla="*/ 524102 h 6534956"/>
                <a:gd name="connsiteX287" fmla="*/ 1310348 w 2343790"/>
                <a:gd name="connsiteY287" fmla="*/ 516474 h 6534956"/>
                <a:gd name="connsiteX288" fmla="*/ 1285768 w 2343790"/>
                <a:gd name="connsiteY288" fmla="*/ 380862 h 6534956"/>
                <a:gd name="connsiteX289" fmla="*/ 1296787 w 2343790"/>
                <a:gd name="connsiteY289" fmla="*/ 368995 h 6534956"/>
                <a:gd name="connsiteX290" fmla="*/ 1371373 w 2343790"/>
                <a:gd name="connsiteY290" fmla="*/ 330007 h 6534956"/>
                <a:gd name="connsiteX291" fmla="*/ 1449350 w 2343790"/>
                <a:gd name="connsiteY291" fmla="*/ 291866 h 6534956"/>
                <a:gd name="connsiteX292" fmla="*/ 744170 w 2343790"/>
                <a:gd name="connsiteY292" fmla="*/ 385948 h 6534956"/>
                <a:gd name="connsiteX293" fmla="*/ 1040820 w 2343790"/>
                <a:gd name="connsiteY293" fmla="*/ 369844 h 6534956"/>
                <a:gd name="connsiteX294" fmla="*/ 914532 w 2343790"/>
                <a:gd name="connsiteY294" fmla="*/ 481724 h 6534956"/>
                <a:gd name="connsiteX295" fmla="*/ 784006 w 2343790"/>
                <a:gd name="connsiteY295" fmla="*/ 498675 h 6534956"/>
                <a:gd name="connsiteX296" fmla="*/ 747559 w 2343790"/>
                <a:gd name="connsiteY296" fmla="*/ 457992 h 6534956"/>
                <a:gd name="connsiteX297" fmla="*/ 744170 w 2343790"/>
                <a:gd name="connsiteY297" fmla="*/ 385948 h 6534956"/>
                <a:gd name="connsiteX298" fmla="*/ 728066 w 2343790"/>
                <a:gd name="connsiteY298" fmla="*/ 382557 h 6534956"/>
                <a:gd name="connsiteX299" fmla="*/ 736541 w 2343790"/>
                <a:gd name="connsiteY299" fmla="*/ 466468 h 6534956"/>
                <a:gd name="connsiteX300" fmla="*/ 733152 w 2343790"/>
                <a:gd name="connsiteY300" fmla="*/ 486808 h 6534956"/>
                <a:gd name="connsiteX301" fmla="*/ 620425 w 2343790"/>
                <a:gd name="connsiteY301" fmla="*/ 561395 h 6534956"/>
                <a:gd name="connsiteX302" fmla="*/ 594150 w 2343790"/>
                <a:gd name="connsiteY302" fmla="*/ 553766 h 6534956"/>
                <a:gd name="connsiteX303" fmla="*/ 533972 w 2343790"/>
                <a:gd name="connsiteY303" fmla="*/ 499521 h 6534956"/>
                <a:gd name="connsiteX304" fmla="*/ 728066 w 2343790"/>
                <a:gd name="connsiteY304" fmla="*/ 382557 h 6534956"/>
                <a:gd name="connsiteX305" fmla="*/ 427177 w 2343790"/>
                <a:gd name="connsiteY305" fmla="*/ 402899 h 6534956"/>
                <a:gd name="connsiteX306" fmla="*/ 487355 w 2343790"/>
                <a:gd name="connsiteY306" fmla="*/ 470705 h 6534956"/>
                <a:gd name="connsiteX307" fmla="*/ 497526 w 2343790"/>
                <a:gd name="connsiteY307" fmla="*/ 501217 h 6534956"/>
                <a:gd name="connsiteX308" fmla="*/ 405140 w 2343790"/>
                <a:gd name="connsiteY308" fmla="*/ 749556 h 6534956"/>
                <a:gd name="connsiteX309" fmla="*/ 328859 w 2343790"/>
                <a:gd name="connsiteY309" fmla="*/ 783459 h 6534956"/>
                <a:gd name="connsiteX310" fmla="*/ 258511 w 2343790"/>
                <a:gd name="connsiteY310" fmla="*/ 786850 h 6534956"/>
                <a:gd name="connsiteX311" fmla="*/ 419549 w 2343790"/>
                <a:gd name="connsiteY311" fmla="*/ 410527 h 6534956"/>
                <a:gd name="connsiteX312" fmla="*/ 427177 w 2343790"/>
                <a:gd name="connsiteY312" fmla="*/ 402899 h 6534956"/>
                <a:gd name="connsiteX313" fmla="*/ 1213302 w 2343790"/>
                <a:gd name="connsiteY313" fmla="*/ 259235 h 6534956"/>
                <a:gd name="connsiteX314" fmla="*/ 1218811 w 2343790"/>
                <a:gd name="connsiteY314" fmla="*/ 266440 h 6534956"/>
                <a:gd name="connsiteX315" fmla="*/ 1281531 w 2343790"/>
                <a:gd name="connsiteY315" fmla="*/ 362215 h 6534956"/>
                <a:gd name="connsiteX316" fmla="*/ 1197622 w 2343790"/>
                <a:gd name="connsiteY316" fmla="*/ 407983 h 6534956"/>
                <a:gd name="connsiteX317" fmla="*/ 1095065 w 2343790"/>
                <a:gd name="connsiteY317" fmla="*/ 362215 h 6534956"/>
                <a:gd name="connsiteX318" fmla="*/ 1100999 w 2343790"/>
                <a:gd name="connsiteY318" fmla="*/ 337637 h 6534956"/>
                <a:gd name="connsiteX319" fmla="*/ 1205250 w 2343790"/>
                <a:gd name="connsiteY319" fmla="*/ 262201 h 6534956"/>
                <a:gd name="connsiteX320" fmla="*/ 1213302 w 2343790"/>
                <a:gd name="connsiteY320" fmla="*/ 259235 h 6534956"/>
                <a:gd name="connsiteX321" fmla="*/ 1236610 w 2343790"/>
                <a:gd name="connsiteY321" fmla="*/ 243383 h 6534956"/>
                <a:gd name="connsiteX322" fmla="*/ 1245933 w 2343790"/>
                <a:gd name="connsiteY322" fmla="*/ 243554 h 6534956"/>
                <a:gd name="connsiteX323" fmla="*/ 1440028 w 2343790"/>
                <a:gd name="connsiteY323" fmla="*/ 278306 h 6534956"/>
                <a:gd name="connsiteX324" fmla="*/ 1441723 w 2343790"/>
                <a:gd name="connsiteY324" fmla="*/ 281696 h 6534956"/>
                <a:gd name="connsiteX325" fmla="*/ 1304416 w 2343790"/>
                <a:gd name="connsiteY325" fmla="*/ 351197 h 6534956"/>
                <a:gd name="connsiteX326" fmla="*/ 1280684 w 2343790"/>
                <a:gd name="connsiteY326" fmla="*/ 347807 h 6534956"/>
                <a:gd name="connsiteX327" fmla="*/ 1228980 w 2343790"/>
                <a:gd name="connsiteY327" fmla="*/ 263050 h 6534956"/>
                <a:gd name="connsiteX328" fmla="*/ 1236610 w 2343790"/>
                <a:gd name="connsiteY328" fmla="*/ 243383 h 6534956"/>
                <a:gd name="connsiteX329" fmla="*/ 722133 w 2343790"/>
                <a:gd name="connsiteY329" fmla="*/ 283392 h 6534956"/>
                <a:gd name="connsiteX330" fmla="*/ 594997 w 2343790"/>
                <a:gd name="connsiteY330" fmla="*/ 487656 h 6534956"/>
                <a:gd name="connsiteX331" fmla="*/ 491592 w 2343790"/>
                <a:gd name="connsiteY331" fmla="*/ 458838 h 6534956"/>
                <a:gd name="connsiteX332" fmla="*/ 436501 w 2343790"/>
                <a:gd name="connsiteY332" fmla="*/ 398660 h 6534956"/>
                <a:gd name="connsiteX333" fmla="*/ 722133 w 2343790"/>
                <a:gd name="connsiteY333" fmla="*/ 283392 h 6534956"/>
                <a:gd name="connsiteX334" fmla="*/ 742262 w 2343790"/>
                <a:gd name="connsiteY334" fmla="*/ 275021 h 6534956"/>
                <a:gd name="connsiteX335" fmla="*/ 752645 w 2343790"/>
                <a:gd name="connsiteY335" fmla="*/ 275763 h 6534956"/>
                <a:gd name="connsiteX336" fmla="*/ 1017089 w 2343790"/>
                <a:gd name="connsiteY336" fmla="*/ 291019 h 6534956"/>
                <a:gd name="connsiteX337" fmla="*/ 1190841 w 2343790"/>
                <a:gd name="connsiteY337" fmla="*/ 253726 h 6534956"/>
                <a:gd name="connsiteX338" fmla="*/ 825537 w 2343790"/>
                <a:gd name="connsiteY338" fmla="*/ 397813 h 6534956"/>
                <a:gd name="connsiteX339" fmla="*/ 738236 w 2343790"/>
                <a:gd name="connsiteY339" fmla="*/ 285087 h 6534956"/>
                <a:gd name="connsiteX340" fmla="*/ 742262 w 2343790"/>
                <a:gd name="connsiteY340" fmla="*/ 275021 h 6534956"/>
                <a:gd name="connsiteX341" fmla="*/ 745052 w 2343790"/>
                <a:gd name="connsiteY341" fmla="*/ 257756 h 6534956"/>
                <a:gd name="connsiteX342" fmla="*/ 725051 w 2343790"/>
                <a:gd name="connsiteY342" fmla="*/ 261056 h 6534956"/>
                <a:gd name="connsiteX343" fmla="*/ 721921 w 2343790"/>
                <a:gd name="connsiteY343" fmla="*/ 268664 h 6534956"/>
                <a:gd name="connsiteX344" fmla="*/ 711962 w 2343790"/>
                <a:gd name="connsiteY344" fmla="*/ 281696 h 6534956"/>
                <a:gd name="connsiteX345" fmla="*/ 505154 w 2343790"/>
                <a:gd name="connsiteY345" fmla="*/ 389337 h 6534956"/>
                <a:gd name="connsiteX346" fmla="*/ 357677 w 2343790"/>
                <a:gd name="connsiteY346" fmla="*/ 328312 h 6534956"/>
                <a:gd name="connsiteX347" fmla="*/ 352453 w 2343790"/>
                <a:gd name="connsiteY347" fmla="*/ 322546 h 6534956"/>
                <a:gd name="connsiteX348" fmla="*/ 339643 w 2343790"/>
                <a:gd name="connsiteY348" fmla="*/ 324660 h 6534956"/>
                <a:gd name="connsiteX349" fmla="*/ 386495 w 2343790"/>
                <a:gd name="connsiteY349" fmla="*/ 373234 h 6534956"/>
                <a:gd name="connsiteX350" fmla="*/ 405140 w 2343790"/>
                <a:gd name="connsiteY350" fmla="*/ 420697 h 6534956"/>
                <a:gd name="connsiteX351" fmla="*/ 306823 w 2343790"/>
                <a:gd name="connsiteY351" fmla="*/ 702939 h 6534956"/>
                <a:gd name="connsiteX352" fmla="*/ 146630 w 2343790"/>
                <a:gd name="connsiteY352" fmla="*/ 786001 h 6534956"/>
                <a:gd name="connsiteX353" fmla="*/ 2 w 2343790"/>
                <a:gd name="connsiteY353" fmla="*/ 769050 h 6534956"/>
                <a:gd name="connsiteX354" fmla="*/ 0 w 2343790"/>
                <a:gd name="connsiteY354" fmla="*/ 783459 h 6534956"/>
                <a:gd name="connsiteX355" fmla="*/ 133070 w 2343790"/>
                <a:gd name="connsiteY355" fmla="*/ 797020 h 6534956"/>
                <a:gd name="connsiteX356" fmla="*/ 155954 w 2343790"/>
                <a:gd name="connsiteY356" fmla="*/ 814819 h 6534956"/>
                <a:gd name="connsiteX357" fmla="*/ 200028 w 2343790"/>
                <a:gd name="connsiteY357" fmla="*/ 952127 h 6534956"/>
                <a:gd name="connsiteX358" fmla="*/ 237321 w 2343790"/>
                <a:gd name="connsiteY358" fmla="*/ 1264032 h 6534956"/>
                <a:gd name="connsiteX359" fmla="*/ 234779 w 2343790"/>
                <a:gd name="connsiteY359" fmla="*/ 1343705 h 6534956"/>
                <a:gd name="connsiteX360" fmla="*/ 189857 w 2343790"/>
                <a:gd name="connsiteY360" fmla="*/ 1472536 h 6534956"/>
                <a:gd name="connsiteX361" fmla="*/ 162608 w 2343790"/>
                <a:gd name="connsiteY361" fmla="*/ 1517842 h 6534956"/>
                <a:gd name="connsiteX362" fmla="*/ 165656 w 2343790"/>
                <a:gd name="connsiteY362" fmla="*/ 1536315 h 6534956"/>
                <a:gd name="connsiteX363" fmla="*/ 195790 w 2343790"/>
                <a:gd name="connsiteY363" fmla="*/ 1484613 h 6534956"/>
                <a:gd name="connsiteX364" fmla="*/ 311060 w 2343790"/>
                <a:gd name="connsiteY364" fmla="*/ 1310650 h 6534956"/>
                <a:gd name="connsiteX365" fmla="*/ 337335 w 2343790"/>
                <a:gd name="connsiteY365" fmla="*/ 1284374 h 6534956"/>
                <a:gd name="connsiteX366" fmla="*/ 536514 w 2343790"/>
                <a:gd name="connsiteY366" fmla="*/ 1293699 h 6534956"/>
                <a:gd name="connsiteX367" fmla="*/ 557703 w 2343790"/>
                <a:gd name="connsiteY367" fmla="*/ 1335229 h 6534956"/>
                <a:gd name="connsiteX368" fmla="*/ 1444878 w 2343790"/>
                <a:gd name="connsiteY368" fmla="*/ 6534940 h 6534956"/>
                <a:gd name="connsiteX369" fmla="*/ 1459875 w 2343790"/>
                <a:gd name="connsiteY369" fmla="*/ 6534956 h 6534956"/>
                <a:gd name="connsiteX370" fmla="*/ 571265 w 2343790"/>
                <a:gd name="connsiteY370" fmla="*/ 1322515 h 6534956"/>
                <a:gd name="connsiteX371" fmla="*/ 577732 w 2343790"/>
                <a:gd name="connsiteY371" fmla="*/ 1252812 h 6534956"/>
                <a:gd name="connsiteX372" fmla="*/ 578446 w 2343790"/>
                <a:gd name="connsiteY372" fmla="*/ 1254340 h 6534956"/>
                <a:gd name="connsiteX373" fmla="*/ 596321 w 2343790"/>
                <a:gd name="connsiteY373" fmla="*/ 1162206 h 6534956"/>
                <a:gd name="connsiteX374" fmla="*/ 771292 w 2343790"/>
                <a:gd name="connsiteY374" fmla="*/ 1025016 h 6534956"/>
                <a:gd name="connsiteX375" fmla="*/ 782960 w 2343790"/>
                <a:gd name="connsiteY375" fmla="*/ 1023997 h 6534956"/>
                <a:gd name="connsiteX376" fmla="*/ 800957 w 2343790"/>
                <a:gd name="connsiteY376" fmla="*/ 1043663 h 6534956"/>
                <a:gd name="connsiteX377" fmla="*/ 811976 w 2343790"/>
                <a:gd name="connsiteY377" fmla="*/ 1082653 h 6534956"/>
                <a:gd name="connsiteX378" fmla="*/ 776378 w 2343790"/>
                <a:gd name="connsiteY378" fmla="*/ 1099604 h 6534956"/>
                <a:gd name="connsiteX379" fmla="*/ 670537 w 2343790"/>
                <a:gd name="connsiteY379" fmla="*/ 1166562 h 6534956"/>
                <a:gd name="connsiteX380" fmla="*/ 578985 w 2343790"/>
                <a:gd name="connsiteY380" fmla="*/ 1255493 h 6534956"/>
                <a:gd name="connsiteX381" fmla="*/ 582907 w 2343790"/>
                <a:gd name="connsiteY381" fmla="*/ 1263878 h 6534956"/>
                <a:gd name="connsiteX382" fmla="*/ 590759 w 2343790"/>
                <a:gd name="connsiteY382" fmla="*/ 1265728 h 6534956"/>
                <a:gd name="connsiteX383" fmla="*/ 802653 w 2343790"/>
                <a:gd name="connsiteY383" fmla="*/ 1107232 h 6534956"/>
                <a:gd name="connsiteX384" fmla="*/ 837403 w 2343790"/>
                <a:gd name="connsiteY384" fmla="*/ 1069939 h 6534956"/>
                <a:gd name="connsiteX385" fmla="*/ 860289 w 2343790"/>
                <a:gd name="connsiteY385" fmla="*/ 1026712 h 6534956"/>
                <a:gd name="connsiteX386" fmla="*/ 936569 w 2343790"/>
                <a:gd name="connsiteY386" fmla="*/ 925851 h 6534956"/>
                <a:gd name="connsiteX387" fmla="*/ 1128969 w 2343790"/>
                <a:gd name="connsiteY387" fmla="*/ 763964 h 6534956"/>
                <a:gd name="connsiteX388" fmla="*/ 1202707 w 2343790"/>
                <a:gd name="connsiteY388" fmla="*/ 707177 h 6534956"/>
                <a:gd name="connsiteX389" fmla="*/ 1367090 w 2343790"/>
                <a:gd name="connsiteY389" fmla="*/ 564601 h 6534956"/>
                <a:gd name="connsiteX390" fmla="*/ 1445379 w 2343790"/>
                <a:gd name="connsiteY390" fmla="*/ 508204 h 6534956"/>
                <a:gd name="connsiteX391" fmla="*/ 2340034 w 2343790"/>
                <a:gd name="connsiteY391" fmla="*/ 155512 h 6534956"/>
                <a:gd name="connsiteX392" fmla="*/ 1443831 w 2343790"/>
                <a:gd name="connsiteY392" fmla="*/ 493474 h 6534956"/>
                <a:gd name="connsiteX393" fmla="*/ 1450541 w 2343790"/>
                <a:gd name="connsiteY393" fmla="*/ 307673 h 6534956"/>
                <a:gd name="connsiteX394" fmla="*/ 1490882 w 2343790"/>
                <a:gd name="connsiteY394" fmla="*/ 272373 h 6534956"/>
                <a:gd name="connsiteX395" fmla="*/ 2063271 w 2343790"/>
                <a:gd name="connsiteY395" fmla="*/ 32034 h 6534956"/>
                <a:gd name="connsiteX396" fmla="*/ 2210395 w 2343790"/>
                <a:gd name="connsiteY396" fmla="*/ 0 h 6534956"/>
                <a:gd name="connsiteX397" fmla="*/ 1471387 w 2343790"/>
                <a:gd name="connsiteY397" fmla="*/ 268136 h 6534956"/>
                <a:gd name="connsiteX398" fmla="*/ 1448504 w 2343790"/>
                <a:gd name="connsiteY398" fmla="*/ 268982 h 6534956"/>
                <a:gd name="connsiteX399" fmla="*/ 1256951 w 2343790"/>
                <a:gd name="connsiteY399" fmla="*/ 235927 h 6534956"/>
                <a:gd name="connsiteX400" fmla="*/ 1269665 w 2343790"/>
                <a:gd name="connsiteY400" fmla="*/ 222366 h 6534956"/>
                <a:gd name="connsiteX401" fmla="*/ 1372222 w 2343790"/>
                <a:gd name="connsiteY401" fmla="*/ 162188 h 6534956"/>
                <a:gd name="connsiteX402" fmla="*/ 1348490 w 2343790"/>
                <a:gd name="connsiteY402" fmla="*/ 162188 h 6534956"/>
                <a:gd name="connsiteX403" fmla="*/ 1029802 w 2343790"/>
                <a:gd name="connsiteY403" fmla="*/ 280001 h 6534956"/>
                <a:gd name="connsiteX404" fmla="*/ 784853 w 2343790"/>
                <a:gd name="connsiteY404" fmla="*/ 275763 h 6534956"/>
                <a:gd name="connsiteX405" fmla="*/ 767055 w 2343790"/>
                <a:gd name="connsiteY405" fmla="*/ 270677 h 6534956"/>
                <a:gd name="connsiteX406" fmla="*/ 745124 w 2343790"/>
                <a:gd name="connsiteY406" fmla="*/ 258281 h 6534956"/>
                <a:gd name="connsiteX407" fmla="*/ 745052 w 2343790"/>
                <a:gd name="connsiteY407" fmla="*/ 257756 h 6534956"/>
                <a:gd name="connsiteX0" fmla="*/ 578446 w 2343790"/>
                <a:gd name="connsiteY0" fmla="*/ 1254340 h 6534956"/>
                <a:gd name="connsiteX1" fmla="*/ 578046 w 2343790"/>
                <a:gd name="connsiteY1" fmla="*/ 1256405 h 6534956"/>
                <a:gd name="connsiteX2" fmla="*/ 578985 w 2343790"/>
                <a:gd name="connsiteY2" fmla="*/ 1255493 h 6534956"/>
                <a:gd name="connsiteX3" fmla="*/ 578446 w 2343790"/>
                <a:gd name="connsiteY3" fmla="*/ 1254340 h 6534956"/>
                <a:gd name="connsiteX4" fmla="*/ 482693 w 2343790"/>
                <a:gd name="connsiteY4" fmla="*/ 1110093 h 6534956"/>
                <a:gd name="connsiteX5" fmla="*/ 517019 w 2343790"/>
                <a:gd name="connsiteY5" fmla="*/ 1114859 h 6534956"/>
                <a:gd name="connsiteX6" fmla="*/ 572960 w 2343790"/>
                <a:gd name="connsiteY6" fmla="*/ 1156391 h 6534956"/>
                <a:gd name="connsiteX7" fmla="*/ 577198 w 2343790"/>
                <a:gd name="connsiteY7" fmla="*/ 1175884 h 6534956"/>
                <a:gd name="connsiteX8" fmla="*/ 557704 w 2343790"/>
                <a:gd name="connsiteY8" fmla="*/ 1297088 h 6534956"/>
                <a:gd name="connsiteX9" fmla="*/ 339029 w 2343790"/>
                <a:gd name="connsiteY9" fmla="*/ 1269118 h 6534956"/>
                <a:gd name="connsiteX10" fmla="*/ 453452 w 2343790"/>
                <a:gd name="connsiteY10" fmla="*/ 1125031 h 6534956"/>
                <a:gd name="connsiteX11" fmla="*/ 482693 w 2343790"/>
                <a:gd name="connsiteY11" fmla="*/ 1110093 h 6534956"/>
                <a:gd name="connsiteX12" fmla="*/ 604757 w 2343790"/>
                <a:gd name="connsiteY12" fmla="*/ 960442 h 6534956"/>
                <a:gd name="connsiteX13" fmla="*/ 615338 w 2343790"/>
                <a:gd name="connsiteY13" fmla="*/ 960601 h 6534956"/>
                <a:gd name="connsiteX14" fmla="*/ 636528 w 2343790"/>
                <a:gd name="connsiteY14" fmla="*/ 993657 h 6534956"/>
                <a:gd name="connsiteX15" fmla="*/ 584827 w 2343790"/>
                <a:gd name="connsiteY15" fmla="*/ 1150459 h 6534956"/>
                <a:gd name="connsiteX16" fmla="*/ 468709 w 2343790"/>
                <a:gd name="connsiteY16" fmla="*/ 1103841 h 6534956"/>
                <a:gd name="connsiteX17" fmla="*/ 578894 w 2343790"/>
                <a:gd name="connsiteY17" fmla="*/ 973315 h 6534956"/>
                <a:gd name="connsiteX18" fmla="*/ 604757 w 2343790"/>
                <a:gd name="connsiteY18" fmla="*/ 960442 h 6534956"/>
                <a:gd name="connsiteX19" fmla="*/ 757731 w 2343790"/>
                <a:gd name="connsiteY19" fmla="*/ 919071 h 6534956"/>
                <a:gd name="connsiteX20" fmla="*/ 781463 w 2343790"/>
                <a:gd name="connsiteY20" fmla="*/ 939413 h 6534956"/>
                <a:gd name="connsiteX21" fmla="*/ 789091 w 2343790"/>
                <a:gd name="connsiteY21" fmla="*/ 997048 h 6534956"/>
                <a:gd name="connsiteX22" fmla="*/ 780616 w 2343790"/>
                <a:gd name="connsiteY22" fmla="*/ 1012304 h 6534956"/>
                <a:gd name="connsiteX23" fmla="*/ 612796 w 2343790"/>
                <a:gd name="connsiteY23" fmla="*/ 1102994 h 6534956"/>
                <a:gd name="connsiteX24" fmla="*/ 659412 w 2343790"/>
                <a:gd name="connsiteY24" fmla="*/ 976706 h 6534956"/>
                <a:gd name="connsiteX25" fmla="*/ 757731 w 2343790"/>
                <a:gd name="connsiteY25" fmla="*/ 919071 h 6534956"/>
                <a:gd name="connsiteX26" fmla="*/ 647759 w 2343790"/>
                <a:gd name="connsiteY26" fmla="*/ 898517 h 6534956"/>
                <a:gd name="connsiteX27" fmla="*/ 661956 w 2343790"/>
                <a:gd name="connsiteY27" fmla="*/ 902119 h 6534956"/>
                <a:gd name="connsiteX28" fmla="*/ 667041 w 2343790"/>
                <a:gd name="connsiteY28" fmla="*/ 929242 h 6534956"/>
                <a:gd name="connsiteX29" fmla="*/ 659413 w 2343790"/>
                <a:gd name="connsiteY29" fmla="*/ 943650 h 6534956"/>
                <a:gd name="connsiteX30" fmla="*/ 629747 w 2343790"/>
                <a:gd name="connsiteY30" fmla="*/ 954669 h 6534956"/>
                <a:gd name="connsiteX31" fmla="*/ 598387 w 2343790"/>
                <a:gd name="connsiteY31" fmla="*/ 949583 h 6534956"/>
                <a:gd name="connsiteX32" fmla="*/ 634834 w 2343790"/>
                <a:gd name="connsiteY32" fmla="*/ 906357 h 6534956"/>
                <a:gd name="connsiteX33" fmla="*/ 647759 w 2343790"/>
                <a:gd name="connsiteY33" fmla="*/ 898517 h 6534956"/>
                <a:gd name="connsiteX34" fmla="*/ 713181 w 2343790"/>
                <a:gd name="connsiteY34" fmla="*/ 814329 h 6534956"/>
                <a:gd name="connsiteX35" fmla="*/ 717047 w 2343790"/>
                <a:gd name="connsiteY35" fmla="*/ 814819 h 6534956"/>
                <a:gd name="connsiteX36" fmla="*/ 718742 w 2343790"/>
                <a:gd name="connsiteY36" fmla="*/ 829228 h 6534956"/>
                <a:gd name="connsiteX37" fmla="*/ 679754 w 2343790"/>
                <a:gd name="connsiteY37" fmla="*/ 902967 h 6534956"/>
                <a:gd name="connsiteX38" fmla="*/ 672973 w 2343790"/>
                <a:gd name="connsiteY38" fmla="*/ 860588 h 6534956"/>
                <a:gd name="connsiteX39" fmla="*/ 706029 w 2343790"/>
                <a:gd name="connsiteY39" fmla="*/ 821600 h 6534956"/>
                <a:gd name="connsiteX40" fmla="*/ 713181 w 2343790"/>
                <a:gd name="connsiteY40" fmla="*/ 814329 h 6534956"/>
                <a:gd name="connsiteX41" fmla="*/ 1088072 w 2343790"/>
                <a:gd name="connsiteY41" fmla="*/ 746272 h 6534956"/>
                <a:gd name="connsiteX42" fmla="*/ 1133206 w 2343790"/>
                <a:gd name="connsiteY42" fmla="*/ 741927 h 6534956"/>
                <a:gd name="connsiteX43" fmla="*/ 821299 w 2343790"/>
                <a:gd name="connsiteY43" fmla="*/ 1058074 h 6534956"/>
                <a:gd name="connsiteX44" fmla="*/ 809434 w 2343790"/>
                <a:gd name="connsiteY44" fmla="*/ 1011456 h 6534956"/>
                <a:gd name="connsiteX45" fmla="*/ 1049296 w 2343790"/>
                <a:gd name="connsiteY45" fmla="*/ 758880 h 6534956"/>
                <a:gd name="connsiteX46" fmla="*/ 1088072 w 2343790"/>
                <a:gd name="connsiteY46" fmla="*/ 746272 h 6534956"/>
                <a:gd name="connsiteX47" fmla="*/ 762366 w 2343790"/>
                <a:gd name="connsiteY47" fmla="*/ 790888 h 6534956"/>
                <a:gd name="connsiteX48" fmla="*/ 768751 w 2343790"/>
                <a:gd name="connsiteY48" fmla="*/ 791087 h 6534956"/>
                <a:gd name="connsiteX49" fmla="*/ 777226 w 2343790"/>
                <a:gd name="connsiteY49" fmla="*/ 808038 h 6534956"/>
                <a:gd name="connsiteX50" fmla="*/ 778921 w 2343790"/>
                <a:gd name="connsiteY50" fmla="*/ 897035 h 6534956"/>
                <a:gd name="connsiteX51" fmla="*/ 765360 w 2343790"/>
                <a:gd name="connsiteY51" fmla="*/ 909748 h 6534956"/>
                <a:gd name="connsiteX52" fmla="*/ 680603 w 2343790"/>
                <a:gd name="connsiteY52" fmla="*/ 930937 h 6534956"/>
                <a:gd name="connsiteX53" fmla="*/ 749255 w 2343790"/>
                <a:gd name="connsiteY53" fmla="*/ 801257 h 6534956"/>
                <a:gd name="connsiteX54" fmla="*/ 762366 w 2343790"/>
                <a:gd name="connsiteY54" fmla="*/ 790888 h 6534956"/>
                <a:gd name="connsiteX55" fmla="*/ 934953 w 2343790"/>
                <a:gd name="connsiteY55" fmla="*/ 761555 h 6534956"/>
                <a:gd name="connsiteX56" fmla="*/ 1052687 w 2343790"/>
                <a:gd name="connsiteY56" fmla="*/ 746167 h 6534956"/>
                <a:gd name="connsiteX57" fmla="*/ 802653 w 2343790"/>
                <a:gd name="connsiteY57" fmla="*/ 998743 h 6534956"/>
                <a:gd name="connsiteX58" fmla="*/ 934953 w 2343790"/>
                <a:gd name="connsiteY58" fmla="*/ 761555 h 6534956"/>
                <a:gd name="connsiteX59" fmla="*/ 747498 w 2343790"/>
                <a:gd name="connsiteY59" fmla="*/ 774084 h 6534956"/>
                <a:gd name="connsiteX60" fmla="*/ 731638 w 2343790"/>
                <a:gd name="connsiteY60" fmla="*/ 808907 h 6534956"/>
                <a:gd name="connsiteX61" fmla="*/ 720835 w 2343790"/>
                <a:gd name="connsiteY61" fmla="*/ 801530 h 6534956"/>
                <a:gd name="connsiteX62" fmla="*/ 747498 w 2343790"/>
                <a:gd name="connsiteY62" fmla="*/ 774084 h 6534956"/>
                <a:gd name="connsiteX63" fmla="*/ 911393 w 2343790"/>
                <a:gd name="connsiteY63" fmla="*/ 742233 h 6534956"/>
                <a:gd name="connsiteX64" fmla="*/ 934026 w 2343790"/>
                <a:gd name="connsiteY64" fmla="*/ 745318 h 6534956"/>
                <a:gd name="connsiteX65" fmla="*/ 792481 w 2343790"/>
                <a:gd name="connsiteY65" fmla="*/ 874149 h 6534956"/>
                <a:gd name="connsiteX66" fmla="*/ 850964 w 2343790"/>
                <a:gd name="connsiteY66" fmla="*/ 753794 h 6534956"/>
                <a:gd name="connsiteX67" fmla="*/ 911393 w 2343790"/>
                <a:gd name="connsiteY67" fmla="*/ 742233 h 6534956"/>
                <a:gd name="connsiteX68" fmla="*/ 834437 w 2343790"/>
                <a:gd name="connsiteY68" fmla="*/ 737226 h 6534956"/>
                <a:gd name="connsiteX69" fmla="*/ 862830 w 2343790"/>
                <a:gd name="connsiteY69" fmla="*/ 739385 h 6534956"/>
                <a:gd name="connsiteX70" fmla="*/ 792482 w 2343790"/>
                <a:gd name="connsiteY70" fmla="*/ 776679 h 6534956"/>
                <a:gd name="connsiteX71" fmla="*/ 834437 w 2343790"/>
                <a:gd name="connsiteY71" fmla="*/ 737226 h 6534956"/>
                <a:gd name="connsiteX72" fmla="*/ 780209 w 2343790"/>
                <a:gd name="connsiteY72" fmla="*/ 743436 h 6534956"/>
                <a:gd name="connsiteX73" fmla="*/ 783562 w 2343790"/>
                <a:gd name="connsiteY73" fmla="*/ 782444 h 6534956"/>
                <a:gd name="connsiteX74" fmla="*/ 762818 w 2343790"/>
                <a:gd name="connsiteY74" fmla="*/ 778513 h 6534956"/>
                <a:gd name="connsiteX75" fmla="*/ 780209 w 2343790"/>
                <a:gd name="connsiteY75" fmla="*/ 743436 h 6534956"/>
                <a:gd name="connsiteX76" fmla="*/ 518715 w 2343790"/>
                <a:gd name="connsiteY76" fmla="*/ 779220 h 6534956"/>
                <a:gd name="connsiteX77" fmla="*/ 578893 w 2343790"/>
                <a:gd name="connsiteY77" fmla="*/ 770745 h 6534956"/>
                <a:gd name="connsiteX78" fmla="*/ 604320 w 2343790"/>
                <a:gd name="connsiteY78" fmla="*/ 784306 h 6534956"/>
                <a:gd name="connsiteX79" fmla="*/ 602625 w 2343790"/>
                <a:gd name="connsiteY79" fmla="*/ 925004 h 6534956"/>
                <a:gd name="connsiteX80" fmla="*/ 567027 w 2343790"/>
                <a:gd name="connsiteY80" fmla="*/ 965687 h 6534956"/>
                <a:gd name="connsiteX81" fmla="*/ 561942 w 2343790"/>
                <a:gd name="connsiteY81" fmla="*/ 864826 h 6534956"/>
                <a:gd name="connsiteX82" fmla="*/ 518715 w 2343790"/>
                <a:gd name="connsiteY82" fmla="*/ 779220 h 6534956"/>
                <a:gd name="connsiteX83" fmla="*/ 663651 w 2343790"/>
                <a:gd name="connsiteY83" fmla="*/ 754642 h 6534956"/>
                <a:gd name="connsiteX84" fmla="*/ 669914 w 2343790"/>
                <a:gd name="connsiteY84" fmla="*/ 754430 h 6534956"/>
                <a:gd name="connsiteX85" fmla="*/ 683144 w 2343790"/>
                <a:gd name="connsiteY85" fmla="*/ 763964 h 6534956"/>
                <a:gd name="connsiteX86" fmla="*/ 680602 w 2343790"/>
                <a:gd name="connsiteY86" fmla="*/ 831771 h 6534956"/>
                <a:gd name="connsiteX87" fmla="*/ 639918 w 2343790"/>
                <a:gd name="connsiteY87" fmla="*/ 880082 h 6534956"/>
                <a:gd name="connsiteX88" fmla="*/ 633985 w 2343790"/>
                <a:gd name="connsiteY88" fmla="*/ 882625 h 6534956"/>
                <a:gd name="connsiteX89" fmla="*/ 605167 w 2343790"/>
                <a:gd name="connsiteY89" fmla="*/ 768204 h 6534956"/>
                <a:gd name="connsiteX90" fmla="*/ 663651 w 2343790"/>
                <a:gd name="connsiteY90" fmla="*/ 754642 h 6534956"/>
                <a:gd name="connsiteX91" fmla="*/ 715963 w 2343790"/>
                <a:gd name="connsiteY91" fmla="*/ 740814 h 6534956"/>
                <a:gd name="connsiteX92" fmla="*/ 730608 w 2343790"/>
                <a:gd name="connsiteY92" fmla="*/ 747862 h 6534956"/>
                <a:gd name="connsiteX93" fmla="*/ 708572 w 2343790"/>
                <a:gd name="connsiteY93" fmla="*/ 802105 h 6534956"/>
                <a:gd name="connsiteX94" fmla="*/ 687382 w 2343790"/>
                <a:gd name="connsiteY94" fmla="*/ 751251 h 6534956"/>
                <a:gd name="connsiteX95" fmla="*/ 715963 w 2343790"/>
                <a:gd name="connsiteY95" fmla="*/ 740814 h 6534956"/>
                <a:gd name="connsiteX96" fmla="*/ 758539 w 2343790"/>
                <a:gd name="connsiteY96" fmla="*/ 730831 h 6534956"/>
                <a:gd name="connsiteX97" fmla="*/ 767055 w 2343790"/>
                <a:gd name="connsiteY97" fmla="*/ 730909 h 6534956"/>
                <a:gd name="connsiteX98" fmla="*/ 745865 w 2343790"/>
                <a:gd name="connsiteY98" fmla="*/ 752099 h 6534956"/>
                <a:gd name="connsiteX99" fmla="*/ 740779 w 2343790"/>
                <a:gd name="connsiteY99" fmla="*/ 741081 h 6534956"/>
                <a:gd name="connsiteX100" fmla="*/ 758539 w 2343790"/>
                <a:gd name="connsiteY100" fmla="*/ 730831 h 6534956"/>
                <a:gd name="connsiteX101" fmla="*/ 370390 w 2343790"/>
                <a:gd name="connsiteY101" fmla="*/ 794477 h 6534956"/>
                <a:gd name="connsiteX102" fmla="*/ 493288 w 2343790"/>
                <a:gd name="connsiteY102" fmla="*/ 782611 h 6534956"/>
                <a:gd name="connsiteX103" fmla="*/ 520411 w 2343790"/>
                <a:gd name="connsiteY103" fmla="*/ 798716 h 6534956"/>
                <a:gd name="connsiteX104" fmla="*/ 551770 w 2343790"/>
                <a:gd name="connsiteY104" fmla="*/ 980096 h 6534956"/>
                <a:gd name="connsiteX105" fmla="*/ 544142 w 2343790"/>
                <a:gd name="connsiteY105" fmla="*/ 994505 h 6534956"/>
                <a:gd name="connsiteX106" fmla="*/ 460233 w 2343790"/>
                <a:gd name="connsiteY106" fmla="*/ 1096213 h 6534956"/>
                <a:gd name="connsiteX107" fmla="*/ 370390 w 2343790"/>
                <a:gd name="connsiteY107" fmla="*/ 794477 h 6534956"/>
                <a:gd name="connsiteX108" fmla="*/ 846620 w 2343790"/>
                <a:gd name="connsiteY108" fmla="*/ 702621 h 6534956"/>
                <a:gd name="connsiteX109" fmla="*/ 853507 w 2343790"/>
                <a:gd name="connsiteY109" fmla="*/ 705483 h 6534956"/>
                <a:gd name="connsiteX110" fmla="*/ 851812 w 2343790"/>
                <a:gd name="connsiteY110" fmla="*/ 715654 h 6534956"/>
                <a:gd name="connsiteX111" fmla="*/ 839097 w 2343790"/>
                <a:gd name="connsiteY111" fmla="*/ 721586 h 6534956"/>
                <a:gd name="connsiteX112" fmla="*/ 813670 w 2343790"/>
                <a:gd name="connsiteY112" fmla="*/ 714805 h 6534956"/>
                <a:gd name="connsiteX113" fmla="*/ 839098 w 2343790"/>
                <a:gd name="connsiteY113" fmla="*/ 705482 h 6534956"/>
                <a:gd name="connsiteX114" fmla="*/ 846620 w 2343790"/>
                <a:gd name="connsiteY114" fmla="*/ 702621 h 6534956"/>
                <a:gd name="connsiteX115" fmla="*/ 260205 w 2343790"/>
                <a:gd name="connsiteY115" fmla="*/ 796173 h 6534956"/>
                <a:gd name="connsiteX116" fmla="*/ 348354 w 2343790"/>
                <a:gd name="connsiteY116" fmla="*/ 796173 h 6534956"/>
                <a:gd name="connsiteX117" fmla="*/ 369544 w 2343790"/>
                <a:gd name="connsiteY117" fmla="*/ 809734 h 6534956"/>
                <a:gd name="connsiteX118" fmla="*/ 450909 w 2343790"/>
                <a:gd name="connsiteY118" fmla="*/ 981792 h 6534956"/>
                <a:gd name="connsiteX119" fmla="*/ 454301 w 2343790"/>
                <a:gd name="connsiteY119" fmla="*/ 1019084 h 6534956"/>
                <a:gd name="connsiteX120" fmla="*/ 410227 w 2343790"/>
                <a:gd name="connsiteY120" fmla="*/ 1161476 h 6534956"/>
                <a:gd name="connsiteX121" fmla="*/ 342419 w 2343790"/>
                <a:gd name="connsiteY121" fmla="*/ 1246234 h 6534956"/>
                <a:gd name="connsiteX122" fmla="*/ 260205 w 2343790"/>
                <a:gd name="connsiteY122" fmla="*/ 796173 h 6534956"/>
                <a:gd name="connsiteX123" fmla="*/ 899276 w 2343790"/>
                <a:gd name="connsiteY123" fmla="*/ 687684 h 6534956"/>
                <a:gd name="connsiteX124" fmla="*/ 892495 w 2343790"/>
                <a:gd name="connsiteY124" fmla="*/ 717348 h 6534956"/>
                <a:gd name="connsiteX125" fmla="*/ 870458 w 2343790"/>
                <a:gd name="connsiteY125" fmla="*/ 724976 h 6534956"/>
                <a:gd name="connsiteX126" fmla="*/ 866220 w 2343790"/>
                <a:gd name="connsiteY126" fmla="*/ 708873 h 6534956"/>
                <a:gd name="connsiteX127" fmla="*/ 899276 w 2343790"/>
                <a:gd name="connsiteY127" fmla="*/ 687684 h 6534956"/>
                <a:gd name="connsiteX128" fmla="*/ 954367 w 2343790"/>
                <a:gd name="connsiteY128" fmla="*/ 669037 h 6534956"/>
                <a:gd name="connsiteX129" fmla="*/ 943349 w 2343790"/>
                <a:gd name="connsiteY129" fmla="*/ 712263 h 6534956"/>
                <a:gd name="connsiteX130" fmla="*/ 934026 w 2343790"/>
                <a:gd name="connsiteY130" fmla="*/ 730909 h 6534956"/>
                <a:gd name="connsiteX131" fmla="*/ 905208 w 2343790"/>
                <a:gd name="connsiteY131" fmla="*/ 726671 h 6534956"/>
                <a:gd name="connsiteX132" fmla="*/ 906904 w 2343790"/>
                <a:gd name="connsiteY132" fmla="*/ 702093 h 6534956"/>
                <a:gd name="connsiteX133" fmla="*/ 954367 w 2343790"/>
                <a:gd name="connsiteY133" fmla="*/ 669037 h 6534956"/>
                <a:gd name="connsiteX134" fmla="*/ 159345 w 2343790"/>
                <a:gd name="connsiteY134" fmla="*/ 799562 h 6534956"/>
                <a:gd name="connsiteX135" fmla="*/ 233932 w 2343790"/>
                <a:gd name="connsiteY135" fmla="*/ 799563 h 6534956"/>
                <a:gd name="connsiteX136" fmla="*/ 257662 w 2343790"/>
                <a:gd name="connsiteY136" fmla="*/ 819903 h 6534956"/>
                <a:gd name="connsiteX137" fmla="*/ 298345 w 2343790"/>
                <a:gd name="connsiteY137" fmla="*/ 936869 h 6534956"/>
                <a:gd name="connsiteX138" fmla="*/ 329707 w 2343790"/>
                <a:gd name="connsiteY138" fmla="*/ 1154696 h 6534956"/>
                <a:gd name="connsiteX139" fmla="*/ 279699 w 2343790"/>
                <a:gd name="connsiteY139" fmla="*/ 1334382 h 6534956"/>
                <a:gd name="connsiteX140" fmla="*/ 238169 w 2343790"/>
                <a:gd name="connsiteY140" fmla="*/ 1393712 h 6534956"/>
                <a:gd name="connsiteX141" fmla="*/ 202571 w 2343790"/>
                <a:gd name="connsiteY141" fmla="*/ 911443 h 6534956"/>
                <a:gd name="connsiteX142" fmla="*/ 159345 w 2343790"/>
                <a:gd name="connsiteY142" fmla="*/ 799562 h 6534956"/>
                <a:gd name="connsiteX143" fmla="*/ 750951 w 2343790"/>
                <a:gd name="connsiteY143" fmla="*/ 699549 h 6534956"/>
                <a:gd name="connsiteX144" fmla="*/ 757321 w 2343790"/>
                <a:gd name="connsiteY144" fmla="*/ 698781 h 6534956"/>
                <a:gd name="connsiteX145" fmla="*/ 777225 w 2343790"/>
                <a:gd name="connsiteY145" fmla="*/ 711414 h 6534956"/>
                <a:gd name="connsiteX146" fmla="*/ 749255 w 2343790"/>
                <a:gd name="connsiteY146" fmla="*/ 716500 h 6534956"/>
                <a:gd name="connsiteX147" fmla="*/ 750951 w 2343790"/>
                <a:gd name="connsiteY147" fmla="*/ 699549 h 6534956"/>
                <a:gd name="connsiteX148" fmla="*/ 1029802 w 2343790"/>
                <a:gd name="connsiteY148" fmla="*/ 640219 h 6534956"/>
                <a:gd name="connsiteX149" fmla="*/ 995899 w 2343790"/>
                <a:gd name="connsiteY149" fmla="*/ 723281 h 6534956"/>
                <a:gd name="connsiteX150" fmla="*/ 975558 w 2343790"/>
                <a:gd name="connsiteY150" fmla="*/ 732605 h 6534956"/>
                <a:gd name="connsiteX151" fmla="*/ 952673 w 2343790"/>
                <a:gd name="connsiteY151" fmla="*/ 719044 h 6534956"/>
                <a:gd name="connsiteX152" fmla="*/ 997595 w 2343790"/>
                <a:gd name="connsiteY152" fmla="*/ 651237 h 6534956"/>
                <a:gd name="connsiteX153" fmla="*/ 1029802 w 2343790"/>
                <a:gd name="connsiteY153" fmla="*/ 640219 h 6534956"/>
                <a:gd name="connsiteX154" fmla="*/ 848422 w 2343790"/>
                <a:gd name="connsiteY154" fmla="*/ 658019 h 6534956"/>
                <a:gd name="connsiteX155" fmla="*/ 812823 w 2343790"/>
                <a:gd name="connsiteY155" fmla="*/ 699549 h 6534956"/>
                <a:gd name="connsiteX156" fmla="*/ 848422 w 2343790"/>
                <a:gd name="connsiteY156" fmla="*/ 658019 h 6534956"/>
                <a:gd name="connsiteX157" fmla="*/ 711115 w 2343790"/>
                <a:gd name="connsiteY157" fmla="*/ 669884 h 6534956"/>
                <a:gd name="connsiteX158" fmla="*/ 738237 w 2343790"/>
                <a:gd name="connsiteY158" fmla="*/ 710567 h 6534956"/>
                <a:gd name="connsiteX159" fmla="*/ 690773 w 2343790"/>
                <a:gd name="connsiteY159" fmla="*/ 735146 h 6534956"/>
                <a:gd name="connsiteX160" fmla="*/ 711115 w 2343790"/>
                <a:gd name="connsiteY160" fmla="*/ 669884 h 6534956"/>
                <a:gd name="connsiteX161" fmla="*/ 1159481 w 2343790"/>
                <a:gd name="connsiteY161" fmla="*/ 595299 h 6534956"/>
                <a:gd name="connsiteX162" fmla="*/ 1110321 w 2343790"/>
                <a:gd name="connsiteY162" fmla="*/ 652085 h 6534956"/>
                <a:gd name="connsiteX163" fmla="*/ 1081503 w 2343790"/>
                <a:gd name="connsiteY163" fmla="*/ 718195 h 6534956"/>
                <a:gd name="connsiteX164" fmla="*/ 1063705 w 2343790"/>
                <a:gd name="connsiteY164" fmla="*/ 733453 h 6534956"/>
                <a:gd name="connsiteX165" fmla="*/ 1033192 w 2343790"/>
                <a:gd name="connsiteY165" fmla="*/ 733452 h 6534956"/>
                <a:gd name="connsiteX166" fmla="*/ 1006917 w 2343790"/>
                <a:gd name="connsiteY166" fmla="*/ 702939 h 6534956"/>
                <a:gd name="connsiteX167" fmla="*/ 1059466 w 2343790"/>
                <a:gd name="connsiteY167" fmla="*/ 630896 h 6534956"/>
                <a:gd name="connsiteX168" fmla="*/ 1159481 w 2343790"/>
                <a:gd name="connsiteY168" fmla="*/ 595299 h 6534956"/>
                <a:gd name="connsiteX169" fmla="*/ 789091 w 2343790"/>
                <a:gd name="connsiteY169" fmla="*/ 654628 h 6534956"/>
                <a:gd name="connsiteX170" fmla="*/ 795766 w 2343790"/>
                <a:gd name="connsiteY170" fmla="*/ 653780 h 6534956"/>
                <a:gd name="connsiteX171" fmla="*/ 801804 w 2343790"/>
                <a:gd name="connsiteY171" fmla="*/ 655475 h 6534956"/>
                <a:gd name="connsiteX172" fmla="*/ 793329 w 2343790"/>
                <a:gd name="connsiteY172" fmla="*/ 684293 h 6534956"/>
                <a:gd name="connsiteX173" fmla="*/ 789091 w 2343790"/>
                <a:gd name="connsiteY173" fmla="*/ 654628 h 6534956"/>
                <a:gd name="connsiteX174" fmla="*/ 901819 w 2343790"/>
                <a:gd name="connsiteY174" fmla="*/ 609706 h 6534956"/>
                <a:gd name="connsiteX175" fmla="*/ 910294 w 2343790"/>
                <a:gd name="connsiteY175" fmla="*/ 640219 h 6534956"/>
                <a:gd name="connsiteX176" fmla="*/ 918770 w 2343790"/>
                <a:gd name="connsiteY176" fmla="*/ 663951 h 6534956"/>
                <a:gd name="connsiteX177" fmla="*/ 873000 w 2343790"/>
                <a:gd name="connsiteY177" fmla="*/ 679208 h 6534956"/>
                <a:gd name="connsiteX178" fmla="*/ 869610 w 2343790"/>
                <a:gd name="connsiteY178" fmla="*/ 637678 h 6534956"/>
                <a:gd name="connsiteX179" fmla="*/ 901819 w 2343790"/>
                <a:gd name="connsiteY179" fmla="*/ 609706 h 6534956"/>
                <a:gd name="connsiteX180" fmla="*/ 764511 w 2343790"/>
                <a:gd name="connsiteY180" fmla="*/ 630896 h 6534956"/>
                <a:gd name="connsiteX181" fmla="*/ 760274 w 2343790"/>
                <a:gd name="connsiteY181" fmla="*/ 674122 h 6534956"/>
                <a:gd name="connsiteX182" fmla="*/ 722981 w 2343790"/>
                <a:gd name="connsiteY182" fmla="*/ 665646 h 6534956"/>
                <a:gd name="connsiteX183" fmla="*/ 764511 w 2343790"/>
                <a:gd name="connsiteY183" fmla="*/ 630896 h 6534956"/>
                <a:gd name="connsiteX184" fmla="*/ 1407431 w 2343790"/>
                <a:gd name="connsiteY184" fmla="*/ 519634 h 6534956"/>
                <a:gd name="connsiteX185" fmla="*/ 1178975 w 2343790"/>
                <a:gd name="connsiteY185" fmla="*/ 712263 h 6534956"/>
                <a:gd name="connsiteX186" fmla="*/ 1134901 w 2343790"/>
                <a:gd name="connsiteY186" fmla="*/ 727519 h 6534956"/>
                <a:gd name="connsiteX187" fmla="*/ 1093370 w 2343790"/>
                <a:gd name="connsiteY187" fmla="*/ 726672 h 6534956"/>
                <a:gd name="connsiteX188" fmla="*/ 1103541 w 2343790"/>
                <a:gd name="connsiteY188" fmla="*/ 683445 h 6534956"/>
                <a:gd name="connsiteX189" fmla="*/ 1240000 w 2343790"/>
                <a:gd name="connsiteY189" fmla="*/ 565632 h 6534956"/>
                <a:gd name="connsiteX190" fmla="*/ 1407431 w 2343790"/>
                <a:gd name="connsiteY190" fmla="*/ 519634 h 6534956"/>
                <a:gd name="connsiteX191" fmla="*/ 848846 w 2343790"/>
                <a:gd name="connsiteY191" fmla="*/ 609919 h 6534956"/>
                <a:gd name="connsiteX192" fmla="*/ 861982 w 2343790"/>
                <a:gd name="connsiteY192" fmla="*/ 614792 h 6534956"/>
                <a:gd name="connsiteX193" fmla="*/ 874696 w 2343790"/>
                <a:gd name="connsiteY193" fmla="*/ 621573 h 6534956"/>
                <a:gd name="connsiteX194" fmla="*/ 860287 w 2343790"/>
                <a:gd name="connsiteY194" fmla="*/ 630048 h 6534956"/>
                <a:gd name="connsiteX195" fmla="*/ 834861 w 2343790"/>
                <a:gd name="connsiteY195" fmla="*/ 639371 h 6534956"/>
                <a:gd name="connsiteX196" fmla="*/ 838250 w 2343790"/>
                <a:gd name="connsiteY196" fmla="*/ 619031 h 6534956"/>
                <a:gd name="connsiteX197" fmla="*/ 848846 w 2343790"/>
                <a:gd name="connsiteY197" fmla="*/ 609919 h 6534956"/>
                <a:gd name="connsiteX198" fmla="*/ 772141 w 2343790"/>
                <a:gd name="connsiteY198" fmla="*/ 606316 h 6534956"/>
                <a:gd name="connsiteX199" fmla="*/ 825536 w 2343790"/>
                <a:gd name="connsiteY199" fmla="*/ 613945 h 6534956"/>
                <a:gd name="connsiteX200" fmla="*/ 794177 w 2343790"/>
                <a:gd name="connsiteY200" fmla="*/ 643609 h 6534956"/>
                <a:gd name="connsiteX201" fmla="*/ 772141 w 2343790"/>
                <a:gd name="connsiteY201" fmla="*/ 606316 h 6534956"/>
                <a:gd name="connsiteX202" fmla="*/ 642461 w 2343790"/>
                <a:gd name="connsiteY202" fmla="*/ 611401 h 6534956"/>
                <a:gd name="connsiteX203" fmla="*/ 691620 w 2343790"/>
                <a:gd name="connsiteY203" fmla="*/ 652084 h 6534956"/>
                <a:gd name="connsiteX204" fmla="*/ 699249 w 2343790"/>
                <a:gd name="connsiteY204" fmla="*/ 680056 h 6534956"/>
                <a:gd name="connsiteX205" fmla="*/ 628900 w 2343790"/>
                <a:gd name="connsiteY205" fmla="*/ 751251 h 6534956"/>
                <a:gd name="connsiteX206" fmla="*/ 602625 w 2343790"/>
                <a:gd name="connsiteY206" fmla="*/ 756337 h 6534956"/>
                <a:gd name="connsiteX207" fmla="*/ 642461 w 2343790"/>
                <a:gd name="connsiteY207" fmla="*/ 611401 h 6534956"/>
                <a:gd name="connsiteX208" fmla="*/ 978099 w 2343790"/>
                <a:gd name="connsiteY208" fmla="*/ 552920 h 6534956"/>
                <a:gd name="connsiteX209" fmla="*/ 977253 w 2343790"/>
                <a:gd name="connsiteY209" fmla="*/ 633438 h 6534956"/>
                <a:gd name="connsiteX210" fmla="*/ 967929 w 2343790"/>
                <a:gd name="connsiteY210" fmla="*/ 647847 h 6534956"/>
                <a:gd name="connsiteX211" fmla="*/ 927245 w 2343790"/>
                <a:gd name="connsiteY211" fmla="*/ 650389 h 6534956"/>
                <a:gd name="connsiteX212" fmla="*/ 934874 w 2343790"/>
                <a:gd name="connsiteY212" fmla="*/ 584280 h 6534956"/>
                <a:gd name="connsiteX213" fmla="*/ 978099 w 2343790"/>
                <a:gd name="connsiteY213" fmla="*/ 552920 h 6534956"/>
                <a:gd name="connsiteX214" fmla="*/ 752646 w 2343790"/>
                <a:gd name="connsiteY214" fmla="*/ 580888 h 6534956"/>
                <a:gd name="connsiteX215" fmla="*/ 732303 w 2343790"/>
                <a:gd name="connsiteY215" fmla="*/ 647848 h 6534956"/>
                <a:gd name="connsiteX216" fmla="*/ 678906 w 2343790"/>
                <a:gd name="connsiteY216" fmla="*/ 626657 h 6534956"/>
                <a:gd name="connsiteX217" fmla="*/ 752646 w 2343790"/>
                <a:gd name="connsiteY217" fmla="*/ 580888 h 6534956"/>
                <a:gd name="connsiteX218" fmla="*/ 890535 w 2343790"/>
                <a:gd name="connsiteY218" fmla="*/ 547940 h 6534956"/>
                <a:gd name="connsiteX219" fmla="*/ 895038 w 2343790"/>
                <a:gd name="connsiteY219" fmla="*/ 548681 h 6534956"/>
                <a:gd name="connsiteX220" fmla="*/ 954367 w 2343790"/>
                <a:gd name="connsiteY220" fmla="*/ 554614 h 6534956"/>
                <a:gd name="connsiteX221" fmla="*/ 895039 w 2343790"/>
                <a:gd name="connsiteY221" fmla="*/ 599536 h 6534956"/>
                <a:gd name="connsiteX222" fmla="*/ 867916 w 2343790"/>
                <a:gd name="connsiteY222" fmla="*/ 604620 h 6534956"/>
                <a:gd name="connsiteX223" fmla="*/ 859439 w 2343790"/>
                <a:gd name="connsiteY223" fmla="*/ 585127 h 6534956"/>
                <a:gd name="connsiteX224" fmla="*/ 881476 w 2343790"/>
                <a:gd name="connsiteY224" fmla="*/ 554614 h 6534956"/>
                <a:gd name="connsiteX225" fmla="*/ 890535 w 2343790"/>
                <a:gd name="connsiteY225" fmla="*/ 547940 h 6534956"/>
                <a:gd name="connsiteX226" fmla="*/ 766207 w 2343790"/>
                <a:gd name="connsiteY226" fmla="*/ 563090 h 6534956"/>
                <a:gd name="connsiteX227" fmla="*/ 850964 w 2343790"/>
                <a:gd name="connsiteY227" fmla="*/ 568176 h 6534956"/>
                <a:gd name="connsiteX228" fmla="*/ 799262 w 2343790"/>
                <a:gd name="connsiteY228" fmla="*/ 603774 h 6534956"/>
                <a:gd name="connsiteX229" fmla="*/ 766207 w 2343790"/>
                <a:gd name="connsiteY229" fmla="*/ 563090 h 6534956"/>
                <a:gd name="connsiteX230" fmla="*/ 1038279 w 2343790"/>
                <a:gd name="connsiteY230" fmla="*/ 516474 h 6534956"/>
                <a:gd name="connsiteX231" fmla="*/ 1067095 w 2343790"/>
                <a:gd name="connsiteY231" fmla="*/ 612250 h 6534956"/>
                <a:gd name="connsiteX232" fmla="*/ 1011157 w 2343790"/>
                <a:gd name="connsiteY232" fmla="*/ 633438 h 6534956"/>
                <a:gd name="connsiteX233" fmla="*/ 983185 w 2343790"/>
                <a:gd name="connsiteY233" fmla="*/ 618182 h 6534956"/>
                <a:gd name="connsiteX234" fmla="*/ 1038279 w 2343790"/>
                <a:gd name="connsiteY234" fmla="*/ 516474 h 6534956"/>
                <a:gd name="connsiteX235" fmla="*/ 589911 w 2343790"/>
                <a:gd name="connsiteY235" fmla="*/ 569023 h 6534956"/>
                <a:gd name="connsiteX236" fmla="*/ 628053 w 2343790"/>
                <a:gd name="connsiteY236" fmla="*/ 692768 h 6534956"/>
                <a:gd name="connsiteX237" fmla="*/ 531430 w 2343790"/>
                <a:gd name="connsiteY237" fmla="*/ 762269 h 6534956"/>
                <a:gd name="connsiteX238" fmla="*/ 589911 w 2343790"/>
                <a:gd name="connsiteY238" fmla="*/ 569023 h 6534956"/>
                <a:gd name="connsiteX239" fmla="*/ 941061 w 2343790"/>
                <a:gd name="connsiteY239" fmla="*/ 490484 h 6534956"/>
                <a:gd name="connsiteX240" fmla="*/ 949323 w 2343790"/>
                <a:gd name="connsiteY240" fmla="*/ 490583 h 6534956"/>
                <a:gd name="connsiteX241" fmla="*/ 962843 w 2343790"/>
                <a:gd name="connsiteY241" fmla="*/ 496132 h 6534956"/>
                <a:gd name="connsiteX242" fmla="*/ 1032344 w 2343790"/>
                <a:gd name="connsiteY242" fmla="*/ 503760 h 6534956"/>
                <a:gd name="connsiteX243" fmla="*/ 915381 w 2343790"/>
                <a:gd name="connsiteY243" fmla="*/ 545290 h 6534956"/>
                <a:gd name="connsiteX244" fmla="*/ 906057 w 2343790"/>
                <a:gd name="connsiteY244" fmla="*/ 524949 h 6534956"/>
                <a:gd name="connsiteX245" fmla="*/ 921313 w 2343790"/>
                <a:gd name="connsiteY245" fmla="*/ 507149 h 6534956"/>
                <a:gd name="connsiteX246" fmla="*/ 941061 w 2343790"/>
                <a:gd name="connsiteY246" fmla="*/ 490484 h 6534956"/>
                <a:gd name="connsiteX247" fmla="*/ 1167955 w 2343790"/>
                <a:gd name="connsiteY247" fmla="*/ 438496 h 6534956"/>
                <a:gd name="connsiteX248" fmla="*/ 1205249 w 2343790"/>
                <a:gd name="connsiteY248" fmla="*/ 563090 h 6534956"/>
                <a:gd name="connsiteX249" fmla="*/ 1089133 w 2343790"/>
                <a:gd name="connsiteY249" fmla="*/ 604620 h 6534956"/>
                <a:gd name="connsiteX250" fmla="*/ 1041668 w 2343790"/>
                <a:gd name="connsiteY250" fmla="*/ 552071 h 6534956"/>
                <a:gd name="connsiteX251" fmla="*/ 1074723 w 2343790"/>
                <a:gd name="connsiteY251" fmla="*/ 492742 h 6534956"/>
                <a:gd name="connsiteX252" fmla="*/ 1167955 w 2343790"/>
                <a:gd name="connsiteY252" fmla="*/ 438496 h 6534956"/>
                <a:gd name="connsiteX253" fmla="*/ 755189 w 2343790"/>
                <a:gd name="connsiteY253" fmla="*/ 502065 h 6534956"/>
                <a:gd name="connsiteX254" fmla="*/ 912837 w 2343790"/>
                <a:gd name="connsiteY254" fmla="*/ 496131 h 6534956"/>
                <a:gd name="connsiteX255" fmla="*/ 817908 w 2343790"/>
                <a:gd name="connsiteY255" fmla="*/ 562243 h 6534956"/>
                <a:gd name="connsiteX256" fmla="*/ 755189 w 2343790"/>
                <a:gd name="connsiteY256" fmla="*/ 502065 h 6534956"/>
                <a:gd name="connsiteX257" fmla="*/ 738237 w 2343790"/>
                <a:gd name="connsiteY257" fmla="*/ 499522 h 6534956"/>
                <a:gd name="connsiteX258" fmla="*/ 714506 w 2343790"/>
                <a:gd name="connsiteY258" fmla="*/ 605469 h 6534956"/>
                <a:gd name="connsiteX259" fmla="*/ 619577 w 2343790"/>
                <a:gd name="connsiteY259" fmla="*/ 572413 h 6534956"/>
                <a:gd name="connsiteX260" fmla="*/ 738237 w 2343790"/>
                <a:gd name="connsiteY260" fmla="*/ 499522 h 6534956"/>
                <a:gd name="connsiteX261" fmla="*/ 1272208 w 2343790"/>
                <a:gd name="connsiteY261" fmla="*/ 381709 h 6534956"/>
                <a:gd name="connsiteX262" fmla="*/ 1310348 w 2343790"/>
                <a:gd name="connsiteY262" fmla="*/ 530883 h 6534956"/>
                <a:gd name="connsiteX263" fmla="*/ 1238305 w 2343790"/>
                <a:gd name="connsiteY263" fmla="*/ 552918 h 6534956"/>
                <a:gd name="connsiteX264" fmla="*/ 1195078 w 2343790"/>
                <a:gd name="connsiteY264" fmla="*/ 536815 h 6534956"/>
                <a:gd name="connsiteX265" fmla="*/ 1181517 w 2343790"/>
                <a:gd name="connsiteY265" fmla="*/ 446126 h 6534956"/>
                <a:gd name="connsiteX266" fmla="*/ 1197622 w 2343790"/>
                <a:gd name="connsiteY266" fmla="*/ 424088 h 6534956"/>
                <a:gd name="connsiteX267" fmla="*/ 1272208 w 2343790"/>
                <a:gd name="connsiteY267" fmla="*/ 381709 h 6534956"/>
                <a:gd name="connsiteX268" fmla="*/ 508544 w 2343790"/>
                <a:gd name="connsiteY268" fmla="*/ 496131 h 6534956"/>
                <a:gd name="connsiteX269" fmla="*/ 578893 w 2343790"/>
                <a:gd name="connsiteY269" fmla="*/ 631743 h 6534956"/>
                <a:gd name="connsiteX270" fmla="*/ 567875 w 2343790"/>
                <a:gd name="connsiteY270" fmla="*/ 679207 h 6534956"/>
                <a:gd name="connsiteX271" fmla="*/ 449215 w 2343790"/>
                <a:gd name="connsiteY271" fmla="*/ 774983 h 6534956"/>
                <a:gd name="connsiteX272" fmla="*/ 392428 w 2343790"/>
                <a:gd name="connsiteY272" fmla="*/ 780069 h 6534956"/>
                <a:gd name="connsiteX273" fmla="*/ 508544 w 2343790"/>
                <a:gd name="connsiteY273" fmla="*/ 496131 h 6534956"/>
                <a:gd name="connsiteX274" fmla="*/ 1080658 w 2343790"/>
                <a:gd name="connsiteY274" fmla="*/ 354587 h 6534956"/>
                <a:gd name="connsiteX275" fmla="*/ 1174738 w 2343790"/>
                <a:gd name="connsiteY275" fmla="*/ 421545 h 6534956"/>
                <a:gd name="connsiteX276" fmla="*/ 993357 w 2343790"/>
                <a:gd name="connsiteY276" fmla="*/ 491046 h 6534956"/>
                <a:gd name="connsiteX277" fmla="*/ 984032 w 2343790"/>
                <a:gd name="connsiteY277" fmla="*/ 490198 h 6534956"/>
                <a:gd name="connsiteX278" fmla="*/ 953521 w 2343790"/>
                <a:gd name="connsiteY278" fmla="*/ 476638 h 6534956"/>
                <a:gd name="connsiteX279" fmla="*/ 970472 w 2343790"/>
                <a:gd name="connsiteY279" fmla="*/ 453752 h 6534956"/>
                <a:gd name="connsiteX280" fmla="*/ 1080658 w 2343790"/>
                <a:gd name="connsiteY280" fmla="*/ 354587 h 6534956"/>
                <a:gd name="connsiteX281" fmla="*/ 1449350 w 2343790"/>
                <a:gd name="connsiteY281" fmla="*/ 291866 h 6534956"/>
                <a:gd name="connsiteX282" fmla="*/ 1413753 w 2343790"/>
                <a:gd name="connsiteY282" fmla="*/ 441887 h 6534956"/>
                <a:gd name="connsiteX283" fmla="*/ 1419157 w 2343790"/>
                <a:gd name="connsiteY283" fmla="*/ 465831 h 6534956"/>
                <a:gd name="connsiteX284" fmla="*/ 1436046 w 2343790"/>
                <a:gd name="connsiteY284" fmla="*/ 497185 h 6534956"/>
                <a:gd name="connsiteX285" fmla="*/ 1368822 w 2343790"/>
                <a:gd name="connsiteY285" fmla="*/ 514786 h 6534956"/>
                <a:gd name="connsiteX286" fmla="*/ 1335776 w 2343790"/>
                <a:gd name="connsiteY286" fmla="*/ 524102 h 6534956"/>
                <a:gd name="connsiteX287" fmla="*/ 1310348 w 2343790"/>
                <a:gd name="connsiteY287" fmla="*/ 516474 h 6534956"/>
                <a:gd name="connsiteX288" fmla="*/ 1285768 w 2343790"/>
                <a:gd name="connsiteY288" fmla="*/ 380862 h 6534956"/>
                <a:gd name="connsiteX289" fmla="*/ 1296787 w 2343790"/>
                <a:gd name="connsiteY289" fmla="*/ 368995 h 6534956"/>
                <a:gd name="connsiteX290" fmla="*/ 1371373 w 2343790"/>
                <a:gd name="connsiteY290" fmla="*/ 330007 h 6534956"/>
                <a:gd name="connsiteX291" fmla="*/ 1449350 w 2343790"/>
                <a:gd name="connsiteY291" fmla="*/ 291866 h 6534956"/>
                <a:gd name="connsiteX292" fmla="*/ 744170 w 2343790"/>
                <a:gd name="connsiteY292" fmla="*/ 385948 h 6534956"/>
                <a:gd name="connsiteX293" fmla="*/ 1040820 w 2343790"/>
                <a:gd name="connsiteY293" fmla="*/ 369844 h 6534956"/>
                <a:gd name="connsiteX294" fmla="*/ 914532 w 2343790"/>
                <a:gd name="connsiteY294" fmla="*/ 481724 h 6534956"/>
                <a:gd name="connsiteX295" fmla="*/ 784006 w 2343790"/>
                <a:gd name="connsiteY295" fmla="*/ 498675 h 6534956"/>
                <a:gd name="connsiteX296" fmla="*/ 747559 w 2343790"/>
                <a:gd name="connsiteY296" fmla="*/ 457992 h 6534956"/>
                <a:gd name="connsiteX297" fmla="*/ 744170 w 2343790"/>
                <a:gd name="connsiteY297" fmla="*/ 385948 h 6534956"/>
                <a:gd name="connsiteX298" fmla="*/ 728066 w 2343790"/>
                <a:gd name="connsiteY298" fmla="*/ 382557 h 6534956"/>
                <a:gd name="connsiteX299" fmla="*/ 736541 w 2343790"/>
                <a:gd name="connsiteY299" fmla="*/ 466468 h 6534956"/>
                <a:gd name="connsiteX300" fmla="*/ 733152 w 2343790"/>
                <a:gd name="connsiteY300" fmla="*/ 486808 h 6534956"/>
                <a:gd name="connsiteX301" fmla="*/ 620425 w 2343790"/>
                <a:gd name="connsiteY301" fmla="*/ 561395 h 6534956"/>
                <a:gd name="connsiteX302" fmla="*/ 594150 w 2343790"/>
                <a:gd name="connsiteY302" fmla="*/ 553766 h 6534956"/>
                <a:gd name="connsiteX303" fmla="*/ 533972 w 2343790"/>
                <a:gd name="connsiteY303" fmla="*/ 499521 h 6534956"/>
                <a:gd name="connsiteX304" fmla="*/ 728066 w 2343790"/>
                <a:gd name="connsiteY304" fmla="*/ 382557 h 6534956"/>
                <a:gd name="connsiteX305" fmla="*/ 427177 w 2343790"/>
                <a:gd name="connsiteY305" fmla="*/ 402899 h 6534956"/>
                <a:gd name="connsiteX306" fmla="*/ 487355 w 2343790"/>
                <a:gd name="connsiteY306" fmla="*/ 470705 h 6534956"/>
                <a:gd name="connsiteX307" fmla="*/ 497526 w 2343790"/>
                <a:gd name="connsiteY307" fmla="*/ 501217 h 6534956"/>
                <a:gd name="connsiteX308" fmla="*/ 405140 w 2343790"/>
                <a:gd name="connsiteY308" fmla="*/ 749556 h 6534956"/>
                <a:gd name="connsiteX309" fmla="*/ 328859 w 2343790"/>
                <a:gd name="connsiteY309" fmla="*/ 783459 h 6534956"/>
                <a:gd name="connsiteX310" fmla="*/ 258511 w 2343790"/>
                <a:gd name="connsiteY310" fmla="*/ 786850 h 6534956"/>
                <a:gd name="connsiteX311" fmla="*/ 419549 w 2343790"/>
                <a:gd name="connsiteY311" fmla="*/ 410527 h 6534956"/>
                <a:gd name="connsiteX312" fmla="*/ 427177 w 2343790"/>
                <a:gd name="connsiteY312" fmla="*/ 402899 h 6534956"/>
                <a:gd name="connsiteX313" fmla="*/ 1213302 w 2343790"/>
                <a:gd name="connsiteY313" fmla="*/ 259235 h 6534956"/>
                <a:gd name="connsiteX314" fmla="*/ 1218811 w 2343790"/>
                <a:gd name="connsiteY314" fmla="*/ 266440 h 6534956"/>
                <a:gd name="connsiteX315" fmla="*/ 1281531 w 2343790"/>
                <a:gd name="connsiteY315" fmla="*/ 362215 h 6534956"/>
                <a:gd name="connsiteX316" fmla="*/ 1197622 w 2343790"/>
                <a:gd name="connsiteY316" fmla="*/ 407983 h 6534956"/>
                <a:gd name="connsiteX317" fmla="*/ 1095065 w 2343790"/>
                <a:gd name="connsiteY317" fmla="*/ 362215 h 6534956"/>
                <a:gd name="connsiteX318" fmla="*/ 1100999 w 2343790"/>
                <a:gd name="connsiteY318" fmla="*/ 337637 h 6534956"/>
                <a:gd name="connsiteX319" fmla="*/ 1205250 w 2343790"/>
                <a:gd name="connsiteY319" fmla="*/ 262201 h 6534956"/>
                <a:gd name="connsiteX320" fmla="*/ 1213302 w 2343790"/>
                <a:gd name="connsiteY320" fmla="*/ 259235 h 6534956"/>
                <a:gd name="connsiteX321" fmla="*/ 1236610 w 2343790"/>
                <a:gd name="connsiteY321" fmla="*/ 243383 h 6534956"/>
                <a:gd name="connsiteX322" fmla="*/ 1245933 w 2343790"/>
                <a:gd name="connsiteY322" fmla="*/ 243554 h 6534956"/>
                <a:gd name="connsiteX323" fmla="*/ 1440028 w 2343790"/>
                <a:gd name="connsiteY323" fmla="*/ 278306 h 6534956"/>
                <a:gd name="connsiteX324" fmla="*/ 1441723 w 2343790"/>
                <a:gd name="connsiteY324" fmla="*/ 281696 h 6534956"/>
                <a:gd name="connsiteX325" fmla="*/ 1304416 w 2343790"/>
                <a:gd name="connsiteY325" fmla="*/ 351197 h 6534956"/>
                <a:gd name="connsiteX326" fmla="*/ 1280684 w 2343790"/>
                <a:gd name="connsiteY326" fmla="*/ 347807 h 6534956"/>
                <a:gd name="connsiteX327" fmla="*/ 1228980 w 2343790"/>
                <a:gd name="connsiteY327" fmla="*/ 263050 h 6534956"/>
                <a:gd name="connsiteX328" fmla="*/ 1236610 w 2343790"/>
                <a:gd name="connsiteY328" fmla="*/ 243383 h 6534956"/>
                <a:gd name="connsiteX329" fmla="*/ 722133 w 2343790"/>
                <a:gd name="connsiteY329" fmla="*/ 283392 h 6534956"/>
                <a:gd name="connsiteX330" fmla="*/ 594997 w 2343790"/>
                <a:gd name="connsiteY330" fmla="*/ 487656 h 6534956"/>
                <a:gd name="connsiteX331" fmla="*/ 491592 w 2343790"/>
                <a:gd name="connsiteY331" fmla="*/ 458838 h 6534956"/>
                <a:gd name="connsiteX332" fmla="*/ 436501 w 2343790"/>
                <a:gd name="connsiteY332" fmla="*/ 398660 h 6534956"/>
                <a:gd name="connsiteX333" fmla="*/ 722133 w 2343790"/>
                <a:gd name="connsiteY333" fmla="*/ 283392 h 6534956"/>
                <a:gd name="connsiteX334" fmla="*/ 742262 w 2343790"/>
                <a:gd name="connsiteY334" fmla="*/ 275021 h 6534956"/>
                <a:gd name="connsiteX335" fmla="*/ 752645 w 2343790"/>
                <a:gd name="connsiteY335" fmla="*/ 275763 h 6534956"/>
                <a:gd name="connsiteX336" fmla="*/ 1017089 w 2343790"/>
                <a:gd name="connsiteY336" fmla="*/ 291019 h 6534956"/>
                <a:gd name="connsiteX337" fmla="*/ 1190841 w 2343790"/>
                <a:gd name="connsiteY337" fmla="*/ 253726 h 6534956"/>
                <a:gd name="connsiteX338" fmla="*/ 825537 w 2343790"/>
                <a:gd name="connsiteY338" fmla="*/ 397813 h 6534956"/>
                <a:gd name="connsiteX339" fmla="*/ 738236 w 2343790"/>
                <a:gd name="connsiteY339" fmla="*/ 285087 h 6534956"/>
                <a:gd name="connsiteX340" fmla="*/ 742262 w 2343790"/>
                <a:gd name="connsiteY340" fmla="*/ 275021 h 6534956"/>
                <a:gd name="connsiteX341" fmla="*/ 745052 w 2343790"/>
                <a:gd name="connsiteY341" fmla="*/ 257756 h 6534956"/>
                <a:gd name="connsiteX342" fmla="*/ 725051 w 2343790"/>
                <a:gd name="connsiteY342" fmla="*/ 261056 h 6534956"/>
                <a:gd name="connsiteX343" fmla="*/ 721921 w 2343790"/>
                <a:gd name="connsiteY343" fmla="*/ 268664 h 6534956"/>
                <a:gd name="connsiteX344" fmla="*/ 711962 w 2343790"/>
                <a:gd name="connsiteY344" fmla="*/ 281696 h 6534956"/>
                <a:gd name="connsiteX345" fmla="*/ 505154 w 2343790"/>
                <a:gd name="connsiteY345" fmla="*/ 389337 h 6534956"/>
                <a:gd name="connsiteX346" fmla="*/ 357677 w 2343790"/>
                <a:gd name="connsiteY346" fmla="*/ 328312 h 6534956"/>
                <a:gd name="connsiteX347" fmla="*/ 352453 w 2343790"/>
                <a:gd name="connsiteY347" fmla="*/ 322546 h 6534956"/>
                <a:gd name="connsiteX348" fmla="*/ 339643 w 2343790"/>
                <a:gd name="connsiteY348" fmla="*/ 324660 h 6534956"/>
                <a:gd name="connsiteX349" fmla="*/ 386495 w 2343790"/>
                <a:gd name="connsiteY349" fmla="*/ 373234 h 6534956"/>
                <a:gd name="connsiteX350" fmla="*/ 405140 w 2343790"/>
                <a:gd name="connsiteY350" fmla="*/ 420697 h 6534956"/>
                <a:gd name="connsiteX351" fmla="*/ 306823 w 2343790"/>
                <a:gd name="connsiteY351" fmla="*/ 702939 h 6534956"/>
                <a:gd name="connsiteX352" fmla="*/ 146630 w 2343790"/>
                <a:gd name="connsiteY352" fmla="*/ 786001 h 6534956"/>
                <a:gd name="connsiteX353" fmla="*/ 2 w 2343790"/>
                <a:gd name="connsiteY353" fmla="*/ 769050 h 6534956"/>
                <a:gd name="connsiteX354" fmla="*/ 0 w 2343790"/>
                <a:gd name="connsiteY354" fmla="*/ 783459 h 6534956"/>
                <a:gd name="connsiteX355" fmla="*/ 133070 w 2343790"/>
                <a:gd name="connsiteY355" fmla="*/ 797020 h 6534956"/>
                <a:gd name="connsiteX356" fmla="*/ 155954 w 2343790"/>
                <a:gd name="connsiteY356" fmla="*/ 814819 h 6534956"/>
                <a:gd name="connsiteX357" fmla="*/ 200028 w 2343790"/>
                <a:gd name="connsiteY357" fmla="*/ 952127 h 6534956"/>
                <a:gd name="connsiteX358" fmla="*/ 237321 w 2343790"/>
                <a:gd name="connsiteY358" fmla="*/ 1264032 h 6534956"/>
                <a:gd name="connsiteX359" fmla="*/ 234779 w 2343790"/>
                <a:gd name="connsiteY359" fmla="*/ 1343705 h 6534956"/>
                <a:gd name="connsiteX360" fmla="*/ 189857 w 2343790"/>
                <a:gd name="connsiteY360" fmla="*/ 1472536 h 6534956"/>
                <a:gd name="connsiteX361" fmla="*/ 162608 w 2343790"/>
                <a:gd name="connsiteY361" fmla="*/ 1517842 h 6534956"/>
                <a:gd name="connsiteX362" fmla="*/ 165656 w 2343790"/>
                <a:gd name="connsiteY362" fmla="*/ 1536315 h 6534956"/>
                <a:gd name="connsiteX363" fmla="*/ 195790 w 2343790"/>
                <a:gd name="connsiteY363" fmla="*/ 1484613 h 6534956"/>
                <a:gd name="connsiteX364" fmla="*/ 311060 w 2343790"/>
                <a:gd name="connsiteY364" fmla="*/ 1310650 h 6534956"/>
                <a:gd name="connsiteX365" fmla="*/ 337335 w 2343790"/>
                <a:gd name="connsiteY365" fmla="*/ 1284374 h 6534956"/>
                <a:gd name="connsiteX366" fmla="*/ 536514 w 2343790"/>
                <a:gd name="connsiteY366" fmla="*/ 1293699 h 6534956"/>
                <a:gd name="connsiteX367" fmla="*/ 557703 w 2343790"/>
                <a:gd name="connsiteY367" fmla="*/ 1335229 h 6534956"/>
                <a:gd name="connsiteX368" fmla="*/ 1444878 w 2343790"/>
                <a:gd name="connsiteY368" fmla="*/ 6534940 h 6534956"/>
                <a:gd name="connsiteX369" fmla="*/ 1459875 w 2343790"/>
                <a:gd name="connsiteY369" fmla="*/ 6534956 h 6534956"/>
                <a:gd name="connsiteX370" fmla="*/ 571265 w 2343790"/>
                <a:gd name="connsiteY370" fmla="*/ 1322515 h 6534956"/>
                <a:gd name="connsiteX371" fmla="*/ 577732 w 2343790"/>
                <a:gd name="connsiteY371" fmla="*/ 1252812 h 6534956"/>
                <a:gd name="connsiteX372" fmla="*/ 578446 w 2343790"/>
                <a:gd name="connsiteY372" fmla="*/ 1254340 h 6534956"/>
                <a:gd name="connsiteX373" fmla="*/ 596321 w 2343790"/>
                <a:gd name="connsiteY373" fmla="*/ 1162206 h 6534956"/>
                <a:gd name="connsiteX374" fmla="*/ 771292 w 2343790"/>
                <a:gd name="connsiteY374" fmla="*/ 1025016 h 6534956"/>
                <a:gd name="connsiteX375" fmla="*/ 782960 w 2343790"/>
                <a:gd name="connsiteY375" fmla="*/ 1023997 h 6534956"/>
                <a:gd name="connsiteX376" fmla="*/ 800957 w 2343790"/>
                <a:gd name="connsiteY376" fmla="*/ 1043663 h 6534956"/>
                <a:gd name="connsiteX377" fmla="*/ 811976 w 2343790"/>
                <a:gd name="connsiteY377" fmla="*/ 1082653 h 6534956"/>
                <a:gd name="connsiteX378" fmla="*/ 776378 w 2343790"/>
                <a:gd name="connsiteY378" fmla="*/ 1099604 h 6534956"/>
                <a:gd name="connsiteX379" fmla="*/ 670537 w 2343790"/>
                <a:gd name="connsiteY379" fmla="*/ 1166562 h 6534956"/>
                <a:gd name="connsiteX380" fmla="*/ 578985 w 2343790"/>
                <a:gd name="connsiteY380" fmla="*/ 1255493 h 6534956"/>
                <a:gd name="connsiteX381" fmla="*/ 582907 w 2343790"/>
                <a:gd name="connsiteY381" fmla="*/ 1263878 h 6534956"/>
                <a:gd name="connsiteX382" fmla="*/ 590759 w 2343790"/>
                <a:gd name="connsiteY382" fmla="*/ 1265728 h 6534956"/>
                <a:gd name="connsiteX383" fmla="*/ 802653 w 2343790"/>
                <a:gd name="connsiteY383" fmla="*/ 1107232 h 6534956"/>
                <a:gd name="connsiteX384" fmla="*/ 837403 w 2343790"/>
                <a:gd name="connsiteY384" fmla="*/ 1069939 h 6534956"/>
                <a:gd name="connsiteX385" fmla="*/ 860289 w 2343790"/>
                <a:gd name="connsiteY385" fmla="*/ 1026712 h 6534956"/>
                <a:gd name="connsiteX386" fmla="*/ 936569 w 2343790"/>
                <a:gd name="connsiteY386" fmla="*/ 925851 h 6534956"/>
                <a:gd name="connsiteX387" fmla="*/ 1128969 w 2343790"/>
                <a:gd name="connsiteY387" fmla="*/ 763964 h 6534956"/>
                <a:gd name="connsiteX388" fmla="*/ 1202707 w 2343790"/>
                <a:gd name="connsiteY388" fmla="*/ 707177 h 6534956"/>
                <a:gd name="connsiteX389" fmla="*/ 1367090 w 2343790"/>
                <a:gd name="connsiteY389" fmla="*/ 564601 h 6534956"/>
                <a:gd name="connsiteX390" fmla="*/ 1445379 w 2343790"/>
                <a:gd name="connsiteY390" fmla="*/ 508204 h 6534956"/>
                <a:gd name="connsiteX391" fmla="*/ 2340034 w 2343790"/>
                <a:gd name="connsiteY391" fmla="*/ 155512 h 6534956"/>
                <a:gd name="connsiteX392" fmla="*/ 1443831 w 2343790"/>
                <a:gd name="connsiteY392" fmla="*/ 493474 h 6534956"/>
                <a:gd name="connsiteX393" fmla="*/ 1450541 w 2343790"/>
                <a:gd name="connsiteY393" fmla="*/ 307673 h 6534956"/>
                <a:gd name="connsiteX394" fmla="*/ 1490882 w 2343790"/>
                <a:gd name="connsiteY394" fmla="*/ 272373 h 6534956"/>
                <a:gd name="connsiteX395" fmla="*/ 2063271 w 2343790"/>
                <a:gd name="connsiteY395" fmla="*/ 32034 h 6534956"/>
                <a:gd name="connsiteX396" fmla="*/ 2210395 w 2343790"/>
                <a:gd name="connsiteY396" fmla="*/ 0 h 6534956"/>
                <a:gd name="connsiteX397" fmla="*/ 1471387 w 2343790"/>
                <a:gd name="connsiteY397" fmla="*/ 268136 h 6534956"/>
                <a:gd name="connsiteX398" fmla="*/ 1448504 w 2343790"/>
                <a:gd name="connsiteY398" fmla="*/ 268982 h 6534956"/>
                <a:gd name="connsiteX399" fmla="*/ 1256951 w 2343790"/>
                <a:gd name="connsiteY399" fmla="*/ 235927 h 6534956"/>
                <a:gd name="connsiteX400" fmla="*/ 1269665 w 2343790"/>
                <a:gd name="connsiteY400" fmla="*/ 222366 h 6534956"/>
                <a:gd name="connsiteX401" fmla="*/ 1372222 w 2343790"/>
                <a:gd name="connsiteY401" fmla="*/ 162188 h 6534956"/>
                <a:gd name="connsiteX402" fmla="*/ 1348490 w 2343790"/>
                <a:gd name="connsiteY402" fmla="*/ 162188 h 6534956"/>
                <a:gd name="connsiteX403" fmla="*/ 1029802 w 2343790"/>
                <a:gd name="connsiteY403" fmla="*/ 280001 h 6534956"/>
                <a:gd name="connsiteX404" fmla="*/ 784853 w 2343790"/>
                <a:gd name="connsiteY404" fmla="*/ 275763 h 6534956"/>
                <a:gd name="connsiteX405" fmla="*/ 767055 w 2343790"/>
                <a:gd name="connsiteY405" fmla="*/ 270677 h 6534956"/>
                <a:gd name="connsiteX406" fmla="*/ 745124 w 2343790"/>
                <a:gd name="connsiteY406" fmla="*/ 258281 h 6534956"/>
                <a:gd name="connsiteX407" fmla="*/ 745052 w 2343790"/>
                <a:gd name="connsiteY407" fmla="*/ 257756 h 6534956"/>
                <a:gd name="connsiteX0" fmla="*/ 578446 w 2343790"/>
                <a:gd name="connsiteY0" fmla="*/ 1254340 h 6534956"/>
                <a:gd name="connsiteX1" fmla="*/ 578046 w 2343790"/>
                <a:gd name="connsiteY1" fmla="*/ 1256405 h 6534956"/>
                <a:gd name="connsiteX2" fmla="*/ 578985 w 2343790"/>
                <a:gd name="connsiteY2" fmla="*/ 1255493 h 6534956"/>
                <a:gd name="connsiteX3" fmla="*/ 578446 w 2343790"/>
                <a:gd name="connsiteY3" fmla="*/ 1254340 h 6534956"/>
                <a:gd name="connsiteX4" fmla="*/ 482693 w 2343790"/>
                <a:gd name="connsiteY4" fmla="*/ 1110093 h 6534956"/>
                <a:gd name="connsiteX5" fmla="*/ 517019 w 2343790"/>
                <a:gd name="connsiteY5" fmla="*/ 1114859 h 6534956"/>
                <a:gd name="connsiteX6" fmla="*/ 572960 w 2343790"/>
                <a:gd name="connsiteY6" fmla="*/ 1156391 h 6534956"/>
                <a:gd name="connsiteX7" fmla="*/ 577198 w 2343790"/>
                <a:gd name="connsiteY7" fmla="*/ 1175884 h 6534956"/>
                <a:gd name="connsiteX8" fmla="*/ 557704 w 2343790"/>
                <a:gd name="connsiteY8" fmla="*/ 1297088 h 6534956"/>
                <a:gd name="connsiteX9" fmla="*/ 339029 w 2343790"/>
                <a:gd name="connsiteY9" fmla="*/ 1269118 h 6534956"/>
                <a:gd name="connsiteX10" fmla="*/ 453452 w 2343790"/>
                <a:gd name="connsiteY10" fmla="*/ 1125031 h 6534956"/>
                <a:gd name="connsiteX11" fmla="*/ 482693 w 2343790"/>
                <a:gd name="connsiteY11" fmla="*/ 1110093 h 6534956"/>
                <a:gd name="connsiteX12" fmla="*/ 604757 w 2343790"/>
                <a:gd name="connsiteY12" fmla="*/ 960442 h 6534956"/>
                <a:gd name="connsiteX13" fmla="*/ 615338 w 2343790"/>
                <a:gd name="connsiteY13" fmla="*/ 960601 h 6534956"/>
                <a:gd name="connsiteX14" fmla="*/ 636528 w 2343790"/>
                <a:gd name="connsiteY14" fmla="*/ 993657 h 6534956"/>
                <a:gd name="connsiteX15" fmla="*/ 584827 w 2343790"/>
                <a:gd name="connsiteY15" fmla="*/ 1150459 h 6534956"/>
                <a:gd name="connsiteX16" fmla="*/ 468709 w 2343790"/>
                <a:gd name="connsiteY16" fmla="*/ 1103841 h 6534956"/>
                <a:gd name="connsiteX17" fmla="*/ 578894 w 2343790"/>
                <a:gd name="connsiteY17" fmla="*/ 973315 h 6534956"/>
                <a:gd name="connsiteX18" fmla="*/ 604757 w 2343790"/>
                <a:gd name="connsiteY18" fmla="*/ 960442 h 6534956"/>
                <a:gd name="connsiteX19" fmla="*/ 757731 w 2343790"/>
                <a:gd name="connsiteY19" fmla="*/ 919071 h 6534956"/>
                <a:gd name="connsiteX20" fmla="*/ 781463 w 2343790"/>
                <a:gd name="connsiteY20" fmla="*/ 939413 h 6534956"/>
                <a:gd name="connsiteX21" fmla="*/ 789091 w 2343790"/>
                <a:gd name="connsiteY21" fmla="*/ 997048 h 6534956"/>
                <a:gd name="connsiteX22" fmla="*/ 780616 w 2343790"/>
                <a:gd name="connsiteY22" fmla="*/ 1012304 h 6534956"/>
                <a:gd name="connsiteX23" fmla="*/ 612796 w 2343790"/>
                <a:gd name="connsiteY23" fmla="*/ 1102994 h 6534956"/>
                <a:gd name="connsiteX24" fmla="*/ 659412 w 2343790"/>
                <a:gd name="connsiteY24" fmla="*/ 976706 h 6534956"/>
                <a:gd name="connsiteX25" fmla="*/ 757731 w 2343790"/>
                <a:gd name="connsiteY25" fmla="*/ 919071 h 6534956"/>
                <a:gd name="connsiteX26" fmla="*/ 647759 w 2343790"/>
                <a:gd name="connsiteY26" fmla="*/ 898517 h 6534956"/>
                <a:gd name="connsiteX27" fmla="*/ 661956 w 2343790"/>
                <a:gd name="connsiteY27" fmla="*/ 902119 h 6534956"/>
                <a:gd name="connsiteX28" fmla="*/ 667041 w 2343790"/>
                <a:gd name="connsiteY28" fmla="*/ 929242 h 6534956"/>
                <a:gd name="connsiteX29" fmla="*/ 659413 w 2343790"/>
                <a:gd name="connsiteY29" fmla="*/ 943650 h 6534956"/>
                <a:gd name="connsiteX30" fmla="*/ 629747 w 2343790"/>
                <a:gd name="connsiteY30" fmla="*/ 954669 h 6534956"/>
                <a:gd name="connsiteX31" fmla="*/ 598387 w 2343790"/>
                <a:gd name="connsiteY31" fmla="*/ 949583 h 6534956"/>
                <a:gd name="connsiteX32" fmla="*/ 634834 w 2343790"/>
                <a:gd name="connsiteY32" fmla="*/ 906357 h 6534956"/>
                <a:gd name="connsiteX33" fmla="*/ 647759 w 2343790"/>
                <a:gd name="connsiteY33" fmla="*/ 898517 h 6534956"/>
                <a:gd name="connsiteX34" fmla="*/ 713181 w 2343790"/>
                <a:gd name="connsiteY34" fmla="*/ 814329 h 6534956"/>
                <a:gd name="connsiteX35" fmla="*/ 717047 w 2343790"/>
                <a:gd name="connsiteY35" fmla="*/ 814819 h 6534956"/>
                <a:gd name="connsiteX36" fmla="*/ 718742 w 2343790"/>
                <a:gd name="connsiteY36" fmla="*/ 829228 h 6534956"/>
                <a:gd name="connsiteX37" fmla="*/ 679754 w 2343790"/>
                <a:gd name="connsiteY37" fmla="*/ 902967 h 6534956"/>
                <a:gd name="connsiteX38" fmla="*/ 672973 w 2343790"/>
                <a:gd name="connsiteY38" fmla="*/ 860588 h 6534956"/>
                <a:gd name="connsiteX39" fmla="*/ 706029 w 2343790"/>
                <a:gd name="connsiteY39" fmla="*/ 821600 h 6534956"/>
                <a:gd name="connsiteX40" fmla="*/ 713181 w 2343790"/>
                <a:gd name="connsiteY40" fmla="*/ 814329 h 6534956"/>
                <a:gd name="connsiteX41" fmla="*/ 1088072 w 2343790"/>
                <a:gd name="connsiteY41" fmla="*/ 746272 h 6534956"/>
                <a:gd name="connsiteX42" fmla="*/ 1133206 w 2343790"/>
                <a:gd name="connsiteY42" fmla="*/ 741927 h 6534956"/>
                <a:gd name="connsiteX43" fmla="*/ 821299 w 2343790"/>
                <a:gd name="connsiteY43" fmla="*/ 1058074 h 6534956"/>
                <a:gd name="connsiteX44" fmla="*/ 809434 w 2343790"/>
                <a:gd name="connsiteY44" fmla="*/ 1011456 h 6534956"/>
                <a:gd name="connsiteX45" fmla="*/ 1049296 w 2343790"/>
                <a:gd name="connsiteY45" fmla="*/ 758880 h 6534956"/>
                <a:gd name="connsiteX46" fmla="*/ 1088072 w 2343790"/>
                <a:gd name="connsiteY46" fmla="*/ 746272 h 6534956"/>
                <a:gd name="connsiteX47" fmla="*/ 762366 w 2343790"/>
                <a:gd name="connsiteY47" fmla="*/ 790888 h 6534956"/>
                <a:gd name="connsiteX48" fmla="*/ 768751 w 2343790"/>
                <a:gd name="connsiteY48" fmla="*/ 791087 h 6534956"/>
                <a:gd name="connsiteX49" fmla="*/ 777226 w 2343790"/>
                <a:gd name="connsiteY49" fmla="*/ 808038 h 6534956"/>
                <a:gd name="connsiteX50" fmla="*/ 778921 w 2343790"/>
                <a:gd name="connsiteY50" fmla="*/ 897035 h 6534956"/>
                <a:gd name="connsiteX51" fmla="*/ 765360 w 2343790"/>
                <a:gd name="connsiteY51" fmla="*/ 909748 h 6534956"/>
                <a:gd name="connsiteX52" fmla="*/ 680603 w 2343790"/>
                <a:gd name="connsiteY52" fmla="*/ 930937 h 6534956"/>
                <a:gd name="connsiteX53" fmla="*/ 749255 w 2343790"/>
                <a:gd name="connsiteY53" fmla="*/ 801257 h 6534956"/>
                <a:gd name="connsiteX54" fmla="*/ 762366 w 2343790"/>
                <a:gd name="connsiteY54" fmla="*/ 790888 h 6534956"/>
                <a:gd name="connsiteX55" fmla="*/ 934953 w 2343790"/>
                <a:gd name="connsiteY55" fmla="*/ 761555 h 6534956"/>
                <a:gd name="connsiteX56" fmla="*/ 1052687 w 2343790"/>
                <a:gd name="connsiteY56" fmla="*/ 746167 h 6534956"/>
                <a:gd name="connsiteX57" fmla="*/ 802653 w 2343790"/>
                <a:gd name="connsiteY57" fmla="*/ 998743 h 6534956"/>
                <a:gd name="connsiteX58" fmla="*/ 934953 w 2343790"/>
                <a:gd name="connsiteY58" fmla="*/ 761555 h 6534956"/>
                <a:gd name="connsiteX59" fmla="*/ 747498 w 2343790"/>
                <a:gd name="connsiteY59" fmla="*/ 774084 h 6534956"/>
                <a:gd name="connsiteX60" fmla="*/ 731638 w 2343790"/>
                <a:gd name="connsiteY60" fmla="*/ 808907 h 6534956"/>
                <a:gd name="connsiteX61" fmla="*/ 720835 w 2343790"/>
                <a:gd name="connsiteY61" fmla="*/ 801530 h 6534956"/>
                <a:gd name="connsiteX62" fmla="*/ 747498 w 2343790"/>
                <a:gd name="connsiteY62" fmla="*/ 774084 h 6534956"/>
                <a:gd name="connsiteX63" fmla="*/ 911393 w 2343790"/>
                <a:gd name="connsiteY63" fmla="*/ 742233 h 6534956"/>
                <a:gd name="connsiteX64" fmla="*/ 934026 w 2343790"/>
                <a:gd name="connsiteY64" fmla="*/ 745318 h 6534956"/>
                <a:gd name="connsiteX65" fmla="*/ 792481 w 2343790"/>
                <a:gd name="connsiteY65" fmla="*/ 874149 h 6534956"/>
                <a:gd name="connsiteX66" fmla="*/ 850964 w 2343790"/>
                <a:gd name="connsiteY66" fmla="*/ 753794 h 6534956"/>
                <a:gd name="connsiteX67" fmla="*/ 911393 w 2343790"/>
                <a:gd name="connsiteY67" fmla="*/ 742233 h 6534956"/>
                <a:gd name="connsiteX68" fmla="*/ 834437 w 2343790"/>
                <a:gd name="connsiteY68" fmla="*/ 737226 h 6534956"/>
                <a:gd name="connsiteX69" fmla="*/ 862830 w 2343790"/>
                <a:gd name="connsiteY69" fmla="*/ 739385 h 6534956"/>
                <a:gd name="connsiteX70" fmla="*/ 792482 w 2343790"/>
                <a:gd name="connsiteY70" fmla="*/ 776679 h 6534956"/>
                <a:gd name="connsiteX71" fmla="*/ 834437 w 2343790"/>
                <a:gd name="connsiteY71" fmla="*/ 737226 h 6534956"/>
                <a:gd name="connsiteX72" fmla="*/ 780209 w 2343790"/>
                <a:gd name="connsiteY72" fmla="*/ 743436 h 6534956"/>
                <a:gd name="connsiteX73" fmla="*/ 783562 w 2343790"/>
                <a:gd name="connsiteY73" fmla="*/ 782444 h 6534956"/>
                <a:gd name="connsiteX74" fmla="*/ 762818 w 2343790"/>
                <a:gd name="connsiteY74" fmla="*/ 778513 h 6534956"/>
                <a:gd name="connsiteX75" fmla="*/ 780209 w 2343790"/>
                <a:gd name="connsiteY75" fmla="*/ 743436 h 6534956"/>
                <a:gd name="connsiteX76" fmla="*/ 518715 w 2343790"/>
                <a:gd name="connsiteY76" fmla="*/ 779220 h 6534956"/>
                <a:gd name="connsiteX77" fmla="*/ 578893 w 2343790"/>
                <a:gd name="connsiteY77" fmla="*/ 770745 h 6534956"/>
                <a:gd name="connsiteX78" fmla="*/ 604320 w 2343790"/>
                <a:gd name="connsiteY78" fmla="*/ 784306 h 6534956"/>
                <a:gd name="connsiteX79" fmla="*/ 602625 w 2343790"/>
                <a:gd name="connsiteY79" fmla="*/ 925004 h 6534956"/>
                <a:gd name="connsiteX80" fmla="*/ 567027 w 2343790"/>
                <a:gd name="connsiteY80" fmla="*/ 965687 h 6534956"/>
                <a:gd name="connsiteX81" fmla="*/ 561942 w 2343790"/>
                <a:gd name="connsiteY81" fmla="*/ 864826 h 6534956"/>
                <a:gd name="connsiteX82" fmla="*/ 518715 w 2343790"/>
                <a:gd name="connsiteY82" fmla="*/ 779220 h 6534956"/>
                <a:gd name="connsiteX83" fmla="*/ 663651 w 2343790"/>
                <a:gd name="connsiteY83" fmla="*/ 754642 h 6534956"/>
                <a:gd name="connsiteX84" fmla="*/ 669914 w 2343790"/>
                <a:gd name="connsiteY84" fmla="*/ 754430 h 6534956"/>
                <a:gd name="connsiteX85" fmla="*/ 683144 w 2343790"/>
                <a:gd name="connsiteY85" fmla="*/ 763964 h 6534956"/>
                <a:gd name="connsiteX86" fmla="*/ 680602 w 2343790"/>
                <a:gd name="connsiteY86" fmla="*/ 831771 h 6534956"/>
                <a:gd name="connsiteX87" fmla="*/ 639918 w 2343790"/>
                <a:gd name="connsiteY87" fmla="*/ 880082 h 6534956"/>
                <a:gd name="connsiteX88" fmla="*/ 633985 w 2343790"/>
                <a:gd name="connsiteY88" fmla="*/ 882625 h 6534956"/>
                <a:gd name="connsiteX89" fmla="*/ 605167 w 2343790"/>
                <a:gd name="connsiteY89" fmla="*/ 768204 h 6534956"/>
                <a:gd name="connsiteX90" fmla="*/ 663651 w 2343790"/>
                <a:gd name="connsiteY90" fmla="*/ 754642 h 6534956"/>
                <a:gd name="connsiteX91" fmla="*/ 715963 w 2343790"/>
                <a:gd name="connsiteY91" fmla="*/ 740814 h 6534956"/>
                <a:gd name="connsiteX92" fmla="*/ 730608 w 2343790"/>
                <a:gd name="connsiteY92" fmla="*/ 747862 h 6534956"/>
                <a:gd name="connsiteX93" fmla="*/ 708572 w 2343790"/>
                <a:gd name="connsiteY93" fmla="*/ 802105 h 6534956"/>
                <a:gd name="connsiteX94" fmla="*/ 687382 w 2343790"/>
                <a:gd name="connsiteY94" fmla="*/ 751251 h 6534956"/>
                <a:gd name="connsiteX95" fmla="*/ 715963 w 2343790"/>
                <a:gd name="connsiteY95" fmla="*/ 740814 h 6534956"/>
                <a:gd name="connsiteX96" fmla="*/ 758539 w 2343790"/>
                <a:gd name="connsiteY96" fmla="*/ 730831 h 6534956"/>
                <a:gd name="connsiteX97" fmla="*/ 767055 w 2343790"/>
                <a:gd name="connsiteY97" fmla="*/ 730909 h 6534956"/>
                <a:gd name="connsiteX98" fmla="*/ 745865 w 2343790"/>
                <a:gd name="connsiteY98" fmla="*/ 752099 h 6534956"/>
                <a:gd name="connsiteX99" fmla="*/ 740779 w 2343790"/>
                <a:gd name="connsiteY99" fmla="*/ 741081 h 6534956"/>
                <a:gd name="connsiteX100" fmla="*/ 758539 w 2343790"/>
                <a:gd name="connsiteY100" fmla="*/ 730831 h 6534956"/>
                <a:gd name="connsiteX101" fmla="*/ 370390 w 2343790"/>
                <a:gd name="connsiteY101" fmla="*/ 794477 h 6534956"/>
                <a:gd name="connsiteX102" fmla="*/ 493288 w 2343790"/>
                <a:gd name="connsiteY102" fmla="*/ 782611 h 6534956"/>
                <a:gd name="connsiteX103" fmla="*/ 520411 w 2343790"/>
                <a:gd name="connsiteY103" fmla="*/ 798716 h 6534956"/>
                <a:gd name="connsiteX104" fmla="*/ 551770 w 2343790"/>
                <a:gd name="connsiteY104" fmla="*/ 980096 h 6534956"/>
                <a:gd name="connsiteX105" fmla="*/ 544142 w 2343790"/>
                <a:gd name="connsiteY105" fmla="*/ 994505 h 6534956"/>
                <a:gd name="connsiteX106" fmla="*/ 460233 w 2343790"/>
                <a:gd name="connsiteY106" fmla="*/ 1096213 h 6534956"/>
                <a:gd name="connsiteX107" fmla="*/ 370390 w 2343790"/>
                <a:gd name="connsiteY107" fmla="*/ 794477 h 6534956"/>
                <a:gd name="connsiteX108" fmla="*/ 846620 w 2343790"/>
                <a:gd name="connsiteY108" fmla="*/ 702621 h 6534956"/>
                <a:gd name="connsiteX109" fmla="*/ 853507 w 2343790"/>
                <a:gd name="connsiteY109" fmla="*/ 705483 h 6534956"/>
                <a:gd name="connsiteX110" fmla="*/ 851812 w 2343790"/>
                <a:gd name="connsiteY110" fmla="*/ 715654 h 6534956"/>
                <a:gd name="connsiteX111" fmla="*/ 839097 w 2343790"/>
                <a:gd name="connsiteY111" fmla="*/ 721586 h 6534956"/>
                <a:gd name="connsiteX112" fmla="*/ 813670 w 2343790"/>
                <a:gd name="connsiteY112" fmla="*/ 714805 h 6534956"/>
                <a:gd name="connsiteX113" fmla="*/ 839098 w 2343790"/>
                <a:gd name="connsiteY113" fmla="*/ 705482 h 6534956"/>
                <a:gd name="connsiteX114" fmla="*/ 846620 w 2343790"/>
                <a:gd name="connsiteY114" fmla="*/ 702621 h 6534956"/>
                <a:gd name="connsiteX115" fmla="*/ 260205 w 2343790"/>
                <a:gd name="connsiteY115" fmla="*/ 796173 h 6534956"/>
                <a:gd name="connsiteX116" fmla="*/ 348354 w 2343790"/>
                <a:gd name="connsiteY116" fmla="*/ 796173 h 6534956"/>
                <a:gd name="connsiteX117" fmla="*/ 369544 w 2343790"/>
                <a:gd name="connsiteY117" fmla="*/ 809734 h 6534956"/>
                <a:gd name="connsiteX118" fmla="*/ 450909 w 2343790"/>
                <a:gd name="connsiteY118" fmla="*/ 981792 h 6534956"/>
                <a:gd name="connsiteX119" fmla="*/ 454301 w 2343790"/>
                <a:gd name="connsiteY119" fmla="*/ 1019084 h 6534956"/>
                <a:gd name="connsiteX120" fmla="*/ 410227 w 2343790"/>
                <a:gd name="connsiteY120" fmla="*/ 1161476 h 6534956"/>
                <a:gd name="connsiteX121" fmla="*/ 342419 w 2343790"/>
                <a:gd name="connsiteY121" fmla="*/ 1246234 h 6534956"/>
                <a:gd name="connsiteX122" fmla="*/ 260205 w 2343790"/>
                <a:gd name="connsiteY122" fmla="*/ 796173 h 6534956"/>
                <a:gd name="connsiteX123" fmla="*/ 899276 w 2343790"/>
                <a:gd name="connsiteY123" fmla="*/ 687684 h 6534956"/>
                <a:gd name="connsiteX124" fmla="*/ 892495 w 2343790"/>
                <a:gd name="connsiteY124" fmla="*/ 717348 h 6534956"/>
                <a:gd name="connsiteX125" fmla="*/ 870458 w 2343790"/>
                <a:gd name="connsiteY125" fmla="*/ 724976 h 6534956"/>
                <a:gd name="connsiteX126" fmla="*/ 866220 w 2343790"/>
                <a:gd name="connsiteY126" fmla="*/ 708873 h 6534956"/>
                <a:gd name="connsiteX127" fmla="*/ 899276 w 2343790"/>
                <a:gd name="connsiteY127" fmla="*/ 687684 h 6534956"/>
                <a:gd name="connsiteX128" fmla="*/ 954367 w 2343790"/>
                <a:gd name="connsiteY128" fmla="*/ 669037 h 6534956"/>
                <a:gd name="connsiteX129" fmla="*/ 943349 w 2343790"/>
                <a:gd name="connsiteY129" fmla="*/ 712263 h 6534956"/>
                <a:gd name="connsiteX130" fmla="*/ 934026 w 2343790"/>
                <a:gd name="connsiteY130" fmla="*/ 730909 h 6534956"/>
                <a:gd name="connsiteX131" fmla="*/ 905208 w 2343790"/>
                <a:gd name="connsiteY131" fmla="*/ 726671 h 6534956"/>
                <a:gd name="connsiteX132" fmla="*/ 906904 w 2343790"/>
                <a:gd name="connsiteY132" fmla="*/ 702093 h 6534956"/>
                <a:gd name="connsiteX133" fmla="*/ 954367 w 2343790"/>
                <a:gd name="connsiteY133" fmla="*/ 669037 h 6534956"/>
                <a:gd name="connsiteX134" fmla="*/ 159345 w 2343790"/>
                <a:gd name="connsiteY134" fmla="*/ 799562 h 6534956"/>
                <a:gd name="connsiteX135" fmla="*/ 233932 w 2343790"/>
                <a:gd name="connsiteY135" fmla="*/ 799563 h 6534956"/>
                <a:gd name="connsiteX136" fmla="*/ 257662 w 2343790"/>
                <a:gd name="connsiteY136" fmla="*/ 819903 h 6534956"/>
                <a:gd name="connsiteX137" fmla="*/ 298345 w 2343790"/>
                <a:gd name="connsiteY137" fmla="*/ 936869 h 6534956"/>
                <a:gd name="connsiteX138" fmla="*/ 329707 w 2343790"/>
                <a:gd name="connsiteY138" fmla="*/ 1154696 h 6534956"/>
                <a:gd name="connsiteX139" fmla="*/ 279699 w 2343790"/>
                <a:gd name="connsiteY139" fmla="*/ 1334382 h 6534956"/>
                <a:gd name="connsiteX140" fmla="*/ 238169 w 2343790"/>
                <a:gd name="connsiteY140" fmla="*/ 1393712 h 6534956"/>
                <a:gd name="connsiteX141" fmla="*/ 202571 w 2343790"/>
                <a:gd name="connsiteY141" fmla="*/ 911443 h 6534956"/>
                <a:gd name="connsiteX142" fmla="*/ 159345 w 2343790"/>
                <a:gd name="connsiteY142" fmla="*/ 799562 h 6534956"/>
                <a:gd name="connsiteX143" fmla="*/ 750951 w 2343790"/>
                <a:gd name="connsiteY143" fmla="*/ 699549 h 6534956"/>
                <a:gd name="connsiteX144" fmla="*/ 757321 w 2343790"/>
                <a:gd name="connsiteY144" fmla="*/ 698781 h 6534956"/>
                <a:gd name="connsiteX145" fmla="*/ 777225 w 2343790"/>
                <a:gd name="connsiteY145" fmla="*/ 711414 h 6534956"/>
                <a:gd name="connsiteX146" fmla="*/ 749255 w 2343790"/>
                <a:gd name="connsiteY146" fmla="*/ 716500 h 6534956"/>
                <a:gd name="connsiteX147" fmla="*/ 750951 w 2343790"/>
                <a:gd name="connsiteY147" fmla="*/ 699549 h 6534956"/>
                <a:gd name="connsiteX148" fmla="*/ 1029802 w 2343790"/>
                <a:gd name="connsiteY148" fmla="*/ 640219 h 6534956"/>
                <a:gd name="connsiteX149" fmla="*/ 995899 w 2343790"/>
                <a:gd name="connsiteY149" fmla="*/ 723281 h 6534956"/>
                <a:gd name="connsiteX150" fmla="*/ 975558 w 2343790"/>
                <a:gd name="connsiteY150" fmla="*/ 732605 h 6534956"/>
                <a:gd name="connsiteX151" fmla="*/ 952673 w 2343790"/>
                <a:gd name="connsiteY151" fmla="*/ 719044 h 6534956"/>
                <a:gd name="connsiteX152" fmla="*/ 997595 w 2343790"/>
                <a:gd name="connsiteY152" fmla="*/ 651237 h 6534956"/>
                <a:gd name="connsiteX153" fmla="*/ 1029802 w 2343790"/>
                <a:gd name="connsiteY153" fmla="*/ 640219 h 6534956"/>
                <a:gd name="connsiteX154" fmla="*/ 848422 w 2343790"/>
                <a:gd name="connsiteY154" fmla="*/ 658019 h 6534956"/>
                <a:gd name="connsiteX155" fmla="*/ 812823 w 2343790"/>
                <a:gd name="connsiteY155" fmla="*/ 699549 h 6534956"/>
                <a:gd name="connsiteX156" fmla="*/ 848422 w 2343790"/>
                <a:gd name="connsiteY156" fmla="*/ 658019 h 6534956"/>
                <a:gd name="connsiteX157" fmla="*/ 711115 w 2343790"/>
                <a:gd name="connsiteY157" fmla="*/ 669884 h 6534956"/>
                <a:gd name="connsiteX158" fmla="*/ 738237 w 2343790"/>
                <a:gd name="connsiteY158" fmla="*/ 710567 h 6534956"/>
                <a:gd name="connsiteX159" fmla="*/ 690773 w 2343790"/>
                <a:gd name="connsiteY159" fmla="*/ 735146 h 6534956"/>
                <a:gd name="connsiteX160" fmla="*/ 711115 w 2343790"/>
                <a:gd name="connsiteY160" fmla="*/ 669884 h 6534956"/>
                <a:gd name="connsiteX161" fmla="*/ 1159481 w 2343790"/>
                <a:gd name="connsiteY161" fmla="*/ 595299 h 6534956"/>
                <a:gd name="connsiteX162" fmla="*/ 1110321 w 2343790"/>
                <a:gd name="connsiteY162" fmla="*/ 652085 h 6534956"/>
                <a:gd name="connsiteX163" fmla="*/ 1081503 w 2343790"/>
                <a:gd name="connsiteY163" fmla="*/ 718195 h 6534956"/>
                <a:gd name="connsiteX164" fmla="*/ 1063705 w 2343790"/>
                <a:gd name="connsiteY164" fmla="*/ 733453 h 6534956"/>
                <a:gd name="connsiteX165" fmla="*/ 1033192 w 2343790"/>
                <a:gd name="connsiteY165" fmla="*/ 733452 h 6534956"/>
                <a:gd name="connsiteX166" fmla="*/ 1006917 w 2343790"/>
                <a:gd name="connsiteY166" fmla="*/ 702939 h 6534956"/>
                <a:gd name="connsiteX167" fmla="*/ 1059466 w 2343790"/>
                <a:gd name="connsiteY167" fmla="*/ 630896 h 6534956"/>
                <a:gd name="connsiteX168" fmla="*/ 1159481 w 2343790"/>
                <a:gd name="connsiteY168" fmla="*/ 595299 h 6534956"/>
                <a:gd name="connsiteX169" fmla="*/ 789091 w 2343790"/>
                <a:gd name="connsiteY169" fmla="*/ 654628 h 6534956"/>
                <a:gd name="connsiteX170" fmla="*/ 795766 w 2343790"/>
                <a:gd name="connsiteY170" fmla="*/ 653780 h 6534956"/>
                <a:gd name="connsiteX171" fmla="*/ 801804 w 2343790"/>
                <a:gd name="connsiteY171" fmla="*/ 655475 h 6534956"/>
                <a:gd name="connsiteX172" fmla="*/ 793329 w 2343790"/>
                <a:gd name="connsiteY172" fmla="*/ 684293 h 6534956"/>
                <a:gd name="connsiteX173" fmla="*/ 789091 w 2343790"/>
                <a:gd name="connsiteY173" fmla="*/ 654628 h 6534956"/>
                <a:gd name="connsiteX174" fmla="*/ 901819 w 2343790"/>
                <a:gd name="connsiteY174" fmla="*/ 609706 h 6534956"/>
                <a:gd name="connsiteX175" fmla="*/ 910294 w 2343790"/>
                <a:gd name="connsiteY175" fmla="*/ 640219 h 6534956"/>
                <a:gd name="connsiteX176" fmla="*/ 918770 w 2343790"/>
                <a:gd name="connsiteY176" fmla="*/ 663951 h 6534956"/>
                <a:gd name="connsiteX177" fmla="*/ 873000 w 2343790"/>
                <a:gd name="connsiteY177" fmla="*/ 679208 h 6534956"/>
                <a:gd name="connsiteX178" fmla="*/ 869610 w 2343790"/>
                <a:gd name="connsiteY178" fmla="*/ 637678 h 6534956"/>
                <a:gd name="connsiteX179" fmla="*/ 901819 w 2343790"/>
                <a:gd name="connsiteY179" fmla="*/ 609706 h 6534956"/>
                <a:gd name="connsiteX180" fmla="*/ 764511 w 2343790"/>
                <a:gd name="connsiteY180" fmla="*/ 630896 h 6534956"/>
                <a:gd name="connsiteX181" fmla="*/ 760274 w 2343790"/>
                <a:gd name="connsiteY181" fmla="*/ 674122 h 6534956"/>
                <a:gd name="connsiteX182" fmla="*/ 722981 w 2343790"/>
                <a:gd name="connsiteY182" fmla="*/ 665646 h 6534956"/>
                <a:gd name="connsiteX183" fmla="*/ 764511 w 2343790"/>
                <a:gd name="connsiteY183" fmla="*/ 630896 h 6534956"/>
                <a:gd name="connsiteX184" fmla="*/ 1407431 w 2343790"/>
                <a:gd name="connsiteY184" fmla="*/ 519634 h 6534956"/>
                <a:gd name="connsiteX185" fmla="*/ 1178975 w 2343790"/>
                <a:gd name="connsiteY185" fmla="*/ 712263 h 6534956"/>
                <a:gd name="connsiteX186" fmla="*/ 1134901 w 2343790"/>
                <a:gd name="connsiteY186" fmla="*/ 727519 h 6534956"/>
                <a:gd name="connsiteX187" fmla="*/ 1093370 w 2343790"/>
                <a:gd name="connsiteY187" fmla="*/ 726672 h 6534956"/>
                <a:gd name="connsiteX188" fmla="*/ 1103541 w 2343790"/>
                <a:gd name="connsiteY188" fmla="*/ 683445 h 6534956"/>
                <a:gd name="connsiteX189" fmla="*/ 1240000 w 2343790"/>
                <a:gd name="connsiteY189" fmla="*/ 565632 h 6534956"/>
                <a:gd name="connsiteX190" fmla="*/ 1407431 w 2343790"/>
                <a:gd name="connsiteY190" fmla="*/ 519634 h 6534956"/>
                <a:gd name="connsiteX191" fmla="*/ 848846 w 2343790"/>
                <a:gd name="connsiteY191" fmla="*/ 609919 h 6534956"/>
                <a:gd name="connsiteX192" fmla="*/ 861982 w 2343790"/>
                <a:gd name="connsiteY192" fmla="*/ 614792 h 6534956"/>
                <a:gd name="connsiteX193" fmla="*/ 874696 w 2343790"/>
                <a:gd name="connsiteY193" fmla="*/ 621573 h 6534956"/>
                <a:gd name="connsiteX194" fmla="*/ 860287 w 2343790"/>
                <a:gd name="connsiteY194" fmla="*/ 630048 h 6534956"/>
                <a:gd name="connsiteX195" fmla="*/ 834861 w 2343790"/>
                <a:gd name="connsiteY195" fmla="*/ 639371 h 6534956"/>
                <a:gd name="connsiteX196" fmla="*/ 838250 w 2343790"/>
                <a:gd name="connsiteY196" fmla="*/ 619031 h 6534956"/>
                <a:gd name="connsiteX197" fmla="*/ 848846 w 2343790"/>
                <a:gd name="connsiteY197" fmla="*/ 609919 h 6534956"/>
                <a:gd name="connsiteX198" fmla="*/ 772141 w 2343790"/>
                <a:gd name="connsiteY198" fmla="*/ 606316 h 6534956"/>
                <a:gd name="connsiteX199" fmla="*/ 825536 w 2343790"/>
                <a:gd name="connsiteY199" fmla="*/ 613945 h 6534956"/>
                <a:gd name="connsiteX200" fmla="*/ 794177 w 2343790"/>
                <a:gd name="connsiteY200" fmla="*/ 643609 h 6534956"/>
                <a:gd name="connsiteX201" fmla="*/ 772141 w 2343790"/>
                <a:gd name="connsiteY201" fmla="*/ 606316 h 6534956"/>
                <a:gd name="connsiteX202" fmla="*/ 642461 w 2343790"/>
                <a:gd name="connsiteY202" fmla="*/ 611401 h 6534956"/>
                <a:gd name="connsiteX203" fmla="*/ 691620 w 2343790"/>
                <a:gd name="connsiteY203" fmla="*/ 652084 h 6534956"/>
                <a:gd name="connsiteX204" fmla="*/ 699249 w 2343790"/>
                <a:gd name="connsiteY204" fmla="*/ 680056 h 6534956"/>
                <a:gd name="connsiteX205" fmla="*/ 628900 w 2343790"/>
                <a:gd name="connsiteY205" fmla="*/ 751251 h 6534956"/>
                <a:gd name="connsiteX206" fmla="*/ 602625 w 2343790"/>
                <a:gd name="connsiteY206" fmla="*/ 756337 h 6534956"/>
                <a:gd name="connsiteX207" fmla="*/ 642461 w 2343790"/>
                <a:gd name="connsiteY207" fmla="*/ 611401 h 6534956"/>
                <a:gd name="connsiteX208" fmla="*/ 978099 w 2343790"/>
                <a:gd name="connsiteY208" fmla="*/ 552920 h 6534956"/>
                <a:gd name="connsiteX209" fmla="*/ 977253 w 2343790"/>
                <a:gd name="connsiteY209" fmla="*/ 633438 h 6534956"/>
                <a:gd name="connsiteX210" fmla="*/ 967929 w 2343790"/>
                <a:gd name="connsiteY210" fmla="*/ 647847 h 6534956"/>
                <a:gd name="connsiteX211" fmla="*/ 927245 w 2343790"/>
                <a:gd name="connsiteY211" fmla="*/ 650389 h 6534956"/>
                <a:gd name="connsiteX212" fmla="*/ 934874 w 2343790"/>
                <a:gd name="connsiteY212" fmla="*/ 584280 h 6534956"/>
                <a:gd name="connsiteX213" fmla="*/ 978099 w 2343790"/>
                <a:gd name="connsiteY213" fmla="*/ 552920 h 6534956"/>
                <a:gd name="connsiteX214" fmla="*/ 752646 w 2343790"/>
                <a:gd name="connsiteY214" fmla="*/ 580888 h 6534956"/>
                <a:gd name="connsiteX215" fmla="*/ 732303 w 2343790"/>
                <a:gd name="connsiteY215" fmla="*/ 647848 h 6534956"/>
                <a:gd name="connsiteX216" fmla="*/ 678906 w 2343790"/>
                <a:gd name="connsiteY216" fmla="*/ 626657 h 6534956"/>
                <a:gd name="connsiteX217" fmla="*/ 752646 w 2343790"/>
                <a:gd name="connsiteY217" fmla="*/ 580888 h 6534956"/>
                <a:gd name="connsiteX218" fmla="*/ 890535 w 2343790"/>
                <a:gd name="connsiteY218" fmla="*/ 547940 h 6534956"/>
                <a:gd name="connsiteX219" fmla="*/ 895038 w 2343790"/>
                <a:gd name="connsiteY219" fmla="*/ 548681 h 6534956"/>
                <a:gd name="connsiteX220" fmla="*/ 954367 w 2343790"/>
                <a:gd name="connsiteY220" fmla="*/ 554614 h 6534956"/>
                <a:gd name="connsiteX221" fmla="*/ 895039 w 2343790"/>
                <a:gd name="connsiteY221" fmla="*/ 599536 h 6534956"/>
                <a:gd name="connsiteX222" fmla="*/ 867916 w 2343790"/>
                <a:gd name="connsiteY222" fmla="*/ 604620 h 6534956"/>
                <a:gd name="connsiteX223" fmla="*/ 859439 w 2343790"/>
                <a:gd name="connsiteY223" fmla="*/ 585127 h 6534956"/>
                <a:gd name="connsiteX224" fmla="*/ 881476 w 2343790"/>
                <a:gd name="connsiteY224" fmla="*/ 554614 h 6534956"/>
                <a:gd name="connsiteX225" fmla="*/ 890535 w 2343790"/>
                <a:gd name="connsiteY225" fmla="*/ 547940 h 6534956"/>
                <a:gd name="connsiteX226" fmla="*/ 766207 w 2343790"/>
                <a:gd name="connsiteY226" fmla="*/ 563090 h 6534956"/>
                <a:gd name="connsiteX227" fmla="*/ 850964 w 2343790"/>
                <a:gd name="connsiteY227" fmla="*/ 568176 h 6534956"/>
                <a:gd name="connsiteX228" fmla="*/ 799262 w 2343790"/>
                <a:gd name="connsiteY228" fmla="*/ 603774 h 6534956"/>
                <a:gd name="connsiteX229" fmla="*/ 766207 w 2343790"/>
                <a:gd name="connsiteY229" fmla="*/ 563090 h 6534956"/>
                <a:gd name="connsiteX230" fmla="*/ 1038279 w 2343790"/>
                <a:gd name="connsiteY230" fmla="*/ 516474 h 6534956"/>
                <a:gd name="connsiteX231" fmla="*/ 1067095 w 2343790"/>
                <a:gd name="connsiteY231" fmla="*/ 612250 h 6534956"/>
                <a:gd name="connsiteX232" fmla="*/ 1011157 w 2343790"/>
                <a:gd name="connsiteY232" fmla="*/ 633438 h 6534956"/>
                <a:gd name="connsiteX233" fmla="*/ 983185 w 2343790"/>
                <a:gd name="connsiteY233" fmla="*/ 618182 h 6534956"/>
                <a:gd name="connsiteX234" fmla="*/ 1038279 w 2343790"/>
                <a:gd name="connsiteY234" fmla="*/ 516474 h 6534956"/>
                <a:gd name="connsiteX235" fmla="*/ 589911 w 2343790"/>
                <a:gd name="connsiteY235" fmla="*/ 569023 h 6534956"/>
                <a:gd name="connsiteX236" fmla="*/ 628053 w 2343790"/>
                <a:gd name="connsiteY236" fmla="*/ 692768 h 6534956"/>
                <a:gd name="connsiteX237" fmla="*/ 531430 w 2343790"/>
                <a:gd name="connsiteY237" fmla="*/ 762269 h 6534956"/>
                <a:gd name="connsiteX238" fmla="*/ 589911 w 2343790"/>
                <a:gd name="connsiteY238" fmla="*/ 569023 h 6534956"/>
                <a:gd name="connsiteX239" fmla="*/ 941061 w 2343790"/>
                <a:gd name="connsiteY239" fmla="*/ 490484 h 6534956"/>
                <a:gd name="connsiteX240" fmla="*/ 949323 w 2343790"/>
                <a:gd name="connsiteY240" fmla="*/ 490583 h 6534956"/>
                <a:gd name="connsiteX241" fmla="*/ 962843 w 2343790"/>
                <a:gd name="connsiteY241" fmla="*/ 496132 h 6534956"/>
                <a:gd name="connsiteX242" fmla="*/ 1032344 w 2343790"/>
                <a:gd name="connsiteY242" fmla="*/ 503760 h 6534956"/>
                <a:gd name="connsiteX243" fmla="*/ 915381 w 2343790"/>
                <a:gd name="connsiteY243" fmla="*/ 545290 h 6534956"/>
                <a:gd name="connsiteX244" fmla="*/ 906057 w 2343790"/>
                <a:gd name="connsiteY244" fmla="*/ 524949 h 6534956"/>
                <a:gd name="connsiteX245" fmla="*/ 921313 w 2343790"/>
                <a:gd name="connsiteY245" fmla="*/ 507149 h 6534956"/>
                <a:gd name="connsiteX246" fmla="*/ 941061 w 2343790"/>
                <a:gd name="connsiteY246" fmla="*/ 490484 h 6534956"/>
                <a:gd name="connsiteX247" fmla="*/ 1167955 w 2343790"/>
                <a:gd name="connsiteY247" fmla="*/ 438496 h 6534956"/>
                <a:gd name="connsiteX248" fmla="*/ 1205249 w 2343790"/>
                <a:gd name="connsiteY248" fmla="*/ 563090 h 6534956"/>
                <a:gd name="connsiteX249" fmla="*/ 1089133 w 2343790"/>
                <a:gd name="connsiteY249" fmla="*/ 604620 h 6534956"/>
                <a:gd name="connsiteX250" fmla="*/ 1041668 w 2343790"/>
                <a:gd name="connsiteY250" fmla="*/ 552071 h 6534956"/>
                <a:gd name="connsiteX251" fmla="*/ 1074723 w 2343790"/>
                <a:gd name="connsiteY251" fmla="*/ 492742 h 6534956"/>
                <a:gd name="connsiteX252" fmla="*/ 1167955 w 2343790"/>
                <a:gd name="connsiteY252" fmla="*/ 438496 h 6534956"/>
                <a:gd name="connsiteX253" fmla="*/ 755189 w 2343790"/>
                <a:gd name="connsiteY253" fmla="*/ 502065 h 6534956"/>
                <a:gd name="connsiteX254" fmla="*/ 912837 w 2343790"/>
                <a:gd name="connsiteY254" fmla="*/ 496131 h 6534956"/>
                <a:gd name="connsiteX255" fmla="*/ 817908 w 2343790"/>
                <a:gd name="connsiteY255" fmla="*/ 562243 h 6534956"/>
                <a:gd name="connsiteX256" fmla="*/ 755189 w 2343790"/>
                <a:gd name="connsiteY256" fmla="*/ 502065 h 6534956"/>
                <a:gd name="connsiteX257" fmla="*/ 738237 w 2343790"/>
                <a:gd name="connsiteY257" fmla="*/ 499522 h 6534956"/>
                <a:gd name="connsiteX258" fmla="*/ 714506 w 2343790"/>
                <a:gd name="connsiteY258" fmla="*/ 605469 h 6534956"/>
                <a:gd name="connsiteX259" fmla="*/ 619577 w 2343790"/>
                <a:gd name="connsiteY259" fmla="*/ 572413 h 6534956"/>
                <a:gd name="connsiteX260" fmla="*/ 738237 w 2343790"/>
                <a:gd name="connsiteY260" fmla="*/ 499522 h 6534956"/>
                <a:gd name="connsiteX261" fmla="*/ 1272208 w 2343790"/>
                <a:gd name="connsiteY261" fmla="*/ 381709 h 6534956"/>
                <a:gd name="connsiteX262" fmla="*/ 1310348 w 2343790"/>
                <a:gd name="connsiteY262" fmla="*/ 530883 h 6534956"/>
                <a:gd name="connsiteX263" fmla="*/ 1238305 w 2343790"/>
                <a:gd name="connsiteY263" fmla="*/ 552918 h 6534956"/>
                <a:gd name="connsiteX264" fmla="*/ 1195078 w 2343790"/>
                <a:gd name="connsiteY264" fmla="*/ 536815 h 6534956"/>
                <a:gd name="connsiteX265" fmla="*/ 1181517 w 2343790"/>
                <a:gd name="connsiteY265" fmla="*/ 446126 h 6534956"/>
                <a:gd name="connsiteX266" fmla="*/ 1197622 w 2343790"/>
                <a:gd name="connsiteY266" fmla="*/ 424088 h 6534956"/>
                <a:gd name="connsiteX267" fmla="*/ 1272208 w 2343790"/>
                <a:gd name="connsiteY267" fmla="*/ 381709 h 6534956"/>
                <a:gd name="connsiteX268" fmla="*/ 508544 w 2343790"/>
                <a:gd name="connsiteY268" fmla="*/ 496131 h 6534956"/>
                <a:gd name="connsiteX269" fmla="*/ 578893 w 2343790"/>
                <a:gd name="connsiteY269" fmla="*/ 631743 h 6534956"/>
                <a:gd name="connsiteX270" fmla="*/ 567875 w 2343790"/>
                <a:gd name="connsiteY270" fmla="*/ 679207 h 6534956"/>
                <a:gd name="connsiteX271" fmla="*/ 449215 w 2343790"/>
                <a:gd name="connsiteY271" fmla="*/ 774983 h 6534956"/>
                <a:gd name="connsiteX272" fmla="*/ 392428 w 2343790"/>
                <a:gd name="connsiteY272" fmla="*/ 780069 h 6534956"/>
                <a:gd name="connsiteX273" fmla="*/ 508544 w 2343790"/>
                <a:gd name="connsiteY273" fmla="*/ 496131 h 6534956"/>
                <a:gd name="connsiteX274" fmla="*/ 1080658 w 2343790"/>
                <a:gd name="connsiteY274" fmla="*/ 354587 h 6534956"/>
                <a:gd name="connsiteX275" fmla="*/ 1174738 w 2343790"/>
                <a:gd name="connsiteY275" fmla="*/ 421545 h 6534956"/>
                <a:gd name="connsiteX276" fmla="*/ 993357 w 2343790"/>
                <a:gd name="connsiteY276" fmla="*/ 491046 h 6534956"/>
                <a:gd name="connsiteX277" fmla="*/ 984032 w 2343790"/>
                <a:gd name="connsiteY277" fmla="*/ 490198 h 6534956"/>
                <a:gd name="connsiteX278" fmla="*/ 953521 w 2343790"/>
                <a:gd name="connsiteY278" fmla="*/ 476638 h 6534956"/>
                <a:gd name="connsiteX279" fmla="*/ 970472 w 2343790"/>
                <a:gd name="connsiteY279" fmla="*/ 453752 h 6534956"/>
                <a:gd name="connsiteX280" fmla="*/ 1080658 w 2343790"/>
                <a:gd name="connsiteY280" fmla="*/ 354587 h 6534956"/>
                <a:gd name="connsiteX281" fmla="*/ 1449350 w 2343790"/>
                <a:gd name="connsiteY281" fmla="*/ 291866 h 6534956"/>
                <a:gd name="connsiteX282" fmla="*/ 1413753 w 2343790"/>
                <a:gd name="connsiteY282" fmla="*/ 441887 h 6534956"/>
                <a:gd name="connsiteX283" fmla="*/ 1419157 w 2343790"/>
                <a:gd name="connsiteY283" fmla="*/ 465831 h 6534956"/>
                <a:gd name="connsiteX284" fmla="*/ 1436046 w 2343790"/>
                <a:gd name="connsiteY284" fmla="*/ 497185 h 6534956"/>
                <a:gd name="connsiteX285" fmla="*/ 1368822 w 2343790"/>
                <a:gd name="connsiteY285" fmla="*/ 514786 h 6534956"/>
                <a:gd name="connsiteX286" fmla="*/ 1335776 w 2343790"/>
                <a:gd name="connsiteY286" fmla="*/ 524102 h 6534956"/>
                <a:gd name="connsiteX287" fmla="*/ 1310348 w 2343790"/>
                <a:gd name="connsiteY287" fmla="*/ 516474 h 6534956"/>
                <a:gd name="connsiteX288" fmla="*/ 1285768 w 2343790"/>
                <a:gd name="connsiteY288" fmla="*/ 380862 h 6534956"/>
                <a:gd name="connsiteX289" fmla="*/ 1296787 w 2343790"/>
                <a:gd name="connsiteY289" fmla="*/ 368995 h 6534956"/>
                <a:gd name="connsiteX290" fmla="*/ 1371373 w 2343790"/>
                <a:gd name="connsiteY290" fmla="*/ 330007 h 6534956"/>
                <a:gd name="connsiteX291" fmla="*/ 1449350 w 2343790"/>
                <a:gd name="connsiteY291" fmla="*/ 291866 h 6534956"/>
                <a:gd name="connsiteX292" fmla="*/ 744170 w 2343790"/>
                <a:gd name="connsiteY292" fmla="*/ 385948 h 6534956"/>
                <a:gd name="connsiteX293" fmla="*/ 1040820 w 2343790"/>
                <a:gd name="connsiteY293" fmla="*/ 369844 h 6534956"/>
                <a:gd name="connsiteX294" fmla="*/ 914532 w 2343790"/>
                <a:gd name="connsiteY294" fmla="*/ 481724 h 6534956"/>
                <a:gd name="connsiteX295" fmla="*/ 784006 w 2343790"/>
                <a:gd name="connsiteY295" fmla="*/ 498675 h 6534956"/>
                <a:gd name="connsiteX296" fmla="*/ 747559 w 2343790"/>
                <a:gd name="connsiteY296" fmla="*/ 457992 h 6534956"/>
                <a:gd name="connsiteX297" fmla="*/ 744170 w 2343790"/>
                <a:gd name="connsiteY297" fmla="*/ 385948 h 6534956"/>
                <a:gd name="connsiteX298" fmla="*/ 728066 w 2343790"/>
                <a:gd name="connsiteY298" fmla="*/ 382557 h 6534956"/>
                <a:gd name="connsiteX299" fmla="*/ 736541 w 2343790"/>
                <a:gd name="connsiteY299" fmla="*/ 466468 h 6534956"/>
                <a:gd name="connsiteX300" fmla="*/ 733152 w 2343790"/>
                <a:gd name="connsiteY300" fmla="*/ 486808 h 6534956"/>
                <a:gd name="connsiteX301" fmla="*/ 620425 w 2343790"/>
                <a:gd name="connsiteY301" fmla="*/ 561395 h 6534956"/>
                <a:gd name="connsiteX302" fmla="*/ 594150 w 2343790"/>
                <a:gd name="connsiteY302" fmla="*/ 553766 h 6534956"/>
                <a:gd name="connsiteX303" fmla="*/ 533972 w 2343790"/>
                <a:gd name="connsiteY303" fmla="*/ 499521 h 6534956"/>
                <a:gd name="connsiteX304" fmla="*/ 728066 w 2343790"/>
                <a:gd name="connsiteY304" fmla="*/ 382557 h 6534956"/>
                <a:gd name="connsiteX305" fmla="*/ 427177 w 2343790"/>
                <a:gd name="connsiteY305" fmla="*/ 402899 h 6534956"/>
                <a:gd name="connsiteX306" fmla="*/ 487355 w 2343790"/>
                <a:gd name="connsiteY306" fmla="*/ 470705 h 6534956"/>
                <a:gd name="connsiteX307" fmla="*/ 497526 w 2343790"/>
                <a:gd name="connsiteY307" fmla="*/ 501217 h 6534956"/>
                <a:gd name="connsiteX308" fmla="*/ 405140 w 2343790"/>
                <a:gd name="connsiteY308" fmla="*/ 749556 h 6534956"/>
                <a:gd name="connsiteX309" fmla="*/ 328859 w 2343790"/>
                <a:gd name="connsiteY309" fmla="*/ 783459 h 6534956"/>
                <a:gd name="connsiteX310" fmla="*/ 258511 w 2343790"/>
                <a:gd name="connsiteY310" fmla="*/ 786850 h 6534956"/>
                <a:gd name="connsiteX311" fmla="*/ 419549 w 2343790"/>
                <a:gd name="connsiteY311" fmla="*/ 410527 h 6534956"/>
                <a:gd name="connsiteX312" fmla="*/ 427177 w 2343790"/>
                <a:gd name="connsiteY312" fmla="*/ 402899 h 6534956"/>
                <a:gd name="connsiteX313" fmla="*/ 1213302 w 2343790"/>
                <a:gd name="connsiteY313" fmla="*/ 259235 h 6534956"/>
                <a:gd name="connsiteX314" fmla="*/ 1218811 w 2343790"/>
                <a:gd name="connsiteY314" fmla="*/ 266440 h 6534956"/>
                <a:gd name="connsiteX315" fmla="*/ 1281531 w 2343790"/>
                <a:gd name="connsiteY315" fmla="*/ 362215 h 6534956"/>
                <a:gd name="connsiteX316" fmla="*/ 1197622 w 2343790"/>
                <a:gd name="connsiteY316" fmla="*/ 407983 h 6534956"/>
                <a:gd name="connsiteX317" fmla="*/ 1095065 w 2343790"/>
                <a:gd name="connsiteY317" fmla="*/ 362215 h 6534956"/>
                <a:gd name="connsiteX318" fmla="*/ 1100999 w 2343790"/>
                <a:gd name="connsiteY318" fmla="*/ 337637 h 6534956"/>
                <a:gd name="connsiteX319" fmla="*/ 1205250 w 2343790"/>
                <a:gd name="connsiteY319" fmla="*/ 262201 h 6534956"/>
                <a:gd name="connsiteX320" fmla="*/ 1213302 w 2343790"/>
                <a:gd name="connsiteY320" fmla="*/ 259235 h 6534956"/>
                <a:gd name="connsiteX321" fmla="*/ 1236610 w 2343790"/>
                <a:gd name="connsiteY321" fmla="*/ 243383 h 6534956"/>
                <a:gd name="connsiteX322" fmla="*/ 1245933 w 2343790"/>
                <a:gd name="connsiteY322" fmla="*/ 243554 h 6534956"/>
                <a:gd name="connsiteX323" fmla="*/ 1440028 w 2343790"/>
                <a:gd name="connsiteY323" fmla="*/ 278306 h 6534956"/>
                <a:gd name="connsiteX324" fmla="*/ 1441723 w 2343790"/>
                <a:gd name="connsiteY324" fmla="*/ 281696 h 6534956"/>
                <a:gd name="connsiteX325" fmla="*/ 1304416 w 2343790"/>
                <a:gd name="connsiteY325" fmla="*/ 351197 h 6534956"/>
                <a:gd name="connsiteX326" fmla="*/ 1280684 w 2343790"/>
                <a:gd name="connsiteY326" fmla="*/ 347807 h 6534956"/>
                <a:gd name="connsiteX327" fmla="*/ 1228980 w 2343790"/>
                <a:gd name="connsiteY327" fmla="*/ 263050 h 6534956"/>
                <a:gd name="connsiteX328" fmla="*/ 1236610 w 2343790"/>
                <a:gd name="connsiteY328" fmla="*/ 243383 h 6534956"/>
                <a:gd name="connsiteX329" fmla="*/ 722133 w 2343790"/>
                <a:gd name="connsiteY329" fmla="*/ 283392 h 6534956"/>
                <a:gd name="connsiteX330" fmla="*/ 594997 w 2343790"/>
                <a:gd name="connsiteY330" fmla="*/ 487656 h 6534956"/>
                <a:gd name="connsiteX331" fmla="*/ 491592 w 2343790"/>
                <a:gd name="connsiteY331" fmla="*/ 458838 h 6534956"/>
                <a:gd name="connsiteX332" fmla="*/ 436501 w 2343790"/>
                <a:gd name="connsiteY332" fmla="*/ 398660 h 6534956"/>
                <a:gd name="connsiteX333" fmla="*/ 722133 w 2343790"/>
                <a:gd name="connsiteY333" fmla="*/ 283392 h 6534956"/>
                <a:gd name="connsiteX334" fmla="*/ 742262 w 2343790"/>
                <a:gd name="connsiteY334" fmla="*/ 275021 h 6534956"/>
                <a:gd name="connsiteX335" fmla="*/ 752645 w 2343790"/>
                <a:gd name="connsiteY335" fmla="*/ 275763 h 6534956"/>
                <a:gd name="connsiteX336" fmla="*/ 1017089 w 2343790"/>
                <a:gd name="connsiteY336" fmla="*/ 291019 h 6534956"/>
                <a:gd name="connsiteX337" fmla="*/ 1190841 w 2343790"/>
                <a:gd name="connsiteY337" fmla="*/ 253726 h 6534956"/>
                <a:gd name="connsiteX338" fmla="*/ 825537 w 2343790"/>
                <a:gd name="connsiteY338" fmla="*/ 397813 h 6534956"/>
                <a:gd name="connsiteX339" fmla="*/ 738236 w 2343790"/>
                <a:gd name="connsiteY339" fmla="*/ 285087 h 6534956"/>
                <a:gd name="connsiteX340" fmla="*/ 742262 w 2343790"/>
                <a:gd name="connsiteY340" fmla="*/ 275021 h 6534956"/>
                <a:gd name="connsiteX341" fmla="*/ 745052 w 2343790"/>
                <a:gd name="connsiteY341" fmla="*/ 257756 h 6534956"/>
                <a:gd name="connsiteX342" fmla="*/ 725051 w 2343790"/>
                <a:gd name="connsiteY342" fmla="*/ 261056 h 6534956"/>
                <a:gd name="connsiteX343" fmla="*/ 721921 w 2343790"/>
                <a:gd name="connsiteY343" fmla="*/ 268664 h 6534956"/>
                <a:gd name="connsiteX344" fmla="*/ 711962 w 2343790"/>
                <a:gd name="connsiteY344" fmla="*/ 281696 h 6534956"/>
                <a:gd name="connsiteX345" fmla="*/ 505154 w 2343790"/>
                <a:gd name="connsiteY345" fmla="*/ 389337 h 6534956"/>
                <a:gd name="connsiteX346" fmla="*/ 357677 w 2343790"/>
                <a:gd name="connsiteY346" fmla="*/ 328312 h 6534956"/>
                <a:gd name="connsiteX347" fmla="*/ 352453 w 2343790"/>
                <a:gd name="connsiteY347" fmla="*/ 322546 h 6534956"/>
                <a:gd name="connsiteX348" fmla="*/ 339643 w 2343790"/>
                <a:gd name="connsiteY348" fmla="*/ 324660 h 6534956"/>
                <a:gd name="connsiteX349" fmla="*/ 386495 w 2343790"/>
                <a:gd name="connsiteY349" fmla="*/ 373234 h 6534956"/>
                <a:gd name="connsiteX350" fmla="*/ 405140 w 2343790"/>
                <a:gd name="connsiteY350" fmla="*/ 420697 h 6534956"/>
                <a:gd name="connsiteX351" fmla="*/ 306823 w 2343790"/>
                <a:gd name="connsiteY351" fmla="*/ 702939 h 6534956"/>
                <a:gd name="connsiteX352" fmla="*/ 146630 w 2343790"/>
                <a:gd name="connsiteY352" fmla="*/ 786001 h 6534956"/>
                <a:gd name="connsiteX353" fmla="*/ 2 w 2343790"/>
                <a:gd name="connsiteY353" fmla="*/ 769050 h 6534956"/>
                <a:gd name="connsiteX354" fmla="*/ 0 w 2343790"/>
                <a:gd name="connsiteY354" fmla="*/ 783459 h 6534956"/>
                <a:gd name="connsiteX355" fmla="*/ 133070 w 2343790"/>
                <a:gd name="connsiteY355" fmla="*/ 797020 h 6534956"/>
                <a:gd name="connsiteX356" fmla="*/ 155954 w 2343790"/>
                <a:gd name="connsiteY356" fmla="*/ 814819 h 6534956"/>
                <a:gd name="connsiteX357" fmla="*/ 200028 w 2343790"/>
                <a:gd name="connsiteY357" fmla="*/ 952127 h 6534956"/>
                <a:gd name="connsiteX358" fmla="*/ 237321 w 2343790"/>
                <a:gd name="connsiteY358" fmla="*/ 1264032 h 6534956"/>
                <a:gd name="connsiteX359" fmla="*/ 234779 w 2343790"/>
                <a:gd name="connsiteY359" fmla="*/ 1343705 h 6534956"/>
                <a:gd name="connsiteX360" fmla="*/ 189857 w 2343790"/>
                <a:gd name="connsiteY360" fmla="*/ 1472536 h 6534956"/>
                <a:gd name="connsiteX361" fmla="*/ 162608 w 2343790"/>
                <a:gd name="connsiteY361" fmla="*/ 1517842 h 6534956"/>
                <a:gd name="connsiteX362" fmla="*/ 165656 w 2343790"/>
                <a:gd name="connsiteY362" fmla="*/ 1536315 h 6534956"/>
                <a:gd name="connsiteX363" fmla="*/ 195790 w 2343790"/>
                <a:gd name="connsiteY363" fmla="*/ 1484613 h 6534956"/>
                <a:gd name="connsiteX364" fmla="*/ 311060 w 2343790"/>
                <a:gd name="connsiteY364" fmla="*/ 1310650 h 6534956"/>
                <a:gd name="connsiteX365" fmla="*/ 337335 w 2343790"/>
                <a:gd name="connsiteY365" fmla="*/ 1284374 h 6534956"/>
                <a:gd name="connsiteX366" fmla="*/ 536514 w 2343790"/>
                <a:gd name="connsiteY366" fmla="*/ 1293699 h 6534956"/>
                <a:gd name="connsiteX367" fmla="*/ 557703 w 2343790"/>
                <a:gd name="connsiteY367" fmla="*/ 1335229 h 6534956"/>
                <a:gd name="connsiteX368" fmla="*/ 1444878 w 2343790"/>
                <a:gd name="connsiteY368" fmla="*/ 6534940 h 6534956"/>
                <a:gd name="connsiteX369" fmla="*/ 1459875 w 2343790"/>
                <a:gd name="connsiteY369" fmla="*/ 6534956 h 6534956"/>
                <a:gd name="connsiteX370" fmla="*/ 571265 w 2343790"/>
                <a:gd name="connsiteY370" fmla="*/ 1322515 h 6534956"/>
                <a:gd name="connsiteX371" fmla="*/ 577732 w 2343790"/>
                <a:gd name="connsiteY371" fmla="*/ 1252812 h 6534956"/>
                <a:gd name="connsiteX372" fmla="*/ 578446 w 2343790"/>
                <a:gd name="connsiteY372" fmla="*/ 1254340 h 6534956"/>
                <a:gd name="connsiteX373" fmla="*/ 596321 w 2343790"/>
                <a:gd name="connsiteY373" fmla="*/ 1162206 h 6534956"/>
                <a:gd name="connsiteX374" fmla="*/ 771292 w 2343790"/>
                <a:gd name="connsiteY374" fmla="*/ 1025016 h 6534956"/>
                <a:gd name="connsiteX375" fmla="*/ 782960 w 2343790"/>
                <a:gd name="connsiteY375" fmla="*/ 1023997 h 6534956"/>
                <a:gd name="connsiteX376" fmla="*/ 800957 w 2343790"/>
                <a:gd name="connsiteY376" fmla="*/ 1043663 h 6534956"/>
                <a:gd name="connsiteX377" fmla="*/ 811976 w 2343790"/>
                <a:gd name="connsiteY377" fmla="*/ 1082653 h 6534956"/>
                <a:gd name="connsiteX378" fmla="*/ 776378 w 2343790"/>
                <a:gd name="connsiteY378" fmla="*/ 1099604 h 6534956"/>
                <a:gd name="connsiteX379" fmla="*/ 670537 w 2343790"/>
                <a:gd name="connsiteY379" fmla="*/ 1166562 h 6534956"/>
                <a:gd name="connsiteX380" fmla="*/ 578985 w 2343790"/>
                <a:gd name="connsiteY380" fmla="*/ 1255493 h 6534956"/>
                <a:gd name="connsiteX381" fmla="*/ 582907 w 2343790"/>
                <a:gd name="connsiteY381" fmla="*/ 1263878 h 6534956"/>
                <a:gd name="connsiteX382" fmla="*/ 590759 w 2343790"/>
                <a:gd name="connsiteY382" fmla="*/ 1265728 h 6534956"/>
                <a:gd name="connsiteX383" fmla="*/ 802653 w 2343790"/>
                <a:gd name="connsiteY383" fmla="*/ 1107232 h 6534956"/>
                <a:gd name="connsiteX384" fmla="*/ 837403 w 2343790"/>
                <a:gd name="connsiteY384" fmla="*/ 1069939 h 6534956"/>
                <a:gd name="connsiteX385" fmla="*/ 860289 w 2343790"/>
                <a:gd name="connsiteY385" fmla="*/ 1026712 h 6534956"/>
                <a:gd name="connsiteX386" fmla="*/ 936569 w 2343790"/>
                <a:gd name="connsiteY386" fmla="*/ 925851 h 6534956"/>
                <a:gd name="connsiteX387" fmla="*/ 1128969 w 2343790"/>
                <a:gd name="connsiteY387" fmla="*/ 763964 h 6534956"/>
                <a:gd name="connsiteX388" fmla="*/ 1202707 w 2343790"/>
                <a:gd name="connsiteY388" fmla="*/ 707177 h 6534956"/>
                <a:gd name="connsiteX389" fmla="*/ 1367090 w 2343790"/>
                <a:gd name="connsiteY389" fmla="*/ 564601 h 6534956"/>
                <a:gd name="connsiteX390" fmla="*/ 1445379 w 2343790"/>
                <a:gd name="connsiteY390" fmla="*/ 508204 h 6534956"/>
                <a:gd name="connsiteX391" fmla="*/ 2340034 w 2343790"/>
                <a:gd name="connsiteY391" fmla="*/ 155512 h 6534956"/>
                <a:gd name="connsiteX392" fmla="*/ 1443831 w 2343790"/>
                <a:gd name="connsiteY392" fmla="*/ 493474 h 6534956"/>
                <a:gd name="connsiteX393" fmla="*/ 1450541 w 2343790"/>
                <a:gd name="connsiteY393" fmla="*/ 307673 h 6534956"/>
                <a:gd name="connsiteX394" fmla="*/ 1490882 w 2343790"/>
                <a:gd name="connsiteY394" fmla="*/ 272373 h 6534956"/>
                <a:gd name="connsiteX395" fmla="*/ 2294082 w 2343790"/>
                <a:gd name="connsiteY395" fmla="*/ 2072 h 6534956"/>
                <a:gd name="connsiteX396" fmla="*/ 2210395 w 2343790"/>
                <a:gd name="connsiteY396" fmla="*/ 0 h 6534956"/>
                <a:gd name="connsiteX397" fmla="*/ 1471387 w 2343790"/>
                <a:gd name="connsiteY397" fmla="*/ 268136 h 6534956"/>
                <a:gd name="connsiteX398" fmla="*/ 1448504 w 2343790"/>
                <a:gd name="connsiteY398" fmla="*/ 268982 h 6534956"/>
                <a:gd name="connsiteX399" fmla="*/ 1256951 w 2343790"/>
                <a:gd name="connsiteY399" fmla="*/ 235927 h 6534956"/>
                <a:gd name="connsiteX400" fmla="*/ 1269665 w 2343790"/>
                <a:gd name="connsiteY400" fmla="*/ 222366 h 6534956"/>
                <a:gd name="connsiteX401" fmla="*/ 1372222 w 2343790"/>
                <a:gd name="connsiteY401" fmla="*/ 162188 h 6534956"/>
                <a:gd name="connsiteX402" fmla="*/ 1348490 w 2343790"/>
                <a:gd name="connsiteY402" fmla="*/ 162188 h 6534956"/>
                <a:gd name="connsiteX403" fmla="*/ 1029802 w 2343790"/>
                <a:gd name="connsiteY403" fmla="*/ 280001 h 6534956"/>
                <a:gd name="connsiteX404" fmla="*/ 784853 w 2343790"/>
                <a:gd name="connsiteY404" fmla="*/ 275763 h 6534956"/>
                <a:gd name="connsiteX405" fmla="*/ 767055 w 2343790"/>
                <a:gd name="connsiteY405" fmla="*/ 270677 h 6534956"/>
                <a:gd name="connsiteX406" fmla="*/ 745124 w 2343790"/>
                <a:gd name="connsiteY406" fmla="*/ 258281 h 6534956"/>
                <a:gd name="connsiteX407" fmla="*/ 745052 w 2343790"/>
                <a:gd name="connsiteY407" fmla="*/ 257756 h 6534956"/>
                <a:gd name="connsiteX0" fmla="*/ 578446 w 2343790"/>
                <a:gd name="connsiteY0" fmla="*/ 1252268 h 6532884"/>
                <a:gd name="connsiteX1" fmla="*/ 578046 w 2343790"/>
                <a:gd name="connsiteY1" fmla="*/ 1254333 h 6532884"/>
                <a:gd name="connsiteX2" fmla="*/ 578985 w 2343790"/>
                <a:gd name="connsiteY2" fmla="*/ 1253421 h 6532884"/>
                <a:gd name="connsiteX3" fmla="*/ 578446 w 2343790"/>
                <a:gd name="connsiteY3" fmla="*/ 1252268 h 6532884"/>
                <a:gd name="connsiteX4" fmla="*/ 482693 w 2343790"/>
                <a:gd name="connsiteY4" fmla="*/ 1108021 h 6532884"/>
                <a:gd name="connsiteX5" fmla="*/ 517019 w 2343790"/>
                <a:gd name="connsiteY5" fmla="*/ 1112787 h 6532884"/>
                <a:gd name="connsiteX6" fmla="*/ 572960 w 2343790"/>
                <a:gd name="connsiteY6" fmla="*/ 1154319 h 6532884"/>
                <a:gd name="connsiteX7" fmla="*/ 577198 w 2343790"/>
                <a:gd name="connsiteY7" fmla="*/ 1173812 h 6532884"/>
                <a:gd name="connsiteX8" fmla="*/ 557704 w 2343790"/>
                <a:gd name="connsiteY8" fmla="*/ 1295016 h 6532884"/>
                <a:gd name="connsiteX9" fmla="*/ 339029 w 2343790"/>
                <a:gd name="connsiteY9" fmla="*/ 1267046 h 6532884"/>
                <a:gd name="connsiteX10" fmla="*/ 453452 w 2343790"/>
                <a:gd name="connsiteY10" fmla="*/ 1122959 h 6532884"/>
                <a:gd name="connsiteX11" fmla="*/ 482693 w 2343790"/>
                <a:gd name="connsiteY11" fmla="*/ 1108021 h 6532884"/>
                <a:gd name="connsiteX12" fmla="*/ 604757 w 2343790"/>
                <a:gd name="connsiteY12" fmla="*/ 958370 h 6532884"/>
                <a:gd name="connsiteX13" fmla="*/ 615338 w 2343790"/>
                <a:gd name="connsiteY13" fmla="*/ 958529 h 6532884"/>
                <a:gd name="connsiteX14" fmla="*/ 636528 w 2343790"/>
                <a:gd name="connsiteY14" fmla="*/ 991585 h 6532884"/>
                <a:gd name="connsiteX15" fmla="*/ 584827 w 2343790"/>
                <a:gd name="connsiteY15" fmla="*/ 1148387 h 6532884"/>
                <a:gd name="connsiteX16" fmla="*/ 468709 w 2343790"/>
                <a:gd name="connsiteY16" fmla="*/ 1101769 h 6532884"/>
                <a:gd name="connsiteX17" fmla="*/ 578894 w 2343790"/>
                <a:gd name="connsiteY17" fmla="*/ 971243 h 6532884"/>
                <a:gd name="connsiteX18" fmla="*/ 604757 w 2343790"/>
                <a:gd name="connsiteY18" fmla="*/ 958370 h 6532884"/>
                <a:gd name="connsiteX19" fmla="*/ 757731 w 2343790"/>
                <a:gd name="connsiteY19" fmla="*/ 916999 h 6532884"/>
                <a:gd name="connsiteX20" fmla="*/ 781463 w 2343790"/>
                <a:gd name="connsiteY20" fmla="*/ 937341 h 6532884"/>
                <a:gd name="connsiteX21" fmla="*/ 789091 w 2343790"/>
                <a:gd name="connsiteY21" fmla="*/ 994976 h 6532884"/>
                <a:gd name="connsiteX22" fmla="*/ 780616 w 2343790"/>
                <a:gd name="connsiteY22" fmla="*/ 1010232 h 6532884"/>
                <a:gd name="connsiteX23" fmla="*/ 612796 w 2343790"/>
                <a:gd name="connsiteY23" fmla="*/ 1100922 h 6532884"/>
                <a:gd name="connsiteX24" fmla="*/ 659412 w 2343790"/>
                <a:gd name="connsiteY24" fmla="*/ 974634 h 6532884"/>
                <a:gd name="connsiteX25" fmla="*/ 757731 w 2343790"/>
                <a:gd name="connsiteY25" fmla="*/ 916999 h 6532884"/>
                <a:gd name="connsiteX26" fmla="*/ 647759 w 2343790"/>
                <a:gd name="connsiteY26" fmla="*/ 896445 h 6532884"/>
                <a:gd name="connsiteX27" fmla="*/ 661956 w 2343790"/>
                <a:gd name="connsiteY27" fmla="*/ 900047 h 6532884"/>
                <a:gd name="connsiteX28" fmla="*/ 667041 w 2343790"/>
                <a:gd name="connsiteY28" fmla="*/ 927170 h 6532884"/>
                <a:gd name="connsiteX29" fmla="*/ 659413 w 2343790"/>
                <a:gd name="connsiteY29" fmla="*/ 941578 h 6532884"/>
                <a:gd name="connsiteX30" fmla="*/ 629747 w 2343790"/>
                <a:gd name="connsiteY30" fmla="*/ 952597 h 6532884"/>
                <a:gd name="connsiteX31" fmla="*/ 598387 w 2343790"/>
                <a:gd name="connsiteY31" fmla="*/ 947511 h 6532884"/>
                <a:gd name="connsiteX32" fmla="*/ 634834 w 2343790"/>
                <a:gd name="connsiteY32" fmla="*/ 904285 h 6532884"/>
                <a:gd name="connsiteX33" fmla="*/ 647759 w 2343790"/>
                <a:gd name="connsiteY33" fmla="*/ 896445 h 6532884"/>
                <a:gd name="connsiteX34" fmla="*/ 713181 w 2343790"/>
                <a:gd name="connsiteY34" fmla="*/ 812257 h 6532884"/>
                <a:gd name="connsiteX35" fmla="*/ 717047 w 2343790"/>
                <a:gd name="connsiteY35" fmla="*/ 812747 h 6532884"/>
                <a:gd name="connsiteX36" fmla="*/ 718742 w 2343790"/>
                <a:gd name="connsiteY36" fmla="*/ 827156 h 6532884"/>
                <a:gd name="connsiteX37" fmla="*/ 679754 w 2343790"/>
                <a:gd name="connsiteY37" fmla="*/ 900895 h 6532884"/>
                <a:gd name="connsiteX38" fmla="*/ 672973 w 2343790"/>
                <a:gd name="connsiteY38" fmla="*/ 858516 h 6532884"/>
                <a:gd name="connsiteX39" fmla="*/ 706029 w 2343790"/>
                <a:gd name="connsiteY39" fmla="*/ 819528 h 6532884"/>
                <a:gd name="connsiteX40" fmla="*/ 713181 w 2343790"/>
                <a:gd name="connsiteY40" fmla="*/ 812257 h 6532884"/>
                <a:gd name="connsiteX41" fmla="*/ 1088072 w 2343790"/>
                <a:gd name="connsiteY41" fmla="*/ 744200 h 6532884"/>
                <a:gd name="connsiteX42" fmla="*/ 1133206 w 2343790"/>
                <a:gd name="connsiteY42" fmla="*/ 739855 h 6532884"/>
                <a:gd name="connsiteX43" fmla="*/ 821299 w 2343790"/>
                <a:gd name="connsiteY43" fmla="*/ 1056002 h 6532884"/>
                <a:gd name="connsiteX44" fmla="*/ 809434 w 2343790"/>
                <a:gd name="connsiteY44" fmla="*/ 1009384 h 6532884"/>
                <a:gd name="connsiteX45" fmla="*/ 1049296 w 2343790"/>
                <a:gd name="connsiteY45" fmla="*/ 756808 h 6532884"/>
                <a:gd name="connsiteX46" fmla="*/ 1088072 w 2343790"/>
                <a:gd name="connsiteY46" fmla="*/ 744200 h 6532884"/>
                <a:gd name="connsiteX47" fmla="*/ 762366 w 2343790"/>
                <a:gd name="connsiteY47" fmla="*/ 788816 h 6532884"/>
                <a:gd name="connsiteX48" fmla="*/ 768751 w 2343790"/>
                <a:gd name="connsiteY48" fmla="*/ 789015 h 6532884"/>
                <a:gd name="connsiteX49" fmla="*/ 777226 w 2343790"/>
                <a:gd name="connsiteY49" fmla="*/ 805966 h 6532884"/>
                <a:gd name="connsiteX50" fmla="*/ 778921 w 2343790"/>
                <a:gd name="connsiteY50" fmla="*/ 894963 h 6532884"/>
                <a:gd name="connsiteX51" fmla="*/ 765360 w 2343790"/>
                <a:gd name="connsiteY51" fmla="*/ 907676 h 6532884"/>
                <a:gd name="connsiteX52" fmla="*/ 680603 w 2343790"/>
                <a:gd name="connsiteY52" fmla="*/ 928865 h 6532884"/>
                <a:gd name="connsiteX53" fmla="*/ 749255 w 2343790"/>
                <a:gd name="connsiteY53" fmla="*/ 799185 h 6532884"/>
                <a:gd name="connsiteX54" fmla="*/ 762366 w 2343790"/>
                <a:gd name="connsiteY54" fmla="*/ 788816 h 6532884"/>
                <a:gd name="connsiteX55" fmla="*/ 934953 w 2343790"/>
                <a:gd name="connsiteY55" fmla="*/ 759483 h 6532884"/>
                <a:gd name="connsiteX56" fmla="*/ 1052687 w 2343790"/>
                <a:gd name="connsiteY56" fmla="*/ 744095 h 6532884"/>
                <a:gd name="connsiteX57" fmla="*/ 802653 w 2343790"/>
                <a:gd name="connsiteY57" fmla="*/ 996671 h 6532884"/>
                <a:gd name="connsiteX58" fmla="*/ 934953 w 2343790"/>
                <a:gd name="connsiteY58" fmla="*/ 759483 h 6532884"/>
                <a:gd name="connsiteX59" fmla="*/ 747498 w 2343790"/>
                <a:gd name="connsiteY59" fmla="*/ 772012 h 6532884"/>
                <a:gd name="connsiteX60" fmla="*/ 731638 w 2343790"/>
                <a:gd name="connsiteY60" fmla="*/ 806835 h 6532884"/>
                <a:gd name="connsiteX61" fmla="*/ 720835 w 2343790"/>
                <a:gd name="connsiteY61" fmla="*/ 799458 h 6532884"/>
                <a:gd name="connsiteX62" fmla="*/ 747498 w 2343790"/>
                <a:gd name="connsiteY62" fmla="*/ 772012 h 6532884"/>
                <a:gd name="connsiteX63" fmla="*/ 911393 w 2343790"/>
                <a:gd name="connsiteY63" fmla="*/ 740161 h 6532884"/>
                <a:gd name="connsiteX64" fmla="*/ 934026 w 2343790"/>
                <a:gd name="connsiteY64" fmla="*/ 743246 h 6532884"/>
                <a:gd name="connsiteX65" fmla="*/ 792481 w 2343790"/>
                <a:gd name="connsiteY65" fmla="*/ 872077 h 6532884"/>
                <a:gd name="connsiteX66" fmla="*/ 850964 w 2343790"/>
                <a:gd name="connsiteY66" fmla="*/ 751722 h 6532884"/>
                <a:gd name="connsiteX67" fmla="*/ 911393 w 2343790"/>
                <a:gd name="connsiteY67" fmla="*/ 740161 h 6532884"/>
                <a:gd name="connsiteX68" fmla="*/ 834437 w 2343790"/>
                <a:gd name="connsiteY68" fmla="*/ 735154 h 6532884"/>
                <a:gd name="connsiteX69" fmla="*/ 862830 w 2343790"/>
                <a:gd name="connsiteY69" fmla="*/ 737313 h 6532884"/>
                <a:gd name="connsiteX70" fmla="*/ 792482 w 2343790"/>
                <a:gd name="connsiteY70" fmla="*/ 774607 h 6532884"/>
                <a:gd name="connsiteX71" fmla="*/ 834437 w 2343790"/>
                <a:gd name="connsiteY71" fmla="*/ 735154 h 6532884"/>
                <a:gd name="connsiteX72" fmla="*/ 780209 w 2343790"/>
                <a:gd name="connsiteY72" fmla="*/ 741364 h 6532884"/>
                <a:gd name="connsiteX73" fmla="*/ 783562 w 2343790"/>
                <a:gd name="connsiteY73" fmla="*/ 780372 h 6532884"/>
                <a:gd name="connsiteX74" fmla="*/ 762818 w 2343790"/>
                <a:gd name="connsiteY74" fmla="*/ 776441 h 6532884"/>
                <a:gd name="connsiteX75" fmla="*/ 780209 w 2343790"/>
                <a:gd name="connsiteY75" fmla="*/ 741364 h 6532884"/>
                <a:gd name="connsiteX76" fmla="*/ 518715 w 2343790"/>
                <a:gd name="connsiteY76" fmla="*/ 777148 h 6532884"/>
                <a:gd name="connsiteX77" fmla="*/ 578893 w 2343790"/>
                <a:gd name="connsiteY77" fmla="*/ 768673 h 6532884"/>
                <a:gd name="connsiteX78" fmla="*/ 604320 w 2343790"/>
                <a:gd name="connsiteY78" fmla="*/ 782234 h 6532884"/>
                <a:gd name="connsiteX79" fmla="*/ 602625 w 2343790"/>
                <a:gd name="connsiteY79" fmla="*/ 922932 h 6532884"/>
                <a:gd name="connsiteX80" fmla="*/ 567027 w 2343790"/>
                <a:gd name="connsiteY80" fmla="*/ 963615 h 6532884"/>
                <a:gd name="connsiteX81" fmla="*/ 561942 w 2343790"/>
                <a:gd name="connsiteY81" fmla="*/ 862754 h 6532884"/>
                <a:gd name="connsiteX82" fmla="*/ 518715 w 2343790"/>
                <a:gd name="connsiteY82" fmla="*/ 777148 h 6532884"/>
                <a:gd name="connsiteX83" fmla="*/ 663651 w 2343790"/>
                <a:gd name="connsiteY83" fmla="*/ 752570 h 6532884"/>
                <a:gd name="connsiteX84" fmla="*/ 669914 w 2343790"/>
                <a:gd name="connsiteY84" fmla="*/ 752358 h 6532884"/>
                <a:gd name="connsiteX85" fmla="*/ 683144 w 2343790"/>
                <a:gd name="connsiteY85" fmla="*/ 761892 h 6532884"/>
                <a:gd name="connsiteX86" fmla="*/ 680602 w 2343790"/>
                <a:gd name="connsiteY86" fmla="*/ 829699 h 6532884"/>
                <a:gd name="connsiteX87" fmla="*/ 639918 w 2343790"/>
                <a:gd name="connsiteY87" fmla="*/ 878010 h 6532884"/>
                <a:gd name="connsiteX88" fmla="*/ 633985 w 2343790"/>
                <a:gd name="connsiteY88" fmla="*/ 880553 h 6532884"/>
                <a:gd name="connsiteX89" fmla="*/ 605167 w 2343790"/>
                <a:gd name="connsiteY89" fmla="*/ 766132 h 6532884"/>
                <a:gd name="connsiteX90" fmla="*/ 663651 w 2343790"/>
                <a:gd name="connsiteY90" fmla="*/ 752570 h 6532884"/>
                <a:gd name="connsiteX91" fmla="*/ 715963 w 2343790"/>
                <a:gd name="connsiteY91" fmla="*/ 738742 h 6532884"/>
                <a:gd name="connsiteX92" fmla="*/ 730608 w 2343790"/>
                <a:gd name="connsiteY92" fmla="*/ 745790 h 6532884"/>
                <a:gd name="connsiteX93" fmla="*/ 708572 w 2343790"/>
                <a:gd name="connsiteY93" fmla="*/ 800033 h 6532884"/>
                <a:gd name="connsiteX94" fmla="*/ 687382 w 2343790"/>
                <a:gd name="connsiteY94" fmla="*/ 749179 h 6532884"/>
                <a:gd name="connsiteX95" fmla="*/ 715963 w 2343790"/>
                <a:gd name="connsiteY95" fmla="*/ 738742 h 6532884"/>
                <a:gd name="connsiteX96" fmla="*/ 758539 w 2343790"/>
                <a:gd name="connsiteY96" fmla="*/ 728759 h 6532884"/>
                <a:gd name="connsiteX97" fmla="*/ 767055 w 2343790"/>
                <a:gd name="connsiteY97" fmla="*/ 728837 h 6532884"/>
                <a:gd name="connsiteX98" fmla="*/ 745865 w 2343790"/>
                <a:gd name="connsiteY98" fmla="*/ 750027 h 6532884"/>
                <a:gd name="connsiteX99" fmla="*/ 740779 w 2343790"/>
                <a:gd name="connsiteY99" fmla="*/ 739009 h 6532884"/>
                <a:gd name="connsiteX100" fmla="*/ 758539 w 2343790"/>
                <a:gd name="connsiteY100" fmla="*/ 728759 h 6532884"/>
                <a:gd name="connsiteX101" fmla="*/ 370390 w 2343790"/>
                <a:gd name="connsiteY101" fmla="*/ 792405 h 6532884"/>
                <a:gd name="connsiteX102" fmla="*/ 493288 w 2343790"/>
                <a:gd name="connsiteY102" fmla="*/ 780539 h 6532884"/>
                <a:gd name="connsiteX103" fmla="*/ 520411 w 2343790"/>
                <a:gd name="connsiteY103" fmla="*/ 796644 h 6532884"/>
                <a:gd name="connsiteX104" fmla="*/ 551770 w 2343790"/>
                <a:gd name="connsiteY104" fmla="*/ 978024 h 6532884"/>
                <a:gd name="connsiteX105" fmla="*/ 544142 w 2343790"/>
                <a:gd name="connsiteY105" fmla="*/ 992433 h 6532884"/>
                <a:gd name="connsiteX106" fmla="*/ 460233 w 2343790"/>
                <a:gd name="connsiteY106" fmla="*/ 1094141 h 6532884"/>
                <a:gd name="connsiteX107" fmla="*/ 370390 w 2343790"/>
                <a:gd name="connsiteY107" fmla="*/ 792405 h 6532884"/>
                <a:gd name="connsiteX108" fmla="*/ 846620 w 2343790"/>
                <a:gd name="connsiteY108" fmla="*/ 700549 h 6532884"/>
                <a:gd name="connsiteX109" fmla="*/ 853507 w 2343790"/>
                <a:gd name="connsiteY109" fmla="*/ 703411 h 6532884"/>
                <a:gd name="connsiteX110" fmla="*/ 851812 w 2343790"/>
                <a:gd name="connsiteY110" fmla="*/ 713582 h 6532884"/>
                <a:gd name="connsiteX111" fmla="*/ 839097 w 2343790"/>
                <a:gd name="connsiteY111" fmla="*/ 719514 h 6532884"/>
                <a:gd name="connsiteX112" fmla="*/ 813670 w 2343790"/>
                <a:gd name="connsiteY112" fmla="*/ 712733 h 6532884"/>
                <a:gd name="connsiteX113" fmla="*/ 839098 w 2343790"/>
                <a:gd name="connsiteY113" fmla="*/ 703410 h 6532884"/>
                <a:gd name="connsiteX114" fmla="*/ 846620 w 2343790"/>
                <a:gd name="connsiteY114" fmla="*/ 700549 h 6532884"/>
                <a:gd name="connsiteX115" fmla="*/ 260205 w 2343790"/>
                <a:gd name="connsiteY115" fmla="*/ 794101 h 6532884"/>
                <a:gd name="connsiteX116" fmla="*/ 348354 w 2343790"/>
                <a:gd name="connsiteY116" fmla="*/ 794101 h 6532884"/>
                <a:gd name="connsiteX117" fmla="*/ 369544 w 2343790"/>
                <a:gd name="connsiteY117" fmla="*/ 807662 h 6532884"/>
                <a:gd name="connsiteX118" fmla="*/ 450909 w 2343790"/>
                <a:gd name="connsiteY118" fmla="*/ 979720 h 6532884"/>
                <a:gd name="connsiteX119" fmla="*/ 454301 w 2343790"/>
                <a:gd name="connsiteY119" fmla="*/ 1017012 h 6532884"/>
                <a:gd name="connsiteX120" fmla="*/ 410227 w 2343790"/>
                <a:gd name="connsiteY120" fmla="*/ 1159404 h 6532884"/>
                <a:gd name="connsiteX121" fmla="*/ 342419 w 2343790"/>
                <a:gd name="connsiteY121" fmla="*/ 1244162 h 6532884"/>
                <a:gd name="connsiteX122" fmla="*/ 260205 w 2343790"/>
                <a:gd name="connsiteY122" fmla="*/ 794101 h 6532884"/>
                <a:gd name="connsiteX123" fmla="*/ 899276 w 2343790"/>
                <a:gd name="connsiteY123" fmla="*/ 685612 h 6532884"/>
                <a:gd name="connsiteX124" fmla="*/ 892495 w 2343790"/>
                <a:gd name="connsiteY124" fmla="*/ 715276 h 6532884"/>
                <a:gd name="connsiteX125" fmla="*/ 870458 w 2343790"/>
                <a:gd name="connsiteY125" fmla="*/ 722904 h 6532884"/>
                <a:gd name="connsiteX126" fmla="*/ 866220 w 2343790"/>
                <a:gd name="connsiteY126" fmla="*/ 706801 h 6532884"/>
                <a:gd name="connsiteX127" fmla="*/ 899276 w 2343790"/>
                <a:gd name="connsiteY127" fmla="*/ 685612 h 6532884"/>
                <a:gd name="connsiteX128" fmla="*/ 954367 w 2343790"/>
                <a:gd name="connsiteY128" fmla="*/ 666965 h 6532884"/>
                <a:gd name="connsiteX129" fmla="*/ 943349 w 2343790"/>
                <a:gd name="connsiteY129" fmla="*/ 710191 h 6532884"/>
                <a:gd name="connsiteX130" fmla="*/ 934026 w 2343790"/>
                <a:gd name="connsiteY130" fmla="*/ 728837 h 6532884"/>
                <a:gd name="connsiteX131" fmla="*/ 905208 w 2343790"/>
                <a:gd name="connsiteY131" fmla="*/ 724599 h 6532884"/>
                <a:gd name="connsiteX132" fmla="*/ 906904 w 2343790"/>
                <a:gd name="connsiteY132" fmla="*/ 700021 h 6532884"/>
                <a:gd name="connsiteX133" fmla="*/ 954367 w 2343790"/>
                <a:gd name="connsiteY133" fmla="*/ 666965 h 6532884"/>
                <a:gd name="connsiteX134" fmla="*/ 159345 w 2343790"/>
                <a:gd name="connsiteY134" fmla="*/ 797490 h 6532884"/>
                <a:gd name="connsiteX135" fmla="*/ 233932 w 2343790"/>
                <a:gd name="connsiteY135" fmla="*/ 797491 h 6532884"/>
                <a:gd name="connsiteX136" fmla="*/ 257662 w 2343790"/>
                <a:gd name="connsiteY136" fmla="*/ 817831 h 6532884"/>
                <a:gd name="connsiteX137" fmla="*/ 298345 w 2343790"/>
                <a:gd name="connsiteY137" fmla="*/ 934797 h 6532884"/>
                <a:gd name="connsiteX138" fmla="*/ 329707 w 2343790"/>
                <a:gd name="connsiteY138" fmla="*/ 1152624 h 6532884"/>
                <a:gd name="connsiteX139" fmla="*/ 279699 w 2343790"/>
                <a:gd name="connsiteY139" fmla="*/ 1332310 h 6532884"/>
                <a:gd name="connsiteX140" fmla="*/ 238169 w 2343790"/>
                <a:gd name="connsiteY140" fmla="*/ 1391640 h 6532884"/>
                <a:gd name="connsiteX141" fmla="*/ 202571 w 2343790"/>
                <a:gd name="connsiteY141" fmla="*/ 909371 h 6532884"/>
                <a:gd name="connsiteX142" fmla="*/ 159345 w 2343790"/>
                <a:gd name="connsiteY142" fmla="*/ 797490 h 6532884"/>
                <a:gd name="connsiteX143" fmla="*/ 750951 w 2343790"/>
                <a:gd name="connsiteY143" fmla="*/ 697477 h 6532884"/>
                <a:gd name="connsiteX144" fmla="*/ 757321 w 2343790"/>
                <a:gd name="connsiteY144" fmla="*/ 696709 h 6532884"/>
                <a:gd name="connsiteX145" fmla="*/ 777225 w 2343790"/>
                <a:gd name="connsiteY145" fmla="*/ 709342 h 6532884"/>
                <a:gd name="connsiteX146" fmla="*/ 749255 w 2343790"/>
                <a:gd name="connsiteY146" fmla="*/ 714428 h 6532884"/>
                <a:gd name="connsiteX147" fmla="*/ 750951 w 2343790"/>
                <a:gd name="connsiteY147" fmla="*/ 697477 h 6532884"/>
                <a:gd name="connsiteX148" fmla="*/ 1029802 w 2343790"/>
                <a:gd name="connsiteY148" fmla="*/ 638147 h 6532884"/>
                <a:gd name="connsiteX149" fmla="*/ 995899 w 2343790"/>
                <a:gd name="connsiteY149" fmla="*/ 721209 h 6532884"/>
                <a:gd name="connsiteX150" fmla="*/ 975558 w 2343790"/>
                <a:gd name="connsiteY150" fmla="*/ 730533 h 6532884"/>
                <a:gd name="connsiteX151" fmla="*/ 952673 w 2343790"/>
                <a:gd name="connsiteY151" fmla="*/ 716972 h 6532884"/>
                <a:gd name="connsiteX152" fmla="*/ 997595 w 2343790"/>
                <a:gd name="connsiteY152" fmla="*/ 649165 h 6532884"/>
                <a:gd name="connsiteX153" fmla="*/ 1029802 w 2343790"/>
                <a:gd name="connsiteY153" fmla="*/ 638147 h 6532884"/>
                <a:gd name="connsiteX154" fmla="*/ 848422 w 2343790"/>
                <a:gd name="connsiteY154" fmla="*/ 655947 h 6532884"/>
                <a:gd name="connsiteX155" fmla="*/ 812823 w 2343790"/>
                <a:gd name="connsiteY155" fmla="*/ 697477 h 6532884"/>
                <a:gd name="connsiteX156" fmla="*/ 848422 w 2343790"/>
                <a:gd name="connsiteY156" fmla="*/ 655947 h 6532884"/>
                <a:gd name="connsiteX157" fmla="*/ 711115 w 2343790"/>
                <a:gd name="connsiteY157" fmla="*/ 667812 h 6532884"/>
                <a:gd name="connsiteX158" fmla="*/ 738237 w 2343790"/>
                <a:gd name="connsiteY158" fmla="*/ 708495 h 6532884"/>
                <a:gd name="connsiteX159" fmla="*/ 690773 w 2343790"/>
                <a:gd name="connsiteY159" fmla="*/ 733074 h 6532884"/>
                <a:gd name="connsiteX160" fmla="*/ 711115 w 2343790"/>
                <a:gd name="connsiteY160" fmla="*/ 667812 h 6532884"/>
                <a:gd name="connsiteX161" fmla="*/ 1159481 w 2343790"/>
                <a:gd name="connsiteY161" fmla="*/ 593227 h 6532884"/>
                <a:gd name="connsiteX162" fmla="*/ 1110321 w 2343790"/>
                <a:gd name="connsiteY162" fmla="*/ 650013 h 6532884"/>
                <a:gd name="connsiteX163" fmla="*/ 1081503 w 2343790"/>
                <a:gd name="connsiteY163" fmla="*/ 716123 h 6532884"/>
                <a:gd name="connsiteX164" fmla="*/ 1063705 w 2343790"/>
                <a:gd name="connsiteY164" fmla="*/ 731381 h 6532884"/>
                <a:gd name="connsiteX165" fmla="*/ 1033192 w 2343790"/>
                <a:gd name="connsiteY165" fmla="*/ 731380 h 6532884"/>
                <a:gd name="connsiteX166" fmla="*/ 1006917 w 2343790"/>
                <a:gd name="connsiteY166" fmla="*/ 700867 h 6532884"/>
                <a:gd name="connsiteX167" fmla="*/ 1059466 w 2343790"/>
                <a:gd name="connsiteY167" fmla="*/ 628824 h 6532884"/>
                <a:gd name="connsiteX168" fmla="*/ 1159481 w 2343790"/>
                <a:gd name="connsiteY168" fmla="*/ 593227 h 6532884"/>
                <a:gd name="connsiteX169" fmla="*/ 789091 w 2343790"/>
                <a:gd name="connsiteY169" fmla="*/ 652556 h 6532884"/>
                <a:gd name="connsiteX170" fmla="*/ 795766 w 2343790"/>
                <a:gd name="connsiteY170" fmla="*/ 651708 h 6532884"/>
                <a:gd name="connsiteX171" fmla="*/ 801804 w 2343790"/>
                <a:gd name="connsiteY171" fmla="*/ 653403 h 6532884"/>
                <a:gd name="connsiteX172" fmla="*/ 793329 w 2343790"/>
                <a:gd name="connsiteY172" fmla="*/ 682221 h 6532884"/>
                <a:gd name="connsiteX173" fmla="*/ 789091 w 2343790"/>
                <a:gd name="connsiteY173" fmla="*/ 652556 h 6532884"/>
                <a:gd name="connsiteX174" fmla="*/ 901819 w 2343790"/>
                <a:gd name="connsiteY174" fmla="*/ 607634 h 6532884"/>
                <a:gd name="connsiteX175" fmla="*/ 910294 w 2343790"/>
                <a:gd name="connsiteY175" fmla="*/ 638147 h 6532884"/>
                <a:gd name="connsiteX176" fmla="*/ 918770 w 2343790"/>
                <a:gd name="connsiteY176" fmla="*/ 661879 h 6532884"/>
                <a:gd name="connsiteX177" fmla="*/ 873000 w 2343790"/>
                <a:gd name="connsiteY177" fmla="*/ 677136 h 6532884"/>
                <a:gd name="connsiteX178" fmla="*/ 869610 w 2343790"/>
                <a:gd name="connsiteY178" fmla="*/ 635606 h 6532884"/>
                <a:gd name="connsiteX179" fmla="*/ 901819 w 2343790"/>
                <a:gd name="connsiteY179" fmla="*/ 607634 h 6532884"/>
                <a:gd name="connsiteX180" fmla="*/ 764511 w 2343790"/>
                <a:gd name="connsiteY180" fmla="*/ 628824 h 6532884"/>
                <a:gd name="connsiteX181" fmla="*/ 760274 w 2343790"/>
                <a:gd name="connsiteY181" fmla="*/ 672050 h 6532884"/>
                <a:gd name="connsiteX182" fmla="*/ 722981 w 2343790"/>
                <a:gd name="connsiteY182" fmla="*/ 663574 h 6532884"/>
                <a:gd name="connsiteX183" fmla="*/ 764511 w 2343790"/>
                <a:gd name="connsiteY183" fmla="*/ 628824 h 6532884"/>
                <a:gd name="connsiteX184" fmla="*/ 1407431 w 2343790"/>
                <a:gd name="connsiteY184" fmla="*/ 517562 h 6532884"/>
                <a:gd name="connsiteX185" fmla="*/ 1178975 w 2343790"/>
                <a:gd name="connsiteY185" fmla="*/ 710191 h 6532884"/>
                <a:gd name="connsiteX186" fmla="*/ 1134901 w 2343790"/>
                <a:gd name="connsiteY186" fmla="*/ 725447 h 6532884"/>
                <a:gd name="connsiteX187" fmla="*/ 1093370 w 2343790"/>
                <a:gd name="connsiteY187" fmla="*/ 724600 h 6532884"/>
                <a:gd name="connsiteX188" fmla="*/ 1103541 w 2343790"/>
                <a:gd name="connsiteY188" fmla="*/ 681373 h 6532884"/>
                <a:gd name="connsiteX189" fmla="*/ 1240000 w 2343790"/>
                <a:gd name="connsiteY189" fmla="*/ 563560 h 6532884"/>
                <a:gd name="connsiteX190" fmla="*/ 1407431 w 2343790"/>
                <a:gd name="connsiteY190" fmla="*/ 517562 h 6532884"/>
                <a:gd name="connsiteX191" fmla="*/ 848846 w 2343790"/>
                <a:gd name="connsiteY191" fmla="*/ 607847 h 6532884"/>
                <a:gd name="connsiteX192" fmla="*/ 861982 w 2343790"/>
                <a:gd name="connsiteY192" fmla="*/ 612720 h 6532884"/>
                <a:gd name="connsiteX193" fmla="*/ 874696 w 2343790"/>
                <a:gd name="connsiteY193" fmla="*/ 619501 h 6532884"/>
                <a:gd name="connsiteX194" fmla="*/ 860287 w 2343790"/>
                <a:gd name="connsiteY194" fmla="*/ 627976 h 6532884"/>
                <a:gd name="connsiteX195" fmla="*/ 834861 w 2343790"/>
                <a:gd name="connsiteY195" fmla="*/ 637299 h 6532884"/>
                <a:gd name="connsiteX196" fmla="*/ 838250 w 2343790"/>
                <a:gd name="connsiteY196" fmla="*/ 616959 h 6532884"/>
                <a:gd name="connsiteX197" fmla="*/ 848846 w 2343790"/>
                <a:gd name="connsiteY197" fmla="*/ 607847 h 6532884"/>
                <a:gd name="connsiteX198" fmla="*/ 772141 w 2343790"/>
                <a:gd name="connsiteY198" fmla="*/ 604244 h 6532884"/>
                <a:gd name="connsiteX199" fmla="*/ 825536 w 2343790"/>
                <a:gd name="connsiteY199" fmla="*/ 611873 h 6532884"/>
                <a:gd name="connsiteX200" fmla="*/ 794177 w 2343790"/>
                <a:gd name="connsiteY200" fmla="*/ 641537 h 6532884"/>
                <a:gd name="connsiteX201" fmla="*/ 772141 w 2343790"/>
                <a:gd name="connsiteY201" fmla="*/ 604244 h 6532884"/>
                <a:gd name="connsiteX202" fmla="*/ 642461 w 2343790"/>
                <a:gd name="connsiteY202" fmla="*/ 609329 h 6532884"/>
                <a:gd name="connsiteX203" fmla="*/ 691620 w 2343790"/>
                <a:gd name="connsiteY203" fmla="*/ 650012 h 6532884"/>
                <a:gd name="connsiteX204" fmla="*/ 699249 w 2343790"/>
                <a:gd name="connsiteY204" fmla="*/ 677984 h 6532884"/>
                <a:gd name="connsiteX205" fmla="*/ 628900 w 2343790"/>
                <a:gd name="connsiteY205" fmla="*/ 749179 h 6532884"/>
                <a:gd name="connsiteX206" fmla="*/ 602625 w 2343790"/>
                <a:gd name="connsiteY206" fmla="*/ 754265 h 6532884"/>
                <a:gd name="connsiteX207" fmla="*/ 642461 w 2343790"/>
                <a:gd name="connsiteY207" fmla="*/ 609329 h 6532884"/>
                <a:gd name="connsiteX208" fmla="*/ 978099 w 2343790"/>
                <a:gd name="connsiteY208" fmla="*/ 550848 h 6532884"/>
                <a:gd name="connsiteX209" fmla="*/ 977253 w 2343790"/>
                <a:gd name="connsiteY209" fmla="*/ 631366 h 6532884"/>
                <a:gd name="connsiteX210" fmla="*/ 967929 w 2343790"/>
                <a:gd name="connsiteY210" fmla="*/ 645775 h 6532884"/>
                <a:gd name="connsiteX211" fmla="*/ 927245 w 2343790"/>
                <a:gd name="connsiteY211" fmla="*/ 648317 h 6532884"/>
                <a:gd name="connsiteX212" fmla="*/ 934874 w 2343790"/>
                <a:gd name="connsiteY212" fmla="*/ 582208 h 6532884"/>
                <a:gd name="connsiteX213" fmla="*/ 978099 w 2343790"/>
                <a:gd name="connsiteY213" fmla="*/ 550848 h 6532884"/>
                <a:gd name="connsiteX214" fmla="*/ 752646 w 2343790"/>
                <a:gd name="connsiteY214" fmla="*/ 578816 h 6532884"/>
                <a:gd name="connsiteX215" fmla="*/ 732303 w 2343790"/>
                <a:gd name="connsiteY215" fmla="*/ 645776 h 6532884"/>
                <a:gd name="connsiteX216" fmla="*/ 678906 w 2343790"/>
                <a:gd name="connsiteY216" fmla="*/ 624585 h 6532884"/>
                <a:gd name="connsiteX217" fmla="*/ 752646 w 2343790"/>
                <a:gd name="connsiteY217" fmla="*/ 578816 h 6532884"/>
                <a:gd name="connsiteX218" fmla="*/ 890535 w 2343790"/>
                <a:gd name="connsiteY218" fmla="*/ 545868 h 6532884"/>
                <a:gd name="connsiteX219" fmla="*/ 895038 w 2343790"/>
                <a:gd name="connsiteY219" fmla="*/ 546609 h 6532884"/>
                <a:gd name="connsiteX220" fmla="*/ 954367 w 2343790"/>
                <a:gd name="connsiteY220" fmla="*/ 552542 h 6532884"/>
                <a:gd name="connsiteX221" fmla="*/ 895039 w 2343790"/>
                <a:gd name="connsiteY221" fmla="*/ 597464 h 6532884"/>
                <a:gd name="connsiteX222" fmla="*/ 867916 w 2343790"/>
                <a:gd name="connsiteY222" fmla="*/ 602548 h 6532884"/>
                <a:gd name="connsiteX223" fmla="*/ 859439 w 2343790"/>
                <a:gd name="connsiteY223" fmla="*/ 583055 h 6532884"/>
                <a:gd name="connsiteX224" fmla="*/ 881476 w 2343790"/>
                <a:gd name="connsiteY224" fmla="*/ 552542 h 6532884"/>
                <a:gd name="connsiteX225" fmla="*/ 890535 w 2343790"/>
                <a:gd name="connsiteY225" fmla="*/ 545868 h 6532884"/>
                <a:gd name="connsiteX226" fmla="*/ 766207 w 2343790"/>
                <a:gd name="connsiteY226" fmla="*/ 561018 h 6532884"/>
                <a:gd name="connsiteX227" fmla="*/ 850964 w 2343790"/>
                <a:gd name="connsiteY227" fmla="*/ 566104 h 6532884"/>
                <a:gd name="connsiteX228" fmla="*/ 799262 w 2343790"/>
                <a:gd name="connsiteY228" fmla="*/ 601702 h 6532884"/>
                <a:gd name="connsiteX229" fmla="*/ 766207 w 2343790"/>
                <a:gd name="connsiteY229" fmla="*/ 561018 h 6532884"/>
                <a:gd name="connsiteX230" fmla="*/ 1038279 w 2343790"/>
                <a:gd name="connsiteY230" fmla="*/ 514402 h 6532884"/>
                <a:gd name="connsiteX231" fmla="*/ 1067095 w 2343790"/>
                <a:gd name="connsiteY231" fmla="*/ 610178 h 6532884"/>
                <a:gd name="connsiteX232" fmla="*/ 1011157 w 2343790"/>
                <a:gd name="connsiteY232" fmla="*/ 631366 h 6532884"/>
                <a:gd name="connsiteX233" fmla="*/ 983185 w 2343790"/>
                <a:gd name="connsiteY233" fmla="*/ 616110 h 6532884"/>
                <a:gd name="connsiteX234" fmla="*/ 1038279 w 2343790"/>
                <a:gd name="connsiteY234" fmla="*/ 514402 h 6532884"/>
                <a:gd name="connsiteX235" fmla="*/ 589911 w 2343790"/>
                <a:gd name="connsiteY235" fmla="*/ 566951 h 6532884"/>
                <a:gd name="connsiteX236" fmla="*/ 628053 w 2343790"/>
                <a:gd name="connsiteY236" fmla="*/ 690696 h 6532884"/>
                <a:gd name="connsiteX237" fmla="*/ 531430 w 2343790"/>
                <a:gd name="connsiteY237" fmla="*/ 760197 h 6532884"/>
                <a:gd name="connsiteX238" fmla="*/ 589911 w 2343790"/>
                <a:gd name="connsiteY238" fmla="*/ 566951 h 6532884"/>
                <a:gd name="connsiteX239" fmla="*/ 941061 w 2343790"/>
                <a:gd name="connsiteY239" fmla="*/ 488412 h 6532884"/>
                <a:gd name="connsiteX240" fmla="*/ 949323 w 2343790"/>
                <a:gd name="connsiteY240" fmla="*/ 488511 h 6532884"/>
                <a:gd name="connsiteX241" fmla="*/ 962843 w 2343790"/>
                <a:gd name="connsiteY241" fmla="*/ 494060 h 6532884"/>
                <a:gd name="connsiteX242" fmla="*/ 1032344 w 2343790"/>
                <a:gd name="connsiteY242" fmla="*/ 501688 h 6532884"/>
                <a:gd name="connsiteX243" fmla="*/ 915381 w 2343790"/>
                <a:gd name="connsiteY243" fmla="*/ 543218 h 6532884"/>
                <a:gd name="connsiteX244" fmla="*/ 906057 w 2343790"/>
                <a:gd name="connsiteY244" fmla="*/ 522877 h 6532884"/>
                <a:gd name="connsiteX245" fmla="*/ 921313 w 2343790"/>
                <a:gd name="connsiteY245" fmla="*/ 505077 h 6532884"/>
                <a:gd name="connsiteX246" fmla="*/ 941061 w 2343790"/>
                <a:gd name="connsiteY246" fmla="*/ 488412 h 6532884"/>
                <a:gd name="connsiteX247" fmla="*/ 1167955 w 2343790"/>
                <a:gd name="connsiteY247" fmla="*/ 436424 h 6532884"/>
                <a:gd name="connsiteX248" fmla="*/ 1205249 w 2343790"/>
                <a:gd name="connsiteY248" fmla="*/ 561018 h 6532884"/>
                <a:gd name="connsiteX249" fmla="*/ 1089133 w 2343790"/>
                <a:gd name="connsiteY249" fmla="*/ 602548 h 6532884"/>
                <a:gd name="connsiteX250" fmla="*/ 1041668 w 2343790"/>
                <a:gd name="connsiteY250" fmla="*/ 549999 h 6532884"/>
                <a:gd name="connsiteX251" fmla="*/ 1074723 w 2343790"/>
                <a:gd name="connsiteY251" fmla="*/ 490670 h 6532884"/>
                <a:gd name="connsiteX252" fmla="*/ 1167955 w 2343790"/>
                <a:gd name="connsiteY252" fmla="*/ 436424 h 6532884"/>
                <a:gd name="connsiteX253" fmla="*/ 755189 w 2343790"/>
                <a:gd name="connsiteY253" fmla="*/ 499993 h 6532884"/>
                <a:gd name="connsiteX254" fmla="*/ 912837 w 2343790"/>
                <a:gd name="connsiteY254" fmla="*/ 494059 h 6532884"/>
                <a:gd name="connsiteX255" fmla="*/ 817908 w 2343790"/>
                <a:gd name="connsiteY255" fmla="*/ 560171 h 6532884"/>
                <a:gd name="connsiteX256" fmla="*/ 755189 w 2343790"/>
                <a:gd name="connsiteY256" fmla="*/ 499993 h 6532884"/>
                <a:gd name="connsiteX257" fmla="*/ 738237 w 2343790"/>
                <a:gd name="connsiteY257" fmla="*/ 497450 h 6532884"/>
                <a:gd name="connsiteX258" fmla="*/ 714506 w 2343790"/>
                <a:gd name="connsiteY258" fmla="*/ 603397 h 6532884"/>
                <a:gd name="connsiteX259" fmla="*/ 619577 w 2343790"/>
                <a:gd name="connsiteY259" fmla="*/ 570341 h 6532884"/>
                <a:gd name="connsiteX260" fmla="*/ 738237 w 2343790"/>
                <a:gd name="connsiteY260" fmla="*/ 497450 h 6532884"/>
                <a:gd name="connsiteX261" fmla="*/ 1272208 w 2343790"/>
                <a:gd name="connsiteY261" fmla="*/ 379637 h 6532884"/>
                <a:gd name="connsiteX262" fmla="*/ 1310348 w 2343790"/>
                <a:gd name="connsiteY262" fmla="*/ 528811 h 6532884"/>
                <a:gd name="connsiteX263" fmla="*/ 1238305 w 2343790"/>
                <a:gd name="connsiteY263" fmla="*/ 550846 h 6532884"/>
                <a:gd name="connsiteX264" fmla="*/ 1195078 w 2343790"/>
                <a:gd name="connsiteY264" fmla="*/ 534743 h 6532884"/>
                <a:gd name="connsiteX265" fmla="*/ 1181517 w 2343790"/>
                <a:gd name="connsiteY265" fmla="*/ 444054 h 6532884"/>
                <a:gd name="connsiteX266" fmla="*/ 1197622 w 2343790"/>
                <a:gd name="connsiteY266" fmla="*/ 422016 h 6532884"/>
                <a:gd name="connsiteX267" fmla="*/ 1272208 w 2343790"/>
                <a:gd name="connsiteY267" fmla="*/ 379637 h 6532884"/>
                <a:gd name="connsiteX268" fmla="*/ 508544 w 2343790"/>
                <a:gd name="connsiteY268" fmla="*/ 494059 h 6532884"/>
                <a:gd name="connsiteX269" fmla="*/ 578893 w 2343790"/>
                <a:gd name="connsiteY269" fmla="*/ 629671 h 6532884"/>
                <a:gd name="connsiteX270" fmla="*/ 567875 w 2343790"/>
                <a:gd name="connsiteY270" fmla="*/ 677135 h 6532884"/>
                <a:gd name="connsiteX271" fmla="*/ 449215 w 2343790"/>
                <a:gd name="connsiteY271" fmla="*/ 772911 h 6532884"/>
                <a:gd name="connsiteX272" fmla="*/ 392428 w 2343790"/>
                <a:gd name="connsiteY272" fmla="*/ 777997 h 6532884"/>
                <a:gd name="connsiteX273" fmla="*/ 508544 w 2343790"/>
                <a:gd name="connsiteY273" fmla="*/ 494059 h 6532884"/>
                <a:gd name="connsiteX274" fmla="*/ 1080658 w 2343790"/>
                <a:gd name="connsiteY274" fmla="*/ 352515 h 6532884"/>
                <a:gd name="connsiteX275" fmla="*/ 1174738 w 2343790"/>
                <a:gd name="connsiteY275" fmla="*/ 419473 h 6532884"/>
                <a:gd name="connsiteX276" fmla="*/ 993357 w 2343790"/>
                <a:gd name="connsiteY276" fmla="*/ 488974 h 6532884"/>
                <a:gd name="connsiteX277" fmla="*/ 984032 w 2343790"/>
                <a:gd name="connsiteY277" fmla="*/ 488126 h 6532884"/>
                <a:gd name="connsiteX278" fmla="*/ 953521 w 2343790"/>
                <a:gd name="connsiteY278" fmla="*/ 474566 h 6532884"/>
                <a:gd name="connsiteX279" fmla="*/ 970472 w 2343790"/>
                <a:gd name="connsiteY279" fmla="*/ 451680 h 6532884"/>
                <a:gd name="connsiteX280" fmla="*/ 1080658 w 2343790"/>
                <a:gd name="connsiteY280" fmla="*/ 352515 h 6532884"/>
                <a:gd name="connsiteX281" fmla="*/ 1449350 w 2343790"/>
                <a:gd name="connsiteY281" fmla="*/ 289794 h 6532884"/>
                <a:gd name="connsiteX282" fmla="*/ 1413753 w 2343790"/>
                <a:gd name="connsiteY282" fmla="*/ 439815 h 6532884"/>
                <a:gd name="connsiteX283" fmla="*/ 1419157 w 2343790"/>
                <a:gd name="connsiteY283" fmla="*/ 463759 h 6532884"/>
                <a:gd name="connsiteX284" fmla="*/ 1436046 w 2343790"/>
                <a:gd name="connsiteY284" fmla="*/ 495113 h 6532884"/>
                <a:gd name="connsiteX285" fmla="*/ 1368822 w 2343790"/>
                <a:gd name="connsiteY285" fmla="*/ 512714 h 6532884"/>
                <a:gd name="connsiteX286" fmla="*/ 1335776 w 2343790"/>
                <a:gd name="connsiteY286" fmla="*/ 522030 h 6532884"/>
                <a:gd name="connsiteX287" fmla="*/ 1310348 w 2343790"/>
                <a:gd name="connsiteY287" fmla="*/ 514402 h 6532884"/>
                <a:gd name="connsiteX288" fmla="*/ 1285768 w 2343790"/>
                <a:gd name="connsiteY288" fmla="*/ 378790 h 6532884"/>
                <a:gd name="connsiteX289" fmla="*/ 1296787 w 2343790"/>
                <a:gd name="connsiteY289" fmla="*/ 366923 h 6532884"/>
                <a:gd name="connsiteX290" fmla="*/ 1371373 w 2343790"/>
                <a:gd name="connsiteY290" fmla="*/ 327935 h 6532884"/>
                <a:gd name="connsiteX291" fmla="*/ 1449350 w 2343790"/>
                <a:gd name="connsiteY291" fmla="*/ 289794 h 6532884"/>
                <a:gd name="connsiteX292" fmla="*/ 744170 w 2343790"/>
                <a:gd name="connsiteY292" fmla="*/ 383876 h 6532884"/>
                <a:gd name="connsiteX293" fmla="*/ 1040820 w 2343790"/>
                <a:gd name="connsiteY293" fmla="*/ 367772 h 6532884"/>
                <a:gd name="connsiteX294" fmla="*/ 914532 w 2343790"/>
                <a:gd name="connsiteY294" fmla="*/ 479652 h 6532884"/>
                <a:gd name="connsiteX295" fmla="*/ 784006 w 2343790"/>
                <a:gd name="connsiteY295" fmla="*/ 496603 h 6532884"/>
                <a:gd name="connsiteX296" fmla="*/ 747559 w 2343790"/>
                <a:gd name="connsiteY296" fmla="*/ 455920 h 6532884"/>
                <a:gd name="connsiteX297" fmla="*/ 744170 w 2343790"/>
                <a:gd name="connsiteY297" fmla="*/ 383876 h 6532884"/>
                <a:gd name="connsiteX298" fmla="*/ 728066 w 2343790"/>
                <a:gd name="connsiteY298" fmla="*/ 380485 h 6532884"/>
                <a:gd name="connsiteX299" fmla="*/ 736541 w 2343790"/>
                <a:gd name="connsiteY299" fmla="*/ 464396 h 6532884"/>
                <a:gd name="connsiteX300" fmla="*/ 733152 w 2343790"/>
                <a:gd name="connsiteY300" fmla="*/ 484736 h 6532884"/>
                <a:gd name="connsiteX301" fmla="*/ 620425 w 2343790"/>
                <a:gd name="connsiteY301" fmla="*/ 559323 h 6532884"/>
                <a:gd name="connsiteX302" fmla="*/ 594150 w 2343790"/>
                <a:gd name="connsiteY302" fmla="*/ 551694 h 6532884"/>
                <a:gd name="connsiteX303" fmla="*/ 533972 w 2343790"/>
                <a:gd name="connsiteY303" fmla="*/ 497449 h 6532884"/>
                <a:gd name="connsiteX304" fmla="*/ 728066 w 2343790"/>
                <a:gd name="connsiteY304" fmla="*/ 380485 h 6532884"/>
                <a:gd name="connsiteX305" fmla="*/ 427177 w 2343790"/>
                <a:gd name="connsiteY305" fmla="*/ 400827 h 6532884"/>
                <a:gd name="connsiteX306" fmla="*/ 487355 w 2343790"/>
                <a:gd name="connsiteY306" fmla="*/ 468633 h 6532884"/>
                <a:gd name="connsiteX307" fmla="*/ 497526 w 2343790"/>
                <a:gd name="connsiteY307" fmla="*/ 499145 h 6532884"/>
                <a:gd name="connsiteX308" fmla="*/ 405140 w 2343790"/>
                <a:gd name="connsiteY308" fmla="*/ 747484 h 6532884"/>
                <a:gd name="connsiteX309" fmla="*/ 328859 w 2343790"/>
                <a:gd name="connsiteY309" fmla="*/ 781387 h 6532884"/>
                <a:gd name="connsiteX310" fmla="*/ 258511 w 2343790"/>
                <a:gd name="connsiteY310" fmla="*/ 784778 h 6532884"/>
                <a:gd name="connsiteX311" fmla="*/ 419549 w 2343790"/>
                <a:gd name="connsiteY311" fmla="*/ 408455 h 6532884"/>
                <a:gd name="connsiteX312" fmla="*/ 427177 w 2343790"/>
                <a:gd name="connsiteY312" fmla="*/ 400827 h 6532884"/>
                <a:gd name="connsiteX313" fmla="*/ 1213302 w 2343790"/>
                <a:gd name="connsiteY313" fmla="*/ 257163 h 6532884"/>
                <a:gd name="connsiteX314" fmla="*/ 1218811 w 2343790"/>
                <a:gd name="connsiteY314" fmla="*/ 264368 h 6532884"/>
                <a:gd name="connsiteX315" fmla="*/ 1281531 w 2343790"/>
                <a:gd name="connsiteY315" fmla="*/ 360143 h 6532884"/>
                <a:gd name="connsiteX316" fmla="*/ 1197622 w 2343790"/>
                <a:gd name="connsiteY316" fmla="*/ 405911 h 6532884"/>
                <a:gd name="connsiteX317" fmla="*/ 1095065 w 2343790"/>
                <a:gd name="connsiteY317" fmla="*/ 360143 h 6532884"/>
                <a:gd name="connsiteX318" fmla="*/ 1100999 w 2343790"/>
                <a:gd name="connsiteY318" fmla="*/ 335565 h 6532884"/>
                <a:gd name="connsiteX319" fmla="*/ 1205250 w 2343790"/>
                <a:gd name="connsiteY319" fmla="*/ 260129 h 6532884"/>
                <a:gd name="connsiteX320" fmla="*/ 1213302 w 2343790"/>
                <a:gd name="connsiteY320" fmla="*/ 257163 h 6532884"/>
                <a:gd name="connsiteX321" fmla="*/ 1236610 w 2343790"/>
                <a:gd name="connsiteY321" fmla="*/ 241311 h 6532884"/>
                <a:gd name="connsiteX322" fmla="*/ 1245933 w 2343790"/>
                <a:gd name="connsiteY322" fmla="*/ 241482 h 6532884"/>
                <a:gd name="connsiteX323" fmla="*/ 1440028 w 2343790"/>
                <a:gd name="connsiteY323" fmla="*/ 276234 h 6532884"/>
                <a:gd name="connsiteX324" fmla="*/ 1441723 w 2343790"/>
                <a:gd name="connsiteY324" fmla="*/ 279624 h 6532884"/>
                <a:gd name="connsiteX325" fmla="*/ 1304416 w 2343790"/>
                <a:gd name="connsiteY325" fmla="*/ 349125 h 6532884"/>
                <a:gd name="connsiteX326" fmla="*/ 1280684 w 2343790"/>
                <a:gd name="connsiteY326" fmla="*/ 345735 h 6532884"/>
                <a:gd name="connsiteX327" fmla="*/ 1228980 w 2343790"/>
                <a:gd name="connsiteY327" fmla="*/ 260978 h 6532884"/>
                <a:gd name="connsiteX328" fmla="*/ 1236610 w 2343790"/>
                <a:gd name="connsiteY328" fmla="*/ 241311 h 6532884"/>
                <a:gd name="connsiteX329" fmla="*/ 722133 w 2343790"/>
                <a:gd name="connsiteY329" fmla="*/ 281320 h 6532884"/>
                <a:gd name="connsiteX330" fmla="*/ 594997 w 2343790"/>
                <a:gd name="connsiteY330" fmla="*/ 485584 h 6532884"/>
                <a:gd name="connsiteX331" fmla="*/ 491592 w 2343790"/>
                <a:gd name="connsiteY331" fmla="*/ 456766 h 6532884"/>
                <a:gd name="connsiteX332" fmla="*/ 436501 w 2343790"/>
                <a:gd name="connsiteY332" fmla="*/ 396588 h 6532884"/>
                <a:gd name="connsiteX333" fmla="*/ 722133 w 2343790"/>
                <a:gd name="connsiteY333" fmla="*/ 281320 h 6532884"/>
                <a:gd name="connsiteX334" fmla="*/ 742262 w 2343790"/>
                <a:gd name="connsiteY334" fmla="*/ 272949 h 6532884"/>
                <a:gd name="connsiteX335" fmla="*/ 752645 w 2343790"/>
                <a:gd name="connsiteY335" fmla="*/ 273691 h 6532884"/>
                <a:gd name="connsiteX336" fmla="*/ 1017089 w 2343790"/>
                <a:gd name="connsiteY336" fmla="*/ 288947 h 6532884"/>
                <a:gd name="connsiteX337" fmla="*/ 1190841 w 2343790"/>
                <a:gd name="connsiteY337" fmla="*/ 251654 h 6532884"/>
                <a:gd name="connsiteX338" fmla="*/ 825537 w 2343790"/>
                <a:gd name="connsiteY338" fmla="*/ 395741 h 6532884"/>
                <a:gd name="connsiteX339" fmla="*/ 738236 w 2343790"/>
                <a:gd name="connsiteY339" fmla="*/ 283015 h 6532884"/>
                <a:gd name="connsiteX340" fmla="*/ 742262 w 2343790"/>
                <a:gd name="connsiteY340" fmla="*/ 272949 h 6532884"/>
                <a:gd name="connsiteX341" fmla="*/ 745052 w 2343790"/>
                <a:gd name="connsiteY341" fmla="*/ 255684 h 6532884"/>
                <a:gd name="connsiteX342" fmla="*/ 725051 w 2343790"/>
                <a:gd name="connsiteY342" fmla="*/ 258984 h 6532884"/>
                <a:gd name="connsiteX343" fmla="*/ 721921 w 2343790"/>
                <a:gd name="connsiteY343" fmla="*/ 266592 h 6532884"/>
                <a:gd name="connsiteX344" fmla="*/ 711962 w 2343790"/>
                <a:gd name="connsiteY344" fmla="*/ 279624 h 6532884"/>
                <a:gd name="connsiteX345" fmla="*/ 505154 w 2343790"/>
                <a:gd name="connsiteY345" fmla="*/ 387265 h 6532884"/>
                <a:gd name="connsiteX346" fmla="*/ 357677 w 2343790"/>
                <a:gd name="connsiteY346" fmla="*/ 326240 h 6532884"/>
                <a:gd name="connsiteX347" fmla="*/ 352453 w 2343790"/>
                <a:gd name="connsiteY347" fmla="*/ 320474 h 6532884"/>
                <a:gd name="connsiteX348" fmla="*/ 339643 w 2343790"/>
                <a:gd name="connsiteY348" fmla="*/ 322588 h 6532884"/>
                <a:gd name="connsiteX349" fmla="*/ 386495 w 2343790"/>
                <a:gd name="connsiteY349" fmla="*/ 371162 h 6532884"/>
                <a:gd name="connsiteX350" fmla="*/ 405140 w 2343790"/>
                <a:gd name="connsiteY350" fmla="*/ 418625 h 6532884"/>
                <a:gd name="connsiteX351" fmla="*/ 306823 w 2343790"/>
                <a:gd name="connsiteY351" fmla="*/ 700867 h 6532884"/>
                <a:gd name="connsiteX352" fmla="*/ 146630 w 2343790"/>
                <a:gd name="connsiteY352" fmla="*/ 783929 h 6532884"/>
                <a:gd name="connsiteX353" fmla="*/ 2 w 2343790"/>
                <a:gd name="connsiteY353" fmla="*/ 766978 h 6532884"/>
                <a:gd name="connsiteX354" fmla="*/ 0 w 2343790"/>
                <a:gd name="connsiteY354" fmla="*/ 781387 h 6532884"/>
                <a:gd name="connsiteX355" fmla="*/ 133070 w 2343790"/>
                <a:gd name="connsiteY355" fmla="*/ 794948 h 6532884"/>
                <a:gd name="connsiteX356" fmla="*/ 155954 w 2343790"/>
                <a:gd name="connsiteY356" fmla="*/ 812747 h 6532884"/>
                <a:gd name="connsiteX357" fmla="*/ 200028 w 2343790"/>
                <a:gd name="connsiteY357" fmla="*/ 950055 h 6532884"/>
                <a:gd name="connsiteX358" fmla="*/ 237321 w 2343790"/>
                <a:gd name="connsiteY358" fmla="*/ 1261960 h 6532884"/>
                <a:gd name="connsiteX359" fmla="*/ 234779 w 2343790"/>
                <a:gd name="connsiteY359" fmla="*/ 1341633 h 6532884"/>
                <a:gd name="connsiteX360" fmla="*/ 189857 w 2343790"/>
                <a:gd name="connsiteY360" fmla="*/ 1470464 h 6532884"/>
                <a:gd name="connsiteX361" fmla="*/ 162608 w 2343790"/>
                <a:gd name="connsiteY361" fmla="*/ 1515770 h 6532884"/>
                <a:gd name="connsiteX362" fmla="*/ 165656 w 2343790"/>
                <a:gd name="connsiteY362" fmla="*/ 1534243 h 6532884"/>
                <a:gd name="connsiteX363" fmla="*/ 195790 w 2343790"/>
                <a:gd name="connsiteY363" fmla="*/ 1482541 h 6532884"/>
                <a:gd name="connsiteX364" fmla="*/ 311060 w 2343790"/>
                <a:gd name="connsiteY364" fmla="*/ 1308578 h 6532884"/>
                <a:gd name="connsiteX365" fmla="*/ 337335 w 2343790"/>
                <a:gd name="connsiteY365" fmla="*/ 1282302 h 6532884"/>
                <a:gd name="connsiteX366" fmla="*/ 536514 w 2343790"/>
                <a:gd name="connsiteY366" fmla="*/ 1291627 h 6532884"/>
                <a:gd name="connsiteX367" fmla="*/ 557703 w 2343790"/>
                <a:gd name="connsiteY367" fmla="*/ 1333157 h 6532884"/>
                <a:gd name="connsiteX368" fmla="*/ 1444878 w 2343790"/>
                <a:gd name="connsiteY368" fmla="*/ 6532868 h 6532884"/>
                <a:gd name="connsiteX369" fmla="*/ 1459875 w 2343790"/>
                <a:gd name="connsiteY369" fmla="*/ 6532884 h 6532884"/>
                <a:gd name="connsiteX370" fmla="*/ 571265 w 2343790"/>
                <a:gd name="connsiteY370" fmla="*/ 1320443 h 6532884"/>
                <a:gd name="connsiteX371" fmla="*/ 577732 w 2343790"/>
                <a:gd name="connsiteY371" fmla="*/ 1250740 h 6532884"/>
                <a:gd name="connsiteX372" fmla="*/ 578446 w 2343790"/>
                <a:gd name="connsiteY372" fmla="*/ 1252268 h 6532884"/>
                <a:gd name="connsiteX373" fmla="*/ 596321 w 2343790"/>
                <a:gd name="connsiteY373" fmla="*/ 1160134 h 6532884"/>
                <a:gd name="connsiteX374" fmla="*/ 771292 w 2343790"/>
                <a:gd name="connsiteY374" fmla="*/ 1022944 h 6532884"/>
                <a:gd name="connsiteX375" fmla="*/ 782960 w 2343790"/>
                <a:gd name="connsiteY375" fmla="*/ 1021925 h 6532884"/>
                <a:gd name="connsiteX376" fmla="*/ 800957 w 2343790"/>
                <a:gd name="connsiteY376" fmla="*/ 1041591 h 6532884"/>
                <a:gd name="connsiteX377" fmla="*/ 811976 w 2343790"/>
                <a:gd name="connsiteY377" fmla="*/ 1080581 h 6532884"/>
                <a:gd name="connsiteX378" fmla="*/ 776378 w 2343790"/>
                <a:gd name="connsiteY378" fmla="*/ 1097532 h 6532884"/>
                <a:gd name="connsiteX379" fmla="*/ 670537 w 2343790"/>
                <a:gd name="connsiteY379" fmla="*/ 1164490 h 6532884"/>
                <a:gd name="connsiteX380" fmla="*/ 578985 w 2343790"/>
                <a:gd name="connsiteY380" fmla="*/ 1253421 h 6532884"/>
                <a:gd name="connsiteX381" fmla="*/ 582907 w 2343790"/>
                <a:gd name="connsiteY381" fmla="*/ 1261806 h 6532884"/>
                <a:gd name="connsiteX382" fmla="*/ 590759 w 2343790"/>
                <a:gd name="connsiteY382" fmla="*/ 1263656 h 6532884"/>
                <a:gd name="connsiteX383" fmla="*/ 802653 w 2343790"/>
                <a:gd name="connsiteY383" fmla="*/ 1105160 h 6532884"/>
                <a:gd name="connsiteX384" fmla="*/ 837403 w 2343790"/>
                <a:gd name="connsiteY384" fmla="*/ 1067867 h 6532884"/>
                <a:gd name="connsiteX385" fmla="*/ 860289 w 2343790"/>
                <a:gd name="connsiteY385" fmla="*/ 1024640 h 6532884"/>
                <a:gd name="connsiteX386" fmla="*/ 936569 w 2343790"/>
                <a:gd name="connsiteY386" fmla="*/ 923779 h 6532884"/>
                <a:gd name="connsiteX387" fmla="*/ 1128969 w 2343790"/>
                <a:gd name="connsiteY387" fmla="*/ 761892 h 6532884"/>
                <a:gd name="connsiteX388" fmla="*/ 1202707 w 2343790"/>
                <a:gd name="connsiteY388" fmla="*/ 705105 h 6532884"/>
                <a:gd name="connsiteX389" fmla="*/ 1367090 w 2343790"/>
                <a:gd name="connsiteY389" fmla="*/ 562529 h 6532884"/>
                <a:gd name="connsiteX390" fmla="*/ 1445379 w 2343790"/>
                <a:gd name="connsiteY390" fmla="*/ 506132 h 6532884"/>
                <a:gd name="connsiteX391" fmla="*/ 2340034 w 2343790"/>
                <a:gd name="connsiteY391" fmla="*/ 153440 h 6532884"/>
                <a:gd name="connsiteX392" fmla="*/ 1443831 w 2343790"/>
                <a:gd name="connsiteY392" fmla="*/ 491402 h 6532884"/>
                <a:gd name="connsiteX393" fmla="*/ 1450541 w 2343790"/>
                <a:gd name="connsiteY393" fmla="*/ 305601 h 6532884"/>
                <a:gd name="connsiteX394" fmla="*/ 1490882 w 2343790"/>
                <a:gd name="connsiteY394" fmla="*/ 270301 h 6532884"/>
                <a:gd name="connsiteX395" fmla="*/ 2294082 w 2343790"/>
                <a:gd name="connsiteY395" fmla="*/ 0 h 6532884"/>
                <a:gd name="connsiteX396" fmla="*/ 2136518 w 2343790"/>
                <a:gd name="connsiteY396" fmla="*/ 18250 h 6532884"/>
                <a:gd name="connsiteX397" fmla="*/ 1471387 w 2343790"/>
                <a:gd name="connsiteY397" fmla="*/ 266064 h 6532884"/>
                <a:gd name="connsiteX398" fmla="*/ 1448504 w 2343790"/>
                <a:gd name="connsiteY398" fmla="*/ 266910 h 6532884"/>
                <a:gd name="connsiteX399" fmla="*/ 1256951 w 2343790"/>
                <a:gd name="connsiteY399" fmla="*/ 233855 h 6532884"/>
                <a:gd name="connsiteX400" fmla="*/ 1269665 w 2343790"/>
                <a:gd name="connsiteY400" fmla="*/ 220294 h 6532884"/>
                <a:gd name="connsiteX401" fmla="*/ 1372222 w 2343790"/>
                <a:gd name="connsiteY401" fmla="*/ 160116 h 6532884"/>
                <a:gd name="connsiteX402" fmla="*/ 1348490 w 2343790"/>
                <a:gd name="connsiteY402" fmla="*/ 160116 h 6532884"/>
                <a:gd name="connsiteX403" fmla="*/ 1029802 w 2343790"/>
                <a:gd name="connsiteY403" fmla="*/ 277929 h 6532884"/>
                <a:gd name="connsiteX404" fmla="*/ 784853 w 2343790"/>
                <a:gd name="connsiteY404" fmla="*/ 273691 h 6532884"/>
                <a:gd name="connsiteX405" fmla="*/ 767055 w 2343790"/>
                <a:gd name="connsiteY405" fmla="*/ 268605 h 6532884"/>
                <a:gd name="connsiteX406" fmla="*/ 745124 w 2343790"/>
                <a:gd name="connsiteY406" fmla="*/ 256209 h 6532884"/>
                <a:gd name="connsiteX407" fmla="*/ 745052 w 2343790"/>
                <a:gd name="connsiteY407" fmla="*/ 255684 h 6532884"/>
                <a:gd name="connsiteX0" fmla="*/ 578446 w 2343790"/>
                <a:gd name="connsiteY0" fmla="*/ 1242551 h 6523167"/>
                <a:gd name="connsiteX1" fmla="*/ 578046 w 2343790"/>
                <a:gd name="connsiteY1" fmla="*/ 1244616 h 6523167"/>
                <a:gd name="connsiteX2" fmla="*/ 578985 w 2343790"/>
                <a:gd name="connsiteY2" fmla="*/ 1243704 h 6523167"/>
                <a:gd name="connsiteX3" fmla="*/ 578446 w 2343790"/>
                <a:gd name="connsiteY3" fmla="*/ 1242551 h 6523167"/>
                <a:gd name="connsiteX4" fmla="*/ 482693 w 2343790"/>
                <a:gd name="connsiteY4" fmla="*/ 1098304 h 6523167"/>
                <a:gd name="connsiteX5" fmla="*/ 517019 w 2343790"/>
                <a:gd name="connsiteY5" fmla="*/ 1103070 h 6523167"/>
                <a:gd name="connsiteX6" fmla="*/ 572960 w 2343790"/>
                <a:gd name="connsiteY6" fmla="*/ 1144602 h 6523167"/>
                <a:gd name="connsiteX7" fmla="*/ 577198 w 2343790"/>
                <a:gd name="connsiteY7" fmla="*/ 1164095 h 6523167"/>
                <a:gd name="connsiteX8" fmla="*/ 557704 w 2343790"/>
                <a:gd name="connsiteY8" fmla="*/ 1285299 h 6523167"/>
                <a:gd name="connsiteX9" fmla="*/ 339029 w 2343790"/>
                <a:gd name="connsiteY9" fmla="*/ 1257329 h 6523167"/>
                <a:gd name="connsiteX10" fmla="*/ 453452 w 2343790"/>
                <a:gd name="connsiteY10" fmla="*/ 1113242 h 6523167"/>
                <a:gd name="connsiteX11" fmla="*/ 482693 w 2343790"/>
                <a:gd name="connsiteY11" fmla="*/ 1098304 h 6523167"/>
                <a:gd name="connsiteX12" fmla="*/ 604757 w 2343790"/>
                <a:gd name="connsiteY12" fmla="*/ 948653 h 6523167"/>
                <a:gd name="connsiteX13" fmla="*/ 615338 w 2343790"/>
                <a:gd name="connsiteY13" fmla="*/ 948812 h 6523167"/>
                <a:gd name="connsiteX14" fmla="*/ 636528 w 2343790"/>
                <a:gd name="connsiteY14" fmla="*/ 981868 h 6523167"/>
                <a:gd name="connsiteX15" fmla="*/ 584827 w 2343790"/>
                <a:gd name="connsiteY15" fmla="*/ 1138670 h 6523167"/>
                <a:gd name="connsiteX16" fmla="*/ 468709 w 2343790"/>
                <a:gd name="connsiteY16" fmla="*/ 1092052 h 6523167"/>
                <a:gd name="connsiteX17" fmla="*/ 578894 w 2343790"/>
                <a:gd name="connsiteY17" fmla="*/ 961526 h 6523167"/>
                <a:gd name="connsiteX18" fmla="*/ 604757 w 2343790"/>
                <a:gd name="connsiteY18" fmla="*/ 948653 h 6523167"/>
                <a:gd name="connsiteX19" fmla="*/ 757731 w 2343790"/>
                <a:gd name="connsiteY19" fmla="*/ 907282 h 6523167"/>
                <a:gd name="connsiteX20" fmla="*/ 781463 w 2343790"/>
                <a:gd name="connsiteY20" fmla="*/ 927624 h 6523167"/>
                <a:gd name="connsiteX21" fmla="*/ 789091 w 2343790"/>
                <a:gd name="connsiteY21" fmla="*/ 985259 h 6523167"/>
                <a:gd name="connsiteX22" fmla="*/ 780616 w 2343790"/>
                <a:gd name="connsiteY22" fmla="*/ 1000515 h 6523167"/>
                <a:gd name="connsiteX23" fmla="*/ 612796 w 2343790"/>
                <a:gd name="connsiteY23" fmla="*/ 1091205 h 6523167"/>
                <a:gd name="connsiteX24" fmla="*/ 659412 w 2343790"/>
                <a:gd name="connsiteY24" fmla="*/ 964917 h 6523167"/>
                <a:gd name="connsiteX25" fmla="*/ 757731 w 2343790"/>
                <a:gd name="connsiteY25" fmla="*/ 907282 h 6523167"/>
                <a:gd name="connsiteX26" fmla="*/ 647759 w 2343790"/>
                <a:gd name="connsiteY26" fmla="*/ 886728 h 6523167"/>
                <a:gd name="connsiteX27" fmla="*/ 661956 w 2343790"/>
                <a:gd name="connsiteY27" fmla="*/ 890330 h 6523167"/>
                <a:gd name="connsiteX28" fmla="*/ 667041 w 2343790"/>
                <a:gd name="connsiteY28" fmla="*/ 917453 h 6523167"/>
                <a:gd name="connsiteX29" fmla="*/ 659413 w 2343790"/>
                <a:gd name="connsiteY29" fmla="*/ 931861 h 6523167"/>
                <a:gd name="connsiteX30" fmla="*/ 629747 w 2343790"/>
                <a:gd name="connsiteY30" fmla="*/ 942880 h 6523167"/>
                <a:gd name="connsiteX31" fmla="*/ 598387 w 2343790"/>
                <a:gd name="connsiteY31" fmla="*/ 937794 h 6523167"/>
                <a:gd name="connsiteX32" fmla="*/ 634834 w 2343790"/>
                <a:gd name="connsiteY32" fmla="*/ 894568 h 6523167"/>
                <a:gd name="connsiteX33" fmla="*/ 647759 w 2343790"/>
                <a:gd name="connsiteY33" fmla="*/ 886728 h 6523167"/>
                <a:gd name="connsiteX34" fmla="*/ 713181 w 2343790"/>
                <a:gd name="connsiteY34" fmla="*/ 802540 h 6523167"/>
                <a:gd name="connsiteX35" fmla="*/ 717047 w 2343790"/>
                <a:gd name="connsiteY35" fmla="*/ 803030 h 6523167"/>
                <a:gd name="connsiteX36" fmla="*/ 718742 w 2343790"/>
                <a:gd name="connsiteY36" fmla="*/ 817439 h 6523167"/>
                <a:gd name="connsiteX37" fmla="*/ 679754 w 2343790"/>
                <a:gd name="connsiteY37" fmla="*/ 891178 h 6523167"/>
                <a:gd name="connsiteX38" fmla="*/ 672973 w 2343790"/>
                <a:gd name="connsiteY38" fmla="*/ 848799 h 6523167"/>
                <a:gd name="connsiteX39" fmla="*/ 706029 w 2343790"/>
                <a:gd name="connsiteY39" fmla="*/ 809811 h 6523167"/>
                <a:gd name="connsiteX40" fmla="*/ 713181 w 2343790"/>
                <a:gd name="connsiteY40" fmla="*/ 802540 h 6523167"/>
                <a:gd name="connsiteX41" fmla="*/ 1088072 w 2343790"/>
                <a:gd name="connsiteY41" fmla="*/ 734483 h 6523167"/>
                <a:gd name="connsiteX42" fmla="*/ 1133206 w 2343790"/>
                <a:gd name="connsiteY42" fmla="*/ 730138 h 6523167"/>
                <a:gd name="connsiteX43" fmla="*/ 821299 w 2343790"/>
                <a:gd name="connsiteY43" fmla="*/ 1046285 h 6523167"/>
                <a:gd name="connsiteX44" fmla="*/ 809434 w 2343790"/>
                <a:gd name="connsiteY44" fmla="*/ 999667 h 6523167"/>
                <a:gd name="connsiteX45" fmla="*/ 1049296 w 2343790"/>
                <a:gd name="connsiteY45" fmla="*/ 747091 h 6523167"/>
                <a:gd name="connsiteX46" fmla="*/ 1088072 w 2343790"/>
                <a:gd name="connsiteY46" fmla="*/ 734483 h 6523167"/>
                <a:gd name="connsiteX47" fmla="*/ 762366 w 2343790"/>
                <a:gd name="connsiteY47" fmla="*/ 779099 h 6523167"/>
                <a:gd name="connsiteX48" fmla="*/ 768751 w 2343790"/>
                <a:gd name="connsiteY48" fmla="*/ 779298 h 6523167"/>
                <a:gd name="connsiteX49" fmla="*/ 777226 w 2343790"/>
                <a:gd name="connsiteY49" fmla="*/ 796249 h 6523167"/>
                <a:gd name="connsiteX50" fmla="*/ 778921 w 2343790"/>
                <a:gd name="connsiteY50" fmla="*/ 885246 h 6523167"/>
                <a:gd name="connsiteX51" fmla="*/ 765360 w 2343790"/>
                <a:gd name="connsiteY51" fmla="*/ 897959 h 6523167"/>
                <a:gd name="connsiteX52" fmla="*/ 680603 w 2343790"/>
                <a:gd name="connsiteY52" fmla="*/ 919148 h 6523167"/>
                <a:gd name="connsiteX53" fmla="*/ 749255 w 2343790"/>
                <a:gd name="connsiteY53" fmla="*/ 789468 h 6523167"/>
                <a:gd name="connsiteX54" fmla="*/ 762366 w 2343790"/>
                <a:gd name="connsiteY54" fmla="*/ 779099 h 6523167"/>
                <a:gd name="connsiteX55" fmla="*/ 934953 w 2343790"/>
                <a:gd name="connsiteY55" fmla="*/ 749766 h 6523167"/>
                <a:gd name="connsiteX56" fmla="*/ 1052687 w 2343790"/>
                <a:gd name="connsiteY56" fmla="*/ 734378 h 6523167"/>
                <a:gd name="connsiteX57" fmla="*/ 802653 w 2343790"/>
                <a:gd name="connsiteY57" fmla="*/ 986954 h 6523167"/>
                <a:gd name="connsiteX58" fmla="*/ 934953 w 2343790"/>
                <a:gd name="connsiteY58" fmla="*/ 749766 h 6523167"/>
                <a:gd name="connsiteX59" fmla="*/ 747498 w 2343790"/>
                <a:gd name="connsiteY59" fmla="*/ 762295 h 6523167"/>
                <a:gd name="connsiteX60" fmla="*/ 731638 w 2343790"/>
                <a:gd name="connsiteY60" fmla="*/ 797118 h 6523167"/>
                <a:gd name="connsiteX61" fmla="*/ 720835 w 2343790"/>
                <a:gd name="connsiteY61" fmla="*/ 789741 h 6523167"/>
                <a:gd name="connsiteX62" fmla="*/ 747498 w 2343790"/>
                <a:gd name="connsiteY62" fmla="*/ 762295 h 6523167"/>
                <a:gd name="connsiteX63" fmla="*/ 911393 w 2343790"/>
                <a:gd name="connsiteY63" fmla="*/ 730444 h 6523167"/>
                <a:gd name="connsiteX64" fmla="*/ 934026 w 2343790"/>
                <a:gd name="connsiteY64" fmla="*/ 733529 h 6523167"/>
                <a:gd name="connsiteX65" fmla="*/ 792481 w 2343790"/>
                <a:gd name="connsiteY65" fmla="*/ 862360 h 6523167"/>
                <a:gd name="connsiteX66" fmla="*/ 850964 w 2343790"/>
                <a:gd name="connsiteY66" fmla="*/ 742005 h 6523167"/>
                <a:gd name="connsiteX67" fmla="*/ 911393 w 2343790"/>
                <a:gd name="connsiteY67" fmla="*/ 730444 h 6523167"/>
                <a:gd name="connsiteX68" fmla="*/ 834437 w 2343790"/>
                <a:gd name="connsiteY68" fmla="*/ 725437 h 6523167"/>
                <a:gd name="connsiteX69" fmla="*/ 862830 w 2343790"/>
                <a:gd name="connsiteY69" fmla="*/ 727596 h 6523167"/>
                <a:gd name="connsiteX70" fmla="*/ 792482 w 2343790"/>
                <a:gd name="connsiteY70" fmla="*/ 764890 h 6523167"/>
                <a:gd name="connsiteX71" fmla="*/ 834437 w 2343790"/>
                <a:gd name="connsiteY71" fmla="*/ 725437 h 6523167"/>
                <a:gd name="connsiteX72" fmla="*/ 780209 w 2343790"/>
                <a:gd name="connsiteY72" fmla="*/ 731647 h 6523167"/>
                <a:gd name="connsiteX73" fmla="*/ 783562 w 2343790"/>
                <a:gd name="connsiteY73" fmla="*/ 770655 h 6523167"/>
                <a:gd name="connsiteX74" fmla="*/ 762818 w 2343790"/>
                <a:gd name="connsiteY74" fmla="*/ 766724 h 6523167"/>
                <a:gd name="connsiteX75" fmla="*/ 780209 w 2343790"/>
                <a:gd name="connsiteY75" fmla="*/ 731647 h 6523167"/>
                <a:gd name="connsiteX76" fmla="*/ 518715 w 2343790"/>
                <a:gd name="connsiteY76" fmla="*/ 767431 h 6523167"/>
                <a:gd name="connsiteX77" fmla="*/ 578893 w 2343790"/>
                <a:gd name="connsiteY77" fmla="*/ 758956 h 6523167"/>
                <a:gd name="connsiteX78" fmla="*/ 604320 w 2343790"/>
                <a:gd name="connsiteY78" fmla="*/ 772517 h 6523167"/>
                <a:gd name="connsiteX79" fmla="*/ 602625 w 2343790"/>
                <a:gd name="connsiteY79" fmla="*/ 913215 h 6523167"/>
                <a:gd name="connsiteX80" fmla="*/ 567027 w 2343790"/>
                <a:gd name="connsiteY80" fmla="*/ 953898 h 6523167"/>
                <a:gd name="connsiteX81" fmla="*/ 561942 w 2343790"/>
                <a:gd name="connsiteY81" fmla="*/ 853037 h 6523167"/>
                <a:gd name="connsiteX82" fmla="*/ 518715 w 2343790"/>
                <a:gd name="connsiteY82" fmla="*/ 767431 h 6523167"/>
                <a:gd name="connsiteX83" fmla="*/ 663651 w 2343790"/>
                <a:gd name="connsiteY83" fmla="*/ 742853 h 6523167"/>
                <a:gd name="connsiteX84" fmla="*/ 669914 w 2343790"/>
                <a:gd name="connsiteY84" fmla="*/ 742641 h 6523167"/>
                <a:gd name="connsiteX85" fmla="*/ 683144 w 2343790"/>
                <a:gd name="connsiteY85" fmla="*/ 752175 h 6523167"/>
                <a:gd name="connsiteX86" fmla="*/ 680602 w 2343790"/>
                <a:gd name="connsiteY86" fmla="*/ 819982 h 6523167"/>
                <a:gd name="connsiteX87" fmla="*/ 639918 w 2343790"/>
                <a:gd name="connsiteY87" fmla="*/ 868293 h 6523167"/>
                <a:gd name="connsiteX88" fmla="*/ 633985 w 2343790"/>
                <a:gd name="connsiteY88" fmla="*/ 870836 h 6523167"/>
                <a:gd name="connsiteX89" fmla="*/ 605167 w 2343790"/>
                <a:gd name="connsiteY89" fmla="*/ 756415 h 6523167"/>
                <a:gd name="connsiteX90" fmla="*/ 663651 w 2343790"/>
                <a:gd name="connsiteY90" fmla="*/ 742853 h 6523167"/>
                <a:gd name="connsiteX91" fmla="*/ 715963 w 2343790"/>
                <a:gd name="connsiteY91" fmla="*/ 729025 h 6523167"/>
                <a:gd name="connsiteX92" fmla="*/ 730608 w 2343790"/>
                <a:gd name="connsiteY92" fmla="*/ 736073 h 6523167"/>
                <a:gd name="connsiteX93" fmla="*/ 708572 w 2343790"/>
                <a:gd name="connsiteY93" fmla="*/ 790316 h 6523167"/>
                <a:gd name="connsiteX94" fmla="*/ 687382 w 2343790"/>
                <a:gd name="connsiteY94" fmla="*/ 739462 h 6523167"/>
                <a:gd name="connsiteX95" fmla="*/ 715963 w 2343790"/>
                <a:gd name="connsiteY95" fmla="*/ 729025 h 6523167"/>
                <a:gd name="connsiteX96" fmla="*/ 758539 w 2343790"/>
                <a:gd name="connsiteY96" fmla="*/ 719042 h 6523167"/>
                <a:gd name="connsiteX97" fmla="*/ 767055 w 2343790"/>
                <a:gd name="connsiteY97" fmla="*/ 719120 h 6523167"/>
                <a:gd name="connsiteX98" fmla="*/ 745865 w 2343790"/>
                <a:gd name="connsiteY98" fmla="*/ 740310 h 6523167"/>
                <a:gd name="connsiteX99" fmla="*/ 740779 w 2343790"/>
                <a:gd name="connsiteY99" fmla="*/ 729292 h 6523167"/>
                <a:gd name="connsiteX100" fmla="*/ 758539 w 2343790"/>
                <a:gd name="connsiteY100" fmla="*/ 719042 h 6523167"/>
                <a:gd name="connsiteX101" fmla="*/ 370390 w 2343790"/>
                <a:gd name="connsiteY101" fmla="*/ 782688 h 6523167"/>
                <a:gd name="connsiteX102" fmla="*/ 493288 w 2343790"/>
                <a:gd name="connsiteY102" fmla="*/ 770822 h 6523167"/>
                <a:gd name="connsiteX103" fmla="*/ 520411 w 2343790"/>
                <a:gd name="connsiteY103" fmla="*/ 786927 h 6523167"/>
                <a:gd name="connsiteX104" fmla="*/ 551770 w 2343790"/>
                <a:gd name="connsiteY104" fmla="*/ 968307 h 6523167"/>
                <a:gd name="connsiteX105" fmla="*/ 544142 w 2343790"/>
                <a:gd name="connsiteY105" fmla="*/ 982716 h 6523167"/>
                <a:gd name="connsiteX106" fmla="*/ 460233 w 2343790"/>
                <a:gd name="connsiteY106" fmla="*/ 1084424 h 6523167"/>
                <a:gd name="connsiteX107" fmla="*/ 370390 w 2343790"/>
                <a:gd name="connsiteY107" fmla="*/ 782688 h 6523167"/>
                <a:gd name="connsiteX108" fmla="*/ 846620 w 2343790"/>
                <a:gd name="connsiteY108" fmla="*/ 690832 h 6523167"/>
                <a:gd name="connsiteX109" fmla="*/ 853507 w 2343790"/>
                <a:gd name="connsiteY109" fmla="*/ 693694 h 6523167"/>
                <a:gd name="connsiteX110" fmla="*/ 851812 w 2343790"/>
                <a:gd name="connsiteY110" fmla="*/ 703865 h 6523167"/>
                <a:gd name="connsiteX111" fmla="*/ 839097 w 2343790"/>
                <a:gd name="connsiteY111" fmla="*/ 709797 h 6523167"/>
                <a:gd name="connsiteX112" fmla="*/ 813670 w 2343790"/>
                <a:gd name="connsiteY112" fmla="*/ 703016 h 6523167"/>
                <a:gd name="connsiteX113" fmla="*/ 839098 w 2343790"/>
                <a:gd name="connsiteY113" fmla="*/ 693693 h 6523167"/>
                <a:gd name="connsiteX114" fmla="*/ 846620 w 2343790"/>
                <a:gd name="connsiteY114" fmla="*/ 690832 h 6523167"/>
                <a:gd name="connsiteX115" fmla="*/ 260205 w 2343790"/>
                <a:gd name="connsiteY115" fmla="*/ 784384 h 6523167"/>
                <a:gd name="connsiteX116" fmla="*/ 348354 w 2343790"/>
                <a:gd name="connsiteY116" fmla="*/ 784384 h 6523167"/>
                <a:gd name="connsiteX117" fmla="*/ 369544 w 2343790"/>
                <a:gd name="connsiteY117" fmla="*/ 797945 h 6523167"/>
                <a:gd name="connsiteX118" fmla="*/ 450909 w 2343790"/>
                <a:gd name="connsiteY118" fmla="*/ 970003 h 6523167"/>
                <a:gd name="connsiteX119" fmla="*/ 454301 w 2343790"/>
                <a:gd name="connsiteY119" fmla="*/ 1007295 h 6523167"/>
                <a:gd name="connsiteX120" fmla="*/ 410227 w 2343790"/>
                <a:gd name="connsiteY120" fmla="*/ 1149687 h 6523167"/>
                <a:gd name="connsiteX121" fmla="*/ 342419 w 2343790"/>
                <a:gd name="connsiteY121" fmla="*/ 1234445 h 6523167"/>
                <a:gd name="connsiteX122" fmla="*/ 260205 w 2343790"/>
                <a:gd name="connsiteY122" fmla="*/ 784384 h 6523167"/>
                <a:gd name="connsiteX123" fmla="*/ 899276 w 2343790"/>
                <a:gd name="connsiteY123" fmla="*/ 675895 h 6523167"/>
                <a:gd name="connsiteX124" fmla="*/ 892495 w 2343790"/>
                <a:gd name="connsiteY124" fmla="*/ 705559 h 6523167"/>
                <a:gd name="connsiteX125" fmla="*/ 870458 w 2343790"/>
                <a:gd name="connsiteY125" fmla="*/ 713187 h 6523167"/>
                <a:gd name="connsiteX126" fmla="*/ 866220 w 2343790"/>
                <a:gd name="connsiteY126" fmla="*/ 697084 h 6523167"/>
                <a:gd name="connsiteX127" fmla="*/ 899276 w 2343790"/>
                <a:gd name="connsiteY127" fmla="*/ 675895 h 6523167"/>
                <a:gd name="connsiteX128" fmla="*/ 954367 w 2343790"/>
                <a:gd name="connsiteY128" fmla="*/ 657248 h 6523167"/>
                <a:gd name="connsiteX129" fmla="*/ 943349 w 2343790"/>
                <a:gd name="connsiteY129" fmla="*/ 700474 h 6523167"/>
                <a:gd name="connsiteX130" fmla="*/ 934026 w 2343790"/>
                <a:gd name="connsiteY130" fmla="*/ 719120 h 6523167"/>
                <a:gd name="connsiteX131" fmla="*/ 905208 w 2343790"/>
                <a:gd name="connsiteY131" fmla="*/ 714882 h 6523167"/>
                <a:gd name="connsiteX132" fmla="*/ 906904 w 2343790"/>
                <a:gd name="connsiteY132" fmla="*/ 690304 h 6523167"/>
                <a:gd name="connsiteX133" fmla="*/ 954367 w 2343790"/>
                <a:gd name="connsiteY133" fmla="*/ 657248 h 6523167"/>
                <a:gd name="connsiteX134" fmla="*/ 159345 w 2343790"/>
                <a:gd name="connsiteY134" fmla="*/ 787773 h 6523167"/>
                <a:gd name="connsiteX135" fmla="*/ 233932 w 2343790"/>
                <a:gd name="connsiteY135" fmla="*/ 787774 h 6523167"/>
                <a:gd name="connsiteX136" fmla="*/ 257662 w 2343790"/>
                <a:gd name="connsiteY136" fmla="*/ 808114 h 6523167"/>
                <a:gd name="connsiteX137" fmla="*/ 298345 w 2343790"/>
                <a:gd name="connsiteY137" fmla="*/ 925080 h 6523167"/>
                <a:gd name="connsiteX138" fmla="*/ 329707 w 2343790"/>
                <a:gd name="connsiteY138" fmla="*/ 1142907 h 6523167"/>
                <a:gd name="connsiteX139" fmla="*/ 279699 w 2343790"/>
                <a:gd name="connsiteY139" fmla="*/ 1322593 h 6523167"/>
                <a:gd name="connsiteX140" fmla="*/ 238169 w 2343790"/>
                <a:gd name="connsiteY140" fmla="*/ 1381923 h 6523167"/>
                <a:gd name="connsiteX141" fmla="*/ 202571 w 2343790"/>
                <a:gd name="connsiteY141" fmla="*/ 899654 h 6523167"/>
                <a:gd name="connsiteX142" fmla="*/ 159345 w 2343790"/>
                <a:gd name="connsiteY142" fmla="*/ 787773 h 6523167"/>
                <a:gd name="connsiteX143" fmla="*/ 750951 w 2343790"/>
                <a:gd name="connsiteY143" fmla="*/ 687760 h 6523167"/>
                <a:gd name="connsiteX144" fmla="*/ 757321 w 2343790"/>
                <a:gd name="connsiteY144" fmla="*/ 686992 h 6523167"/>
                <a:gd name="connsiteX145" fmla="*/ 777225 w 2343790"/>
                <a:gd name="connsiteY145" fmla="*/ 699625 h 6523167"/>
                <a:gd name="connsiteX146" fmla="*/ 749255 w 2343790"/>
                <a:gd name="connsiteY146" fmla="*/ 704711 h 6523167"/>
                <a:gd name="connsiteX147" fmla="*/ 750951 w 2343790"/>
                <a:gd name="connsiteY147" fmla="*/ 687760 h 6523167"/>
                <a:gd name="connsiteX148" fmla="*/ 1029802 w 2343790"/>
                <a:gd name="connsiteY148" fmla="*/ 628430 h 6523167"/>
                <a:gd name="connsiteX149" fmla="*/ 995899 w 2343790"/>
                <a:gd name="connsiteY149" fmla="*/ 711492 h 6523167"/>
                <a:gd name="connsiteX150" fmla="*/ 975558 w 2343790"/>
                <a:gd name="connsiteY150" fmla="*/ 720816 h 6523167"/>
                <a:gd name="connsiteX151" fmla="*/ 952673 w 2343790"/>
                <a:gd name="connsiteY151" fmla="*/ 707255 h 6523167"/>
                <a:gd name="connsiteX152" fmla="*/ 997595 w 2343790"/>
                <a:gd name="connsiteY152" fmla="*/ 639448 h 6523167"/>
                <a:gd name="connsiteX153" fmla="*/ 1029802 w 2343790"/>
                <a:gd name="connsiteY153" fmla="*/ 628430 h 6523167"/>
                <a:gd name="connsiteX154" fmla="*/ 848422 w 2343790"/>
                <a:gd name="connsiteY154" fmla="*/ 646230 h 6523167"/>
                <a:gd name="connsiteX155" fmla="*/ 812823 w 2343790"/>
                <a:gd name="connsiteY155" fmla="*/ 687760 h 6523167"/>
                <a:gd name="connsiteX156" fmla="*/ 848422 w 2343790"/>
                <a:gd name="connsiteY156" fmla="*/ 646230 h 6523167"/>
                <a:gd name="connsiteX157" fmla="*/ 711115 w 2343790"/>
                <a:gd name="connsiteY157" fmla="*/ 658095 h 6523167"/>
                <a:gd name="connsiteX158" fmla="*/ 738237 w 2343790"/>
                <a:gd name="connsiteY158" fmla="*/ 698778 h 6523167"/>
                <a:gd name="connsiteX159" fmla="*/ 690773 w 2343790"/>
                <a:gd name="connsiteY159" fmla="*/ 723357 h 6523167"/>
                <a:gd name="connsiteX160" fmla="*/ 711115 w 2343790"/>
                <a:gd name="connsiteY160" fmla="*/ 658095 h 6523167"/>
                <a:gd name="connsiteX161" fmla="*/ 1159481 w 2343790"/>
                <a:gd name="connsiteY161" fmla="*/ 583510 h 6523167"/>
                <a:gd name="connsiteX162" fmla="*/ 1110321 w 2343790"/>
                <a:gd name="connsiteY162" fmla="*/ 640296 h 6523167"/>
                <a:gd name="connsiteX163" fmla="*/ 1081503 w 2343790"/>
                <a:gd name="connsiteY163" fmla="*/ 706406 h 6523167"/>
                <a:gd name="connsiteX164" fmla="*/ 1063705 w 2343790"/>
                <a:gd name="connsiteY164" fmla="*/ 721664 h 6523167"/>
                <a:gd name="connsiteX165" fmla="*/ 1033192 w 2343790"/>
                <a:gd name="connsiteY165" fmla="*/ 721663 h 6523167"/>
                <a:gd name="connsiteX166" fmla="*/ 1006917 w 2343790"/>
                <a:gd name="connsiteY166" fmla="*/ 691150 h 6523167"/>
                <a:gd name="connsiteX167" fmla="*/ 1059466 w 2343790"/>
                <a:gd name="connsiteY167" fmla="*/ 619107 h 6523167"/>
                <a:gd name="connsiteX168" fmla="*/ 1159481 w 2343790"/>
                <a:gd name="connsiteY168" fmla="*/ 583510 h 6523167"/>
                <a:gd name="connsiteX169" fmla="*/ 789091 w 2343790"/>
                <a:gd name="connsiteY169" fmla="*/ 642839 h 6523167"/>
                <a:gd name="connsiteX170" fmla="*/ 795766 w 2343790"/>
                <a:gd name="connsiteY170" fmla="*/ 641991 h 6523167"/>
                <a:gd name="connsiteX171" fmla="*/ 801804 w 2343790"/>
                <a:gd name="connsiteY171" fmla="*/ 643686 h 6523167"/>
                <a:gd name="connsiteX172" fmla="*/ 793329 w 2343790"/>
                <a:gd name="connsiteY172" fmla="*/ 672504 h 6523167"/>
                <a:gd name="connsiteX173" fmla="*/ 789091 w 2343790"/>
                <a:gd name="connsiteY173" fmla="*/ 642839 h 6523167"/>
                <a:gd name="connsiteX174" fmla="*/ 901819 w 2343790"/>
                <a:gd name="connsiteY174" fmla="*/ 597917 h 6523167"/>
                <a:gd name="connsiteX175" fmla="*/ 910294 w 2343790"/>
                <a:gd name="connsiteY175" fmla="*/ 628430 h 6523167"/>
                <a:gd name="connsiteX176" fmla="*/ 918770 w 2343790"/>
                <a:gd name="connsiteY176" fmla="*/ 652162 h 6523167"/>
                <a:gd name="connsiteX177" fmla="*/ 873000 w 2343790"/>
                <a:gd name="connsiteY177" fmla="*/ 667419 h 6523167"/>
                <a:gd name="connsiteX178" fmla="*/ 869610 w 2343790"/>
                <a:gd name="connsiteY178" fmla="*/ 625889 h 6523167"/>
                <a:gd name="connsiteX179" fmla="*/ 901819 w 2343790"/>
                <a:gd name="connsiteY179" fmla="*/ 597917 h 6523167"/>
                <a:gd name="connsiteX180" fmla="*/ 764511 w 2343790"/>
                <a:gd name="connsiteY180" fmla="*/ 619107 h 6523167"/>
                <a:gd name="connsiteX181" fmla="*/ 760274 w 2343790"/>
                <a:gd name="connsiteY181" fmla="*/ 662333 h 6523167"/>
                <a:gd name="connsiteX182" fmla="*/ 722981 w 2343790"/>
                <a:gd name="connsiteY182" fmla="*/ 653857 h 6523167"/>
                <a:gd name="connsiteX183" fmla="*/ 764511 w 2343790"/>
                <a:gd name="connsiteY183" fmla="*/ 619107 h 6523167"/>
                <a:gd name="connsiteX184" fmla="*/ 1407431 w 2343790"/>
                <a:gd name="connsiteY184" fmla="*/ 507845 h 6523167"/>
                <a:gd name="connsiteX185" fmla="*/ 1178975 w 2343790"/>
                <a:gd name="connsiteY185" fmla="*/ 700474 h 6523167"/>
                <a:gd name="connsiteX186" fmla="*/ 1134901 w 2343790"/>
                <a:gd name="connsiteY186" fmla="*/ 715730 h 6523167"/>
                <a:gd name="connsiteX187" fmla="*/ 1093370 w 2343790"/>
                <a:gd name="connsiteY187" fmla="*/ 714883 h 6523167"/>
                <a:gd name="connsiteX188" fmla="*/ 1103541 w 2343790"/>
                <a:gd name="connsiteY188" fmla="*/ 671656 h 6523167"/>
                <a:gd name="connsiteX189" fmla="*/ 1240000 w 2343790"/>
                <a:gd name="connsiteY189" fmla="*/ 553843 h 6523167"/>
                <a:gd name="connsiteX190" fmla="*/ 1407431 w 2343790"/>
                <a:gd name="connsiteY190" fmla="*/ 507845 h 6523167"/>
                <a:gd name="connsiteX191" fmla="*/ 848846 w 2343790"/>
                <a:gd name="connsiteY191" fmla="*/ 598130 h 6523167"/>
                <a:gd name="connsiteX192" fmla="*/ 861982 w 2343790"/>
                <a:gd name="connsiteY192" fmla="*/ 603003 h 6523167"/>
                <a:gd name="connsiteX193" fmla="*/ 874696 w 2343790"/>
                <a:gd name="connsiteY193" fmla="*/ 609784 h 6523167"/>
                <a:gd name="connsiteX194" fmla="*/ 860287 w 2343790"/>
                <a:gd name="connsiteY194" fmla="*/ 618259 h 6523167"/>
                <a:gd name="connsiteX195" fmla="*/ 834861 w 2343790"/>
                <a:gd name="connsiteY195" fmla="*/ 627582 h 6523167"/>
                <a:gd name="connsiteX196" fmla="*/ 838250 w 2343790"/>
                <a:gd name="connsiteY196" fmla="*/ 607242 h 6523167"/>
                <a:gd name="connsiteX197" fmla="*/ 848846 w 2343790"/>
                <a:gd name="connsiteY197" fmla="*/ 598130 h 6523167"/>
                <a:gd name="connsiteX198" fmla="*/ 772141 w 2343790"/>
                <a:gd name="connsiteY198" fmla="*/ 594527 h 6523167"/>
                <a:gd name="connsiteX199" fmla="*/ 825536 w 2343790"/>
                <a:gd name="connsiteY199" fmla="*/ 602156 h 6523167"/>
                <a:gd name="connsiteX200" fmla="*/ 794177 w 2343790"/>
                <a:gd name="connsiteY200" fmla="*/ 631820 h 6523167"/>
                <a:gd name="connsiteX201" fmla="*/ 772141 w 2343790"/>
                <a:gd name="connsiteY201" fmla="*/ 594527 h 6523167"/>
                <a:gd name="connsiteX202" fmla="*/ 642461 w 2343790"/>
                <a:gd name="connsiteY202" fmla="*/ 599612 h 6523167"/>
                <a:gd name="connsiteX203" fmla="*/ 691620 w 2343790"/>
                <a:gd name="connsiteY203" fmla="*/ 640295 h 6523167"/>
                <a:gd name="connsiteX204" fmla="*/ 699249 w 2343790"/>
                <a:gd name="connsiteY204" fmla="*/ 668267 h 6523167"/>
                <a:gd name="connsiteX205" fmla="*/ 628900 w 2343790"/>
                <a:gd name="connsiteY205" fmla="*/ 739462 h 6523167"/>
                <a:gd name="connsiteX206" fmla="*/ 602625 w 2343790"/>
                <a:gd name="connsiteY206" fmla="*/ 744548 h 6523167"/>
                <a:gd name="connsiteX207" fmla="*/ 642461 w 2343790"/>
                <a:gd name="connsiteY207" fmla="*/ 599612 h 6523167"/>
                <a:gd name="connsiteX208" fmla="*/ 978099 w 2343790"/>
                <a:gd name="connsiteY208" fmla="*/ 541131 h 6523167"/>
                <a:gd name="connsiteX209" fmla="*/ 977253 w 2343790"/>
                <a:gd name="connsiteY209" fmla="*/ 621649 h 6523167"/>
                <a:gd name="connsiteX210" fmla="*/ 967929 w 2343790"/>
                <a:gd name="connsiteY210" fmla="*/ 636058 h 6523167"/>
                <a:gd name="connsiteX211" fmla="*/ 927245 w 2343790"/>
                <a:gd name="connsiteY211" fmla="*/ 638600 h 6523167"/>
                <a:gd name="connsiteX212" fmla="*/ 934874 w 2343790"/>
                <a:gd name="connsiteY212" fmla="*/ 572491 h 6523167"/>
                <a:gd name="connsiteX213" fmla="*/ 978099 w 2343790"/>
                <a:gd name="connsiteY213" fmla="*/ 541131 h 6523167"/>
                <a:gd name="connsiteX214" fmla="*/ 752646 w 2343790"/>
                <a:gd name="connsiteY214" fmla="*/ 569099 h 6523167"/>
                <a:gd name="connsiteX215" fmla="*/ 732303 w 2343790"/>
                <a:gd name="connsiteY215" fmla="*/ 636059 h 6523167"/>
                <a:gd name="connsiteX216" fmla="*/ 678906 w 2343790"/>
                <a:gd name="connsiteY216" fmla="*/ 614868 h 6523167"/>
                <a:gd name="connsiteX217" fmla="*/ 752646 w 2343790"/>
                <a:gd name="connsiteY217" fmla="*/ 569099 h 6523167"/>
                <a:gd name="connsiteX218" fmla="*/ 890535 w 2343790"/>
                <a:gd name="connsiteY218" fmla="*/ 536151 h 6523167"/>
                <a:gd name="connsiteX219" fmla="*/ 895038 w 2343790"/>
                <a:gd name="connsiteY219" fmla="*/ 536892 h 6523167"/>
                <a:gd name="connsiteX220" fmla="*/ 954367 w 2343790"/>
                <a:gd name="connsiteY220" fmla="*/ 542825 h 6523167"/>
                <a:gd name="connsiteX221" fmla="*/ 895039 w 2343790"/>
                <a:gd name="connsiteY221" fmla="*/ 587747 h 6523167"/>
                <a:gd name="connsiteX222" fmla="*/ 867916 w 2343790"/>
                <a:gd name="connsiteY222" fmla="*/ 592831 h 6523167"/>
                <a:gd name="connsiteX223" fmla="*/ 859439 w 2343790"/>
                <a:gd name="connsiteY223" fmla="*/ 573338 h 6523167"/>
                <a:gd name="connsiteX224" fmla="*/ 881476 w 2343790"/>
                <a:gd name="connsiteY224" fmla="*/ 542825 h 6523167"/>
                <a:gd name="connsiteX225" fmla="*/ 890535 w 2343790"/>
                <a:gd name="connsiteY225" fmla="*/ 536151 h 6523167"/>
                <a:gd name="connsiteX226" fmla="*/ 766207 w 2343790"/>
                <a:gd name="connsiteY226" fmla="*/ 551301 h 6523167"/>
                <a:gd name="connsiteX227" fmla="*/ 850964 w 2343790"/>
                <a:gd name="connsiteY227" fmla="*/ 556387 h 6523167"/>
                <a:gd name="connsiteX228" fmla="*/ 799262 w 2343790"/>
                <a:gd name="connsiteY228" fmla="*/ 591985 h 6523167"/>
                <a:gd name="connsiteX229" fmla="*/ 766207 w 2343790"/>
                <a:gd name="connsiteY229" fmla="*/ 551301 h 6523167"/>
                <a:gd name="connsiteX230" fmla="*/ 1038279 w 2343790"/>
                <a:gd name="connsiteY230" fmla="*/ 504685 h 6523167"/>
                <a:gd name="connsiteX231" fmla="*/ 1067095 w 2343790"/>
                <a:gd name="connsiteY231" fmla="*/ 600461 h 6523167"/>
                <a:gd name="connsiteX232" fmla="*/ 1011157 w 2343790"/>
                <a:gd name="connsiteY232" fmla="*/ 621649 h 6523167"/>
                <a:gd name="connsiteX233" fmla="*/ 983185 w 2343790"/>
                <a:gd name="connsiteY233" fmla="*/ 606393 h 6523167"/>
                <a:gd name="connsiteX234" fmla="*/ 1038279 w 2343790"/>
                <a:gd name="connsiteY234" fmla="*/ 504685 h 6523167"/>
                <a:gd name="connsiteX235" fmla="*/ 589911 w 2343790"/>
                <a:gd name="connsiteY235" fmla="*/ 557234 h 6523167"/>
                <a:gd name="connsiteX236" fmla="*/ 628053 w 2343790"/>
                <a:gd name="connsiteY236" fmla="*/ 680979 h 6523167"/>
                <a:gd name="connsiteX237" fmla="*/ 531430 w 2343790"/>
                <a:gd name="connsiteY237" fmla="*/ 750480 h 6523167"/>
                <a:gd name="connsiteX238" fmla="*/ 589911 w 2343790"/>
                <a:gd name="connsiteY238" fmla="*/ 557234 h 6523167"/>
                <a:gd name="connsiteX239" fmla="*/ 941061 w 2343790"/>
                <a:gd name="connsiteY239" fmla="*/ 478695 h 6523167"/>
                <a:gd name="connsiteX240" fmla="*/ 949323 w 2343790"/>
                <a:gd name="connsiteY240" fmla="*/ 478794 h 6523167"/>
                <a:gd name="connsiteX241" fmla="*/ 962843 w 2343790"/>
                <a:gd name="connsiteY241" fmla="*/ 484343 h 6523167"/>
                <a:gd name="connsiteX242" fmla="*/ 1032344 w 2343790"/>
                <a:gd name="connsiteY242" fmla="*/ 491971 h 6523167"/>
                <a:gd name="connsiteX243" fmla="*/ 915381 w 2343790"/>
                <a:gd name="connsiteY243" fmla="*/ 533501 h 6523167"/>
                <a:gd name="connsiteX244" fmla="*/ 906057 w 2343790"/>
                <a:gd name="connsiteY244" fmla="*/ 513160 h 6523167"/>
                <a:gd name="connsiteX245" fmla="*/ 921313 w 2343790"/>
                <a:gd name="connsiteY245" fmla="*/ 495360 h 6523167"/>
                <a:gd name="connsiteX246" fmla="*/ 941061 w 2343790"/>
                <a:gd name="connsiteY246" fmla="*/ 478695 h 6523167"/>
                <a:gd name="connsiteX247" fmla="*/ 1167955 w 2343790"/>
                <a:gd name="connsiteY247" fmla="*/ 426707 h 6523167"/>
                <a:gd name="connsiteX248" fmla="*/ 1205249 w 2343790"/>
                <a:gd name="connsiteY248" fmla="*/ 551301 h 6523167"/>
                <a:gd name="connsiteX249" fmla="*/ 1089133 w 2343790"/>
                <a:gd name="connsiteY249" fmla="*/ 592831 h 6523167"/>
                <a:gd name="connsiteX250" fmla="*/ 1041668 w 2343790"/>
                <a:gd name="connsiteY250" fmla="*/ 540282 h 6523167"/>
                <a:gd name="connsiteX251" fmla="*/ 1074723 w 2343790"/>
                <a:gd name="connsiteY251" fmla="*/ 480953 h 6523167"/>
                <a:gd name="connsiteX252" fmla="*/ 1167955 w 2343790"/>
                <a:gd name="connsiteY252" fmla="*/ 426707 h 6523167"/>
                <a:gd name="connsiteX253" fmla="*/ 755189 w 2343790"/>
                <a:gd name="connsiteY253" fmla="*/ 490276 h 6523167"/>
                <a:gd name="connsiteX254" fmla="*/ 912837 w 2343790"/>
                <a:gd name="connsiteY254" fmla="*/ 484342 h 6523167"/>
                <a:gd name="connsiteX255" fmla="*/ 817908 w 2343790"/>
                <a:gd name="connsiteY255" fmla="*/ 550454 h 6523167"/>
                <a:gd name="connsiteX256" fmla="*/ 755189 w 2343790"/>
                <a:gd name="connsiteY256" fmla="*/ 490276 h 6523167"/>
                <a:gd name="connsiteX257" fmla="*/ 738237 w 2343790"/>
                <a:gd name="connsiteY257" fmla="*/ 487733 h 6523167"/>
                <a:gd name="connsiteX258" fmla="*/ 714506 w 2343790"/>
                <a:gd name="connsiteY258" fmla="*/ 593680 h 6523167"/>
                <a:gd name="connsiteX259" fmla="*/ 619577 w 2343790"/>
                <a:gd name="connsiteY259" fmla="*/ 560624 h 6523167"/>
                <a:gd name="connsiteX260" fmla="*/ 738237 w 2343790"/>
                <a:gd name="connsiteY260" fmla="*/ 487733 h 6523167"/>
                <a:gd name="connsiteX261" fmla="*/ 1272208 w 2343790"/>
                <a:gd name="connsiteY261" fmla="*/ 369920 h 6523167"/>
                <a:gd name="connsiteX262" fmla="*/ 1310348 w 2343790"/>
                <a:gd name="connsiteY262" fmla="*/ 519094 h 6523167"/>
                <a:gd name="connsiteX263" fmla="*/ 1238305 w 2343790"/>
                <a:gd name="connsiteY263" fmla="*/ 541129 h 6523167"/>
                <a:gd name="connsiteX264" fmla="*/ 1195078 w 2343790"/>
                <a:gd name="connsiteY264" fmla="*/ 525026 h 6523167"/>
                <a:gd name="connsiteX265" fmla="*/ 1181517 w 2343790"/>
                <a:gd name="connsiteY265" fmla="*/ 434337 h 6523167"/>
                <a:gd name="connsiteX266" fmla="*/ 1197622 w 2343790"/>
                <a:gd name="connsiteY266" fmla="*/ 412299 h 6523167"/>
                <a:gd name="connsiteX267" fmla="*/ 1272208 w 2343790"/>
                <a:gd name="connsiteY267" fmla="*/ 369920 h 6523167"/>
                <a:gd name="connsiteX268" fmla="*/ 508544 w 2343790"/>
                <a:gd name="connsiteY268" fmla="*/ 484342 h 6523167"/>
                <a:gd name="connsiteX269" fmla="*/ 578893 w 2343790"/>
                <a:gd name="connsiteY269" fmla="*/ 619954 h 6523167"/>
                <a:gd name="connsiteX270" fmla="*/ 567875 w 2343790"/>
                <a:gd name="connsiteY270" fmla="*/ 667418 h 6523167"/>
                <a:gd name="connsiteX271" fmla="*/ 449215 w 2343790"/>
                <a:gd name="connsiteY271" fmla="*/ 763194 h 6523167"/>
                <a:gd name="connsiteX272" fmla="*/ 392428 w 2343790"/>
                <a:gd name="connsiteY272" fmla="*/ 768280 h 6523167"/>
                <a:gd name="connsiteX273" fmla="*/ 508544 w 2343790"/>
                <a:gd name="connsiteY273" fmla="*/ 484342 h 6523167"/>
                <a:gd name="connsiteX274" fmla="*/ 1080658 w 2343790"/>
                <a:gd name="connsiteY274" fmla="*/ 342798 h 6523167"/>
                <a:gd name="connsiteX275" fmla="*/ 1174738 w 2343790"/>
                <a:gd name="connsiteY275" fmla="*/ 409756 h 6523167"/>
                <a:gd name="connsiteX276" fmla="*/ 993357 w 2343790"/>
                <a:gd name="connsiteY276" fmla="*/ 479257 h 6523167"/>
                <a:gd name="connsiteX277" fmla="*/ 984032 w 2343790"/>
                <a:gd name="connsiteY277" fmla="*/ 478409 h 6523167"/>
                <a:gd name="connsiteX278" fmla="*/ 953521 w 2343790"/>
                <a:gd name="connsiteY278" fmla="*/ 464849 h 6523167"/>
                <a:gd name="connsiteX279" fmla="*/ 970472 w 2343790"/>
                <a:gd name="connsiteY279" fmla="*/ 441963 h 6523167"/>
                <a:gd name="connsiteX280" fmla="*/ 1080658 w 2343790"/>
                <a:gd name="connsiteY280" fmla="*/ 342798 h 6523167"/>
                <a:gd name="connsiteX281" fmla="*/ 1449350 w 2343790"/>
                <a:gd name="connsiteY281" fmla="*/ 280077 h 6523167"/>
                <a:gd name="connsiteX282" fmla="*/ 1413753 w 2343790"/>
                <a:gd name="connsiteY282" fmla="*/ 430098 h 6523167"/>
                <a:gd name="connsiteX283" fmla="*/ 1419157 w 2343790"/>
                <a:gd name="connsiteY283" fmla="*/ 454042 h 6523167"/>
                <a:gd name="connsiteX284" fmla="*/ 1436046 w 2343790"/>
                <a:gd name="connsiteY284" fmla="*/ 485396 h 6523167"/>
                <a:gd name="connsiteX285" fmla="*/ 1368822 w 2343790"/>
                <a:gd name="connsiteY285" fmla="*/ 502997 h 6523167"/>
                <a:gd name="connsiteX286" fmla="*/ 1335776 w 2343790"/>
                <a:gd name="connsiteY286" fmla="*/ 512313 h 6523167"/>
                <a:gd name="connsiteX287" fmla="*/ 1310348 w 2343790"/>
                <a:gd name="connsiteY287" fmla="*/ 504685 h 6523167"/>
                <a:gd name="connsiteX288" fmla="*/ 1285768 w 2343790"/>
                <a:gd name="connsiteY288" fmla="*/ 369073 h 6523167"/>
                <a:gd name="connsiteX289" fmla="*/ 1296787 w 2343790"/>
                <a:gd name="connsiteY289" fmla="*/ 357206 h 6523167"/>
                <a:gd name="connsiteX290" fmla="*/ 1371373 w 2343790"/>
                <a:gd name="connsiteY290" fmla="*/ 318218 h 6523167"/>
                <a:gd name="connsiteX291" fmla="*/ 1449350 w 2343790"/>
                <a:gd name="connsiteY291" fmla="*/ 280077 h 6523167"/>
                <a:gd name="connsiteX292" fmla="*/ 744170 w 2343790"/>
                <a:gd name="connsiteY292" fmla="*/ 374159 h 6523167"/>
                <a:gd name="connsiteX293" fmla="*/ 1040820 w 2343790"/>
                <a:gd name="connsiteY293" fmla="*/ 358055 h 6523167"/>
                <a:gd name="connsiteX294" fmla="*/ 914532 w 2343790"/>
                <a:gd name="connsiteY294" fmla="*/ 469935 h 6523167"/>
                <a:gd name="connsiteX295" fmla="*/ 784006 w 2343790"/>
                <a:gd name="connsiteY295" fmla="*/ 486886 h 6523167"/>
                <a:gd name="connsiteX296" fmla="*/ 747559 w 2343790"/>
                <a:gd name="connsiteY296" fmla="*/ 446203 h 6523167"/>
                <a:gd name="connsiteX297" fmla="*/ 744170 w 2343790"/>
                <a:gd name="connsiteY297" fmla="*/ 374159 h 6523167"/>
                <a:gd name="connsiteX298" fmla="*/ 728066 w 2343790"/>
                <a:gd name="connsiteY298" fmla="*/ 370768 h 6523167"/>
                <a:gd name="connsiteX299" fmla="*/ 736541 w 2343790"/>
                <a:gd name="connsiteY299" fmla="*/ 454679 h 6523167"/>
                <a:gd name="connsiteX300" fmla="*/ 733152 w 2343790"/>
                <a:gd name="connsiteY300" fmla="*/ 475019 h 6523167"/>
                <a:gd name="connsiteX301" fmla="*/ 620425 w 2343790"/>
                <a:gd name="connsiteY301" fmla="*/ 549606 h 6523167"/>
                <a:gd name="connsiteX302" fmla="*/ 594150 w 2343790"/>
                <a:gd name="connsiteY302" fmla="*/ 541977 h 6523167"/>
                <a:gd name="connsiteX303" fmla="*/ 533972 w 2343790"/>
                <a:gd name="connsiteY303" fmla="*/ 487732 h 6523167"/>
                <a:gd name="connsiteX304" fmla="*/ 728066 w 2343790"/>
                <a:gd name="connsiteY304" fmla="*/ 370768 h 6523167"/>
                <a:gd name="connsiteX305" fmla="*/ 427177 w 2343790"/>
                <a:gd name="connsiteY305" fmla="*/ 391110 h 6523167"/>
                <a:gd name="connsiteX306" fmla="*/ 487355 w 2343790"/>
                <a:gd name="connsiteY306" fmla="*/ 458916 h 6523167"/>
                <a:gd name="connsiteX307" fmla="*/ 497526 w 2343790"/>
                <a:gd name="connsiteY307" fmla="*/ 489428 h 6523167"/>
                <a:gd name="connsiteX308" fmla="*/ 405140 w 2343790"/>
                <a:gd name="connsiteY308" fmla="*/ 737767 h 6523167"/>
                <a:gd name="connsiteX309" fmla="*/ 328859 w 2343790"/>
                <a:gd name="connsiteY309" fmla="*/ 771670 h 6523167"/>
                <a:gd name="connsiteX310" fmla="*/ 258511 w 2343790"/>
                <a:gd name="connsiteY310" fmla="*/ 775061 h 6523167"/>
                <a:gd name="connsiteX311" fmla="*/ 419549 w 2343790"/>
                <a:gd name="connsiteY311" fmla="*/ 398738 h 6523167"/>
                <a:gd name="connsiteX312" fmla="*/ 427177 w 2343790"/>
                <a:gd name="connsiteY312" fmla="*/ 391110 h 6523167"/>
                <a:gd name="connsiteX313" fmla="*/ 1213302 w 2343790"/>
                <a:gd name="connsiteY313" fmla="*/ 247446 h 6523167"/>
                <a:gd name="connsiteX314" fmla="*/ 1218811 w 2343790"/>
                <a:gd name="connsiteY314" fmla="*/ 254651 h 6523167"/>
                <a:gd name="connsiteX315" fmla="*/ 1281531 w 2343790"/>
                <a:gd name="connsiteY315" fmla="*/ 350426 h 6523167"/>
                <a:gd name="connsiteX316" fmla="*/ 1197622 w 2343790"/>
                <a:gd name="connsiteY316" fmla="*/ 396194 h 6523167"/>
                <a:gd name="connsiteX317" fmla="*/ 1095065 w 2343790"/>
                <a:gd name="connsiteY317" fmla="*/ 350426 h 6523167"/>
                <a:gd name="connsiteX318" fmla="*/ 1100999 w 2343790"/>
                <a:gd name="connsiteY318" fmla="*/ 325848 h 6523167"/>
                <a:gd name="connsiteX319" fmla="*/ 1205250 w 2343790"/>
                <a:gd name="connsiteY319" fmla="*/ 250412 h 6523167"/>
                <a:gd name="connsiteX320" fmla="*/ 1213302 w 2343790"/>
                <a:gd name="connsiteY320" fmla="*/ 247446 h 6523167"/>
                <a:gd name="connsiteX321" fmla="*/ 1236610 w 2343790"/>
                <a:gd name="connsiteY321" fmla="*/ 231594 h 6523167"/>
                <a:gd name="connsiteX322" fmla="*/ 1245933 w 2343790"/>
                <a:gd name="connsiteY322" fmla="*/ 231765 h 6523167"/>
                <a:gd name="connsiteX323" fmla="*/ 1440028 w 2343790"/>
                <a:gd name="connsiteY323" fmla="*/ 266517 h 6523167"/>
                <a:gd name="connsiteX324" fmla="*/ 1441723 w 2343790"/>
                <a:gd name="connsiteY324" fmla="*/ 269907 h 6523167"/>
                <a:gd name="connsiteX325" fmla="*/ 1304416 w 2343790"/>
                <a:gd name="connsiteY325" fmla="*/ 339408 h 6523167"/>
                <a:gd name="connsiteX326" fmla="*/ 1280684 w 2343790"/>
                <a:gd name="connsiteY326" fmla="*/ 336018 h 6523167"/>
                <a:gd name="connsiteX327" fmla="*/ 1228980 w 2343790"/>
                <a:gd name="connsiteY327" fmla="*/ 251261 h 6523167"/>
                <a:gd name="connsiteX328" fmla="*/ 1236610 w 2343790"/>
                <a:gd name="connsiteY328" fmla="*/ 231594 h 6523167"/>
                <a:gd name="connsiteX329" fmla="*/ 722133 w 2343790"/>
                <a:gd name="connsiteY329" fmla="*/ 271603 h 6523167"/>
                <a:gd name="connsiteX330" fmla="*/ 594997 w 2343790"/>
                <a:gd name="connsiteY330" fmla="*/ 475867 h 6523167"/>
                <a:gd name="connsiteX331" fmla="*/ 491592 w 2343790"/>
                <a:gd name="connsiteY331" fmla="*/ 447049 h 6523167"/>
                <a:gd name="connsiteX332" fmla="*/ 436501 w 2343790"/>
                <a:gd name="connsiteY332" fmla="*/ 386871 h 6523167"/>
                <a:gd name="connsiteX333" fmla="*/ 722133 w 2343790"/>
                <a:gd name="connsiteY333" fmla="*/ 271603 h 6523167"/>
                <a:gd name="connsiteX334" fmla="*/ 742262 w 2343790"/>
                <a:gd name="connsiteY334" fmla="*/ 263232 h 6523167"/>
                <a:gd name="connsiteX335" fmla="*/ 752645 w 2343790"/>
                <a:gd name="connsiteY335" fmla="*/ 263974 h 6523167"/>
                <a:gd name="connsiteX336" fmla="*/ 1017089 w 2343790"/>
                <a:gd name="connsiteY336" fmla="*/ 279230 h 6523167"/>
                <a:gd name="connsiteX337" fmla="*/ 1190841 w 2343790"/>
                <a:gd name="connsiteY337" fmla="*/ 241937 h 6523167"/>
                <a:gd name="connsiteX338" fmla="*/ 825537 w 2343790"/>
                <a:gd name="connsiteY338" fmla="*/ 386024 h 6523167"/>
                <a:gd name="connsiteX339" fmla="*/ 738236 w 2343790"/>
                <a:gd name="connsiteY339" fmla="*/ 273298 h 6523167"/>
                <a:gd name="connsiteX340" fmla="*/ 742262 w 2343790"/>
                <a:gd name="connsiteY340" fmla="*/ 263232 h 6523167"/>
                <a:gd name="connsiteX341" fmla="*/ 745052 w 2343790"/>
                <a:gd name="connsiteY341" fmla="*/ 245967 h 6523167"/>
                <a:gd name="connsiteX342" fmla="*/ 725051 w 2343790"/>
                <a:gd name="connsiteY342" fmla="*/ 249267 h 6523167"/>
                <a:gd name="connsiteX343" fmla="*/ 721921 w 2343790"/>
                <a:gd name="connsiteY343" fmla="*/ 256875 h 6523167"/>
                <a:gd name="connsiteX344" fmla="*/ 711962 w 2343790"/>
                <a:gd name="connsiteY344" fmla="*/ 269907 h 6523167"/>
                <a:gd name="connsiteX345" fmla="*/ 505154 w 2343790"/>
                <a:gd name="connsiteY345" fmla="*/ 377548 h 6523167"/>
                <a:gd name="connsiteX346" fmla="*/ 357677 w 2343790"/>
                <a:gd name="connsiteY346" fmla="*/ 316523 h 6523167"/>
                <a:gd name="connsiteX347" fmla="*/ 352453 w 2343790"/>
                <a:gd name="connsiteY347" fmla="*/ 310757 h 6523167"/>
                <a:gd name="connsiteX348" fmla="*/ 339643 w 2343790"/>
                <a:gd name="connsiteY348" fmla="*/ 312871 h 6523167"/>
                <a:gd name="connsiteX349" fmla="*/ 386495 w 2343790"/>
                <a:gd name="connsiteY349" fmla="*/ 361445 h 6523167"/>
                <a:gd name="connsiteX350" fmla="*/ 405140 w 2343790"/>
                <a:gd name="connsiteY350" fmla="*/ 408908 h 6523167"/>
                <a:gd name="connsiteX351" fmla="*/ 306823 w 2343790"/>
                <a:gd name="connsiteY351" fmla="*/ 691150 h 6523167"/>
                <a:gd name="connsiteX352" fmla="*/ 146630 w 2343790"/>
                <a:gd name="connsiteY352" fmla="*/ 774212 h 6523167"/>
                <a:gd name="connsiteX353" fmla="*/ 2 w 2343790"/>
                <a:gd name="connsiteY353" fmla="*/ 757261 h 6523167"/>
                <a:gd name="connsiteX354" fmla="*/ 0 w 2343790"/>
                <a:gd name="connsiteY354" fmla="*/ 771670 h 6523167"/>
                <a:gd name="connsiteX355" fmla="*/ 133070 w 2343790"/>
                <a:gd name="connsiteY355" fmla="*/ 785231 h 6523167"/>
                <a:gd name="connsiteX356" fmla="*/ 155954 w 2343790"/>
                <a:gd name="connsiteY356" fmla="*/ 803030 h 6523167"/>
                <a:gd name="connsiteX357" fmla="*/ 200028 w 2343790"/>
                <a:gd name="connsiteY357" fmla="*/ 940338 h 6523167"/>
                <a:gd name="connsiteX358" fmla="*/ 237321 w 2343790"/>
                <a:gd name="connsiteY358" fmla="*/ 1252243 h 6523167"/>
                <a:gd name="connsiteX359" fmla="*/ 234779 w 2343790"/>
                <a:gd name="connsiteY359" fmla="*/ 1331916 h 6523167"/>
                <a:gd name="connsiteX360" fmla="*/ 189857 w 2343790"/>
                <a:gd name="connsiteY360" fmla="*/ 1460747 h 6523167"/>
                <a:gd name="connsiteX361" fmla="*/ 162608 w 2343790"/>
                <a:gd name="connsiteY361" fmla="*/ 1506053 h 6523167"/>
                <a:gd name="connsiteX362" fmla="*/ 165656 w 2343790"/>
                <a:gd name="connsiteY362" fmla="*/ 1524526 h 6523167"/>
                <a:gd name="connsiteX363" fmla="*/ 195790 w 2343790"/>
                <a:gd name="connsiteY363" fmla="*/ 1472824 h 6523167"/>
                <a:gd name="connsiteX364" fmla="*/ 311060 w 2343790"/>
                <a:gd name="connsiteY364" fmla="*/ 1298861 h 6523167"/>
                <a:gd name="connsiteX365" fmla="*/ 337335 w 2343790"/>
                <a:gd name="connsiteY365" fmla="*/ 1272585 h 6523167"/>
                <a:gd name="connsiteX366" fmla="*/ 536514 w 2343790"/>
                <a:gd name="connsiteY366" fmla="*/ 1281910 h 6523167"/>
                <a:gd name="connsiteX367" fmla="*/ 557703 w 2343790"/>
                <a:gd name="connsiteY367" fmla="*/ 1323440 h 6523167"/>
                <a:gd name="connsiteX368" fmla="*/ 1444878 w 2343790"/>
                <a:gd name="connsiteY368" fmla="*/ 6523151 h 6523167"/>
                <a:gd name="connsiteX369" fmla="*/ 1459875 w 2343790"/>
                <a:gd name="connsiteY369" fmla="*/ 6523167 h 6523167"/>
                <a:gd name="connsiteX370" fmla="*/ 571265 w 2343790"/>
                <a:gd name="connsiteY370" fmla="*/ 1310726 h 6523167"/>
                <a:gd name="connsiteX371" fmla="*/ 577732 w 2343790"/>
                <a:gd name="connsiteY371" fmla="*/ 1241023 h 6523167"/>
                <a:gd name="connsiteX372" fmla="*/ 578446 w 2343790"/>
                <a:gd name="connsiteY372" fmla="*/ 1242551 h 6523167"/>
                <a:gd name="connsiteX373" fmla="*/ 596321 w 2343790"/>
                <a:gd name="connsiteY373" fmla="*/ 1150417 h 6523167"/>
                <a:gd name="connsiteX374" fmla="*/ 771292 w 2343790"/>
                <a:gd name="connsiteY374" fmla="*/ 1013227 h 6523167"/>
                <a:gd name="connsiteX375" fmla="*/ 782960 w 2343790"/>
                <a:gd name="connsiteY375" fmla="*/ 1012208 h 6523167"/>
                <a:gd name="connsiteX376" fmla="*/ 800957 w 2343790"/>
                <a:gd name="connsiteY376" fmla="*/ 1031874 h 6523167"/>
                <a:gd name="connsiteX377" fmla="*/ 811976 w 2343790"/>
                <a:gd name="connsiteY377" fmla="*/ 1070864 h 6523167"/>
                <a:gd name="connsiteX378" fmla="*/ 776378 w 2343790"/>
                <a:gd name="connsiteY378" fmla="*/ 1087815 h 6523167"/>
                <a:gd name="connsiteX379" fmla="*/ 670537 w 2343790"/>
                <a:gd name="connsiteY379" fmla="*/ 1154773 h 6523167"/>
                <a:gd name="connsiteX380" fmla="*/ 578985 w 2343790"/>
                <a:gd name="connsiteY380" fmla="*/ 1243704 h 6523167"/>
                <a:gd name="connsiteX381" fmla="*/ 582907 w 2343790"/>
                <a:gd name="connsiteY381" fmla="*/ 1252089 h 6523167"/>
                <a:gd name="connsiteX382" fmla="*/ 590759 w 2343790"/>
                <a:gd name="connsiteY382" fmla="*/ 1253939 h 6523167"/>
                <a:gd name="connsiteX383" fmla="*/ 802653 w 2343790"/>
                <a:gd name="connsiteY383" fmla="*/ 1095443 h 6523167"/>
                <a:gd name="connsiteX384" fmla="*/ 837403 w 2343790"/>
                <a:gd name="connsiteY384" fmla="*/ 1058150 h 6523167"/>
                <a:gd name="connsiteX385" fmla="*/ 860289 w 2343790"/>
                <a:gd name="connsiteY385" fmla="*/ 1014923 h 6523167"/>
                <a:gd name="connsiteX386" fmla="*/ 936569 w 2343790"/>
                <a:gd name="connsiteY386" fmla="*/ 914062 h 6523167"/>
                <a:gd name="connsiteX387" fmla="*/ 1128969 w 2343790"/>
                <a:gd name="connsiteY387" fmla="*/ 752175 h 6523167"/>
                <a:gd name="connsiteX388" fmla="*/ 1202707 w 2343790"/>
                <a:gd name="connsiteY388" fmla="*/ 695388 h 6523167"/>
                <a:gd name="connsiteX389" fmla="*/ 1367090 w 2343790"/>
                <a:gd name="connsiteY389" fmla="*/ 552812 h 6523167"/>
                <a:gd name="connsiteX390" fmla="*/ 1445379 w 2343790"/>
                <a:gd name="connsiteY390" fmla="*/ 496415 h 6523167"/>
                <a:gd name="connsiteX391" fmla="*/ 2340034 w 2343790"/>
                <a:gd name="connsiteY391" fmla="*/ 143723 h 6523167"/>
                <a:gd name="connsiteX392" fmla="*/ 1443831 w 2343790"/>
                <a:gd name="connsiteY392" fmla="*/ 481685 h 6523167"/>
                <a:gd name="connsiteX393" fmla="*/ 1450541 w 2343790"/>
                <a:gd name="connsiteY393" fmla="*/ 295884 h 6523167"/>
                <a:gd name="connsiteX394" fmla="*/ 1490882 w 2343790"/>
                <a:gd name="connsiteY394" fmla="*/ 260584 h 6523167"/>
                <a:gd name="connsiteX395" fmla="*/ 2185937 w 2343790"/>
                <a:gd name="connsiteY395" fmla="*/ 0 h 6523167"/>
                <a:gd name="connsiteX396" fmla="*/ 2136518 w 2343790"/>
                <a:gd name="connsiteY396" fmla="*/ 8533 h 6523167"/>
                <a:gd name="connsiteX397" fmla="*/ 1471387 w 2343790"/>
                <a:gd name="connsiteY397" fmla="*/ 256347 h 6523167"/>
                <a:gd name="connsiteX398" fmla="*/ 1448504 w 2343790"/>
                <a:gd name="connsiteY398" fmla="*/ 257193 h 6523167"/>
                <a:gd name="connsiteX399" fmla="*/ 1256951 w 2343790"/>
                <a:gd name="connsiteY399" fmla="*/ 224138 h 6523167"/>
                <a:gd name="connsiteX400" fmla="*/ 1269665 w 2343790"/>
                <a:gd name="connsiteY400" fmla="*/ 210577 h 6523167"/>
                <a:gd name="connsiteX401" fmla="*/ 1372222 w 2343790"/>
                <a:gd name="connsiteY401" fmla="*/ 150399 h 6523167"/>
                <a:gd name="connsiteX402" fmla="*/ 1348490 w 2343790"/>
                <a:gd name="connsiteY402" fmla="*/ 150399 h 6523167"/>
                <a:gd name="connsiteX403" fmla="*/ 1029802 w 2343790"/>
                <a:gd name="connsiteY403" fmla="*/ 268212 h 6523167"/>
                <a:gd name="connsiteX404" fmla="*/ 784853 w 2343790"/>
                <a:gd name="connsiteY404" fmla="*/ 263974 h 6523167"/>
                <a:gd name="connsiteX405" fmla="*/ 767055 w 2343790"/>
                <a:gd name="connsiteY405" fmla="*/ 258888 h 6523167"/>
                <a:gd name="connsiteX406" fmla="*/ 745124 w 2343790"/>
                <a:gd name="connsiteY406" fmla="*/ 246492 h 6523167"/>
                <a:gd name="connsiteX407" fmla="*/ 745052 w 2343790"/>
                <a:gd name="connsiteY407" fmla="*/ 245967 h 6523167"/>
                <a:gd name="connsiteX0" fmla="*/ 578446 w 2343790"/>
                <a:gd name="connsiteY0" fmla="*/ 1242551 h 6523167"/>
                <a:gd name="connsiteX1" fmla="*/ 578046 w 2343790"/>
                <a:gd name="connsiteY1" fmla="*/ 1244616 h 6523167"/>
                <a:gd name="connsiteX2" fmla="*/ 578985 w 2343790"/>
                <a:gd name="connsiteY2" fmla="*/ 1243704 h 6523167"/>
                <a:gd name="connsiteX3" fmla="*/ 578446 w 2343790"/>
                <a:gd name="connsiteY3" fmla="*/ 1242551 h 6523167"/>
                <a:gd name="connsiteX4" fmla="*/ 482693 w 2343790"/>
                <a:gd name="connsiteY4" fmla="*/ 1098304 h 6523167"/>
                <a:gd name="connsiteX5" fmla="*/ 517019 w 2343790"/>
                <a:gd name="connsiteY5" fmla="*/ 1103070 h 6523167"/>
                <a:gd name="connsiteX6" fmla="*/ 572960 w 2343790"/>
                <a:gd name="connsiteY6" fmla="*/ 1144602 h 6523167"/>
                <a:gd name="connsiteX7" fmla="*/ 577198 w 2343790"/>
                <a:gd name="connsiteY7" fmla="*/ 1164095 h 6523167"/>
                <a:gd name="connsiteX8" fmla="*/ 557704 w 2343790"/>
                <a:gd name="connsiteY8" fmla="*/ 1285299 h 6523167"/>
                <a:gd name="connsiteX9" fmla="*/ 339029 w 2343790"/>
                <a:gd name="connsiteY9" fmla="*/ 1257329 h 6523167"/>
                <a:gd name="connsiteX10" fmla="*/ 453452 w 2343790"/>
                <a:gd name="connsiteY10" fmla="*/ 1113242 h 6523167"/>
                <a:gd name="connsiteX11" fmla="*/ 482693 w 2343790"/>
                <a:gd name="connsiteY11" fmla="*/ 1098304 h 6523167"/>
                <a:gd name="connsiteX12" fmla="*/ 604757 w 2343790"/>
                <a:gd name="connsiteY12" fmla="*/ 948653 h 6523167"/>
                <a:gd name="connsiteX13" fmla="*/ 615338 w 2343790"/>
                <a:gd name="connsiteY13" fmla="*/ 948812 h 6523167"/>
                <a:gd name="connsiteX14" fmla="*/ 636528 w 2343790"/>
                <a:gd name="connsiteY14" fmla="*/ 981868 h 6523167"/>
                <a:gd name="connsiteX15" fmla="*/ 584827 w 2343790"/>
                <a:gd name="connsiteY15" fmla="*/ 1138670 h 6523167"/>
                <a:gd name="connsiteX16" fmla="*/ 468709 w 2343790"/>
                <a:gd name="connsiteY16" fmla="*/ 1092052 h 6523167"/>
                <a:gd name="connsiteX17" fmla="*/ 578894 w 2343790"/>
                <a:gd name="connsiteY17" fmla="*/ 961526 h 6523167"/>
                <a:gd name="connsiteX18" fmla="*/ 604757 w 2343790"/>
                <a:gd name="connsiteY18" fmla="*/ 948653 h 6523167"/>
                <a:gd name="connsiteX19" fmla="*/ 757731 w 2343790"/>
                <a:gd name="connsiteY19" fmla="*/ 907282 h 6523167"/>
                <a:gd name="connsiteX20" fmla="*/ 781463 w 2343790"/>
                <a:gd name="connsiteY20" fmla="*/ 927624 h 6523167"/>
                <a:gd name="connsiteX21" fmla="*/ 789091 w 2343790"/>
                <a:gd name="connsiteY21" fmla="*/ 985259 h 6523167"/>
                <a:gd name="connsiteX22" fmla="*/ 780616 w 2343790"/>
                <a:gd name="connsiteY22" fmla="*/ 1000515 h 6523167"/>
                <a:gd name="connsiteX23" fmla="*/ 612796 w 2343790"/>
                <a:gd name="connsiteY23" fmla="*/ 1091205 h 6523167"/>
                <a:gd name="connsiteX24" fmla="*/ 659412 w 2343790"/>
                <a:gd name="connsiteY24" fmla="*/ 964917 h 6523167"/>
                <a:gd name="connsiteX25" fmla="*/ 757731 w 2343790"/>
                <a:gd name="connsiteY25" fmla="*/ 907282 h 6523167"/>
                <a:gd name="connsiteX26" fmla="*/ 647759 w 2343790"/>
                <a:gd name="connsiteY26" fmla="*/ 886728 h 6523167"/>
                <a:gd name="connsiteX27" fmla="*/ 661956 w 2343790"/>
                <a:gd name="connsiteY27" fmla="*/ 890330 h 6523167"/>
                <a:gd name="connsiteX28" fmla="*/ 667041 w 2343790"/>
                <a:gd name="connsiteY28" fmla="*/ 917453 h 6523167"/>
                <a:gd name="connsiteX29" fmla="*/ 659413 w 2343790"/>
                <a:gd name="connsiteY29" fmla="*/ 931861 h 6523167"/>
                <a:gd name="connsiteX30" fmla="*/ 629747 w 2343790"/>
                <a:gd name="connsiteY30" fmla="*/ 942880 h 6523167"/>
                <a:gd name="connsiteX31" fmla="*/ 598387 w 2343790"/>
                <a:gd name="connsiteY31" fmla="*/ 937794 h 6523167"/>
                <a:gd name="connsiteX32" fmla="*/ 634834 w 2343790"/>
                <a:gd name="connsiteY32" fmla="*/ 894568 h 6523167"/>
                <a:gd name="connsiteX33" fmla="*/ 647759 w 2343790"/>
                <a:gd name="connsiteY33" fmla="*/ 886728 h 6523167"/>
                <a:gd name="connsiteX34" fmla="*/ 713181 w 2343790"/>
                <a:gd name="connsiteY34" fmla="*/ 802540 h 6523167"/>
                <a:gd name="connsiteX35" fmla="*/ 717047 w 2343790"/>
                <a:gd name="connsiteY35" fmla="*/ 803030 h 6523167"/>
                <a:gd name="connsiteX36" fmla="*/ 718742 w 2343790"/>
                <a:gd name="connsiteY36" fmla="*/ 817439 h 6523167"/>
                <a:gd name="connsiteX37" fmla="*/ 679754 w 2343790"/>
                <a:gd name="connsiteY37" fmla="*/ 891178 h 6523167"/>
                <a:gd name="connsiteX38" fmla="*/ 672973 w 2343790"/>
                <a:gd name="connsiteY38" fmla="*/ 848799 h 6523167"/>
                <a:gd name="connsiteX39" fmla="*/ 706029 w 2343790"/>
                <a:gd name="connsiteY39" fmla="*/ 809811 h 6523167"/>
                <a:gd name="connsiteX40" fmla="*/ 713181 w 2343790"/>
                <a:gd name="connsiteY40" fmla="*/ 802540 h 6523167"/>
                <a:gd name="connsiteX41" fmla="*/ 1088072 w 2343790"/>
                <a:gd name="connsiteY41" fmla="*/ 734483 h 6523167"/>
                <a:gd name="connsiteX42" fmla="*/ 1133206 w 2343790"/>
                <a:gd name="connsiteY42" fmla="*/ 730138 h 6523167"/>
                <a:gd name="connsiteX43" fmla="*/ 821299 w 2343790"/>
                <a:gd name="connsiteY43" fmla="*/ 1046285 h 6523167"/>
                <a:gd name="connsiteX44" fmla="*/ 809434 w 2343790"/>
                <a:gd name="connsiteY44" fmla="*/ 999667 h 6523167"/>
                <a:gd name="connsiteX45" fmla="*/ 1049296 w 2343790"/>
                <a:gd name="connsiteY45" fmla="*/ 747091 h 6523167"/>
                <a:gd name="connsiteX46" fmla="*/ 1088072 w 2343790"/>
                <a:gd name="connsiteY46" fmla="*/ 734483 h 6523167"/>
                <a:gd name="connsiteX47" fmla="*/ 762366 w 2343790"/>
                <a:gd name="connsiteY47" fmla="*/ 779099 h 6523167"/>
                <a:gd name="connsiteX48" fmla="*/ 768751 w 2343790"/>
                <a:gd name="connsiteY48" fmla="*/ 779298 h 6523167"/>
                <a:gd name="connsiteX49" fmla="*/ 777226 w 2343790"/>
                <a:gd name="connsiteY49" fmla="*/ 796249 h 6523167"/>
                <a:gd name="connsiteX50" fmla="*/ 778921 w 2343790"/>
                <a:gd name="connsiteY50" fmla="*/ 885246 h 6523167"/>
                <a:gd name="connsiteX51" fmla="*/ 765360 w 2343790"/>
                <a:gd name="connsiteY51" fmla="*/ 897959 h 6523167"/>
                <a:gd name="connsiteX52" fmla="*/ 680603 w 2343790"/>
                <a:gd name="connsiteY52" fmla="*/ 919148 h 6523167"/>
                <a:gd name="connsiteX53" fmla="*/ 749255 w 2343790"/>
                <a:gd name="connsiteY53" fmla="*/ 789468 h 6523167"/>
                <a:gd name="connsiteX54" fmla="*/ 762366 w 2343790"/>
                <a:gd name="connsiteY54" fmla="*/ 779099 h 6523167"/>
                <a:gd name="connsiteX55" fmla="*/ 934953 w 2343790"/>
                <a:gd name="connsiteY55" fmla="*/ 749766 h 6523167"/>
                <a:gd name="connsiteX56" fmla="*/ 1052687 w 2343790"/>
                <a:gd name="connsiteY56" fmla="*/ 734378 h 6523167"/>
                <a:gd name="connsiteX57" fmla="*/ 802653 w 2343790"/>
                <a:gd name="connsiteY57" fmla="*/ 986954 h 6523167"/>
                <a:gd name="connsiteX58" fmla="*/ 934953 w 2343790"/>
                <a:gd name="connsiteY58" fmla="*/ 749766 h 6523167"/>
                <a:gd name="connsiteX59" fmla="*/ 747498 w 2343790"/>
                <a:gd name="connsiteY59" fmla="*/ 762295 h 6523167"/>
                <a:gd name="connsiteX60" fmla="*/ 731638 w 2343790"/>
                <a:gd name="connsiteY60" fmla="*/ 797118 h 6523167"/>
                <a:gd name="connsiteX61" fmla="*/ 720835 w 2343790"/>
                <a:gd name="connsiteY61" fmla="*/ 789741 h 6523167"/>
                <a:gd name="connsiteX62" fmla="*/ 747498 w 2343790"/>
                <a:gd name="connsiteY62" fmla="*/ 762295 h 6523167"/>
                <a:gd name="connsiteX63" fmla="*/ 911393 w 2343790"/>
                <a:gd name="connsiteY63" fmla="*/ 730444 h 6523167"/>
                <a:gd name="connsiteX64" fmla="*/ 934026 w 2343790"/>
                <a:gd name="connsiteY64" fmla="*/ 733529 h 6523167"/>
                <a:gd name="connsiteX65" fmla="*/ 792481 w 2343790"/>
                <a:gd name="connsiteY65" fmla="*/ 862360 h 6523167"/>
                <a:gd name="connsiteX66" fmla="*/ 850964 w 2343790"/>
                <a:gd name="connsiteY66" fmla="*/ 742005 h 6523167"/>
                <a:gd name="connsiteX67" fmla="*/ 911393 w 2343790"/>
                <a:gd name="connsiteY67" fmla="*/ 730444 h 6523167"/>
                <a:gd name="connsiteX68" fmla="*/ 834437 w 2343790"/>
                <a:gd name="connsiteY68" fmla="*/ 725437 h 6523167"/>
                <a:gd name="connsiteX69" fmla="*/ 862830 w 2343790"/>
                <a:gd name="connsiteY69" fmla="*/ 727596 h 6523167"/>
                <a:gd name="connsiteX70" fmla="*/ 792482 w 2343790"/>
                <a:gd name="connsiteY70" fmla="*/ 764890 h 6523167"/>
                <a:gd name="connsiteX71" fmla="*/ 834437 w 2343790"/>
                <a:gd name="connsiteY71" fmla="*/ 725437 h 6523167"/>
                <a:gd name="connsiteX72" fmla="*/ 780209 w 2343790"/>
                <a:gd name="connsiteY72" fmla="*/ 731647 h 6523167"/>
                <a:gd name="connsiteX73" fmla="*/ 783562 w 2343790"/>
                <a:gd name="connsiteY73" fmla="*/ 770655 h 6523167"/>
                <a:gd name="connsiteX74" fmla="*/ 762818 w 2343790"/>
                <a:gd name="connsiteY74" fmla="*/ 766724 h 6523167"/>
                <a:gd name="connsiteX75" fmla="*/ 780209 w 2343790"/>
                <a:gd name="connsiteY75" fmla="*/ 731647 h 6523167"/>
                <a:gd name="connsiteX76" fmla="*/ 518715 w 2343790"/>
                <a:gd name="connsiteY76" fmla="*/ 767431 h 6523167"/>
                <a:gd name="connsiteX77" fmla="*/ 578893 w 2343790"/>
                <a:gd name="connsiteY77" fmla="*/ 758956 h 6523167"/>
                <a:gd name="connsiteX78" fmla="*/ 604320 w 2343790"/>
                <a:gd name="connsiteY78" fmla="*/ 772517 h 6523167"/>
                <a:gd name="connsiteX79" fmla="*/ 602625 w 2343790"/>
                <a:gd name="connsiteY79" fmla="*/ 913215 h 6523167"/>
                <a:gd name="connsiteX80" fmla="*/ 567027 w 2343790"/>
                <a:gd name="connsiteY80" fmla="*/ 953898 h 6523167"/>
                <a:gd name="connsiteX81" fmla="*/ 561942 w 2343790"/>
                <a:gd name="connsiteY81" fmla="*/ 853037 h 6523167"/>
                <a:gd name="connsiteX82" fmla="*/ 518715 w 2343790"/>
                <a:gd name="connsiteY82" fmla="*/ 767431 h 6523167"/>
                <a:gd name="connsiteX83" fmla="*/ 663651 w 2343790"/>
                <a:gd name="connsiteY83" fmla="*/ 742853 h 6523167"/>
                <a:gd name="connsiteX84" fmla="*/ 669914 w 2343790"/>
                <a:gd name="connsiteY84" fmla="*/ 742641 h 6523167"/>
                <a:gd name="connsiteX85" fmla="*/ 683144 w 2343790"/>
                <a:gd name="connsiteY85" fmla="*/ 752175 h 6523167"/>
                <a:gd name="connsiteX86" fmla="*/ 680602 w 2343790"/>
                <a:gd name="connsiteY86" fmla="*/ 819982 h 6523167"/>
                <a:gd name="connsiteX87" fmla="*/ 639918 w 2343790"/>
                <a:gd name="connsiteY87" fmla="*/ 868293 h 6523167"/>
                <a:gd name="connsiteX88" fmla="*/ 633985 w 2343790"/>
                <a:gd name="connsiteY88" fmla="*/ 870836 h 6523167"/>
                <a:gd name="connsiteX89" fmla="*/ 605167 w 2343790"/>
                <a:gd name="connsiteY89" fmla="*/ 756415 h 6523167"/>
                <a:gd name="connsiteX90" fmla="*/ 663651 w 2343790"/>
                <a:gd name="connsiteY90" fmla="*/ 742853 h 6523167"/>
                <a:gd name="connsiteX91" fmla="*/ 715963 w 2343790"/>
                <a:gd name="connsiteY91" fmla="*/ 729025 h 6523167"/>
                <a:gd name="connsiteX92" fmla="*/ 730608 w 2343790"/>
                <a:gd name="connsiteY92" fmla="*/ 736073 h 6523167"/>
                <a:gd name="connsiteX93" fmla="*/ 708572 w 2343790"/>
                <a:gd name="connsiteY93" fmla="*/ 790316 h 6523167"/>
                <a:gd name="connsiteX94" fmla="*/ 687382 w 2343790"/>
                <a:gd name="connsiteY94" fmla="*/ 739462 h 6523167"/>
                <a:gd name="connsiteX95" fmla="*/ 715963 w 2343790"/>
                <a:gd name="connsiteY95" fmla="*/ 729025 h 6523167"/>
                <a:gd name="connsiteX96" fmla="*/ 758539 w 2343790"/>
                <a:gd name="connsiteY96" fmla="*/ 719042 h 6523167"/>
                <a:gd name="connsiteX97" fmla="*/ 767055 w 2343790"/>
                <a:gd name="connsiteY97" fmla="*/ 719120 h 6523167"/>
                <a:gd name="connsiteX98" fmla="*/ 745865 w 2343790"/>
                <a:gd name="connsiteY98" fmla="*/ 740310 h 6523167"/>
                <a:gd name="connsiteX99" fmla="*/ 740779 w 2343790"/>
                <a:gd name="connsiteY99" fmla="*/ 729292 h 6523167"/>
                <a:gd name="connsiteX100" fmla="*/ 758539 w 2343790"/>
                <a:gd name="connsiteY100" fmla="*/ 719042 h 6523167"/>
                <a:gd name="connsiteX101" fmla="*/ 370390 w 2343790"/>
                <a:gd name="connsiteY101" fmla="*/ 782688 h 6523167"/>
                <a:gd name="connsiteX102" fmla="*/ 493288 w 2343790"/>
                <a:gd name="connsiteY102" fmla="*/ 770822 h 6523167"/>
                <a:gd name="connsiteX103" fmla="*/ 520411 w 2343790"/>
                <a:gd name="connsiteY103" fmla="*/ 786927 h 6523167"/>
                <a:gd name="connsiteX104" fmla="*/ 551770 w 2343790"/>
                <a:gd name="connsiteY104" fmla="*/ 968307 h 6523167"/>
                <a:gd name="connsiteX105" fmla="*/ 544142 w 2343790"/>
                <a:gd name="connsiteY105" fmla="*/ 982716 h 6523167"/>
                <a:gd name="connsiteX106" fmla="*/ 460233 w 2343790"/>
                <a:gd name="connsiteY106" fmla="*/ 1084424 h 6523167"/>
                <a:gd name="connsiteX107" fmla="*/ 370390 w 2343790"/>
                <a:gd name="connsiteY107" fmla="*/ 782688 h 6523167"/>
                <a:gd name="connsiteX108" fmla="*/ 846620 w 2343790"/>
                <a:gd name="connsiteY108" fmla="*/ 690832 h 6523167"/>
                <a:gd name="connsiteX109" fmla="*/ 853507 w 2343790"/>
                <a:gd name="connsiteY109" fmla="*/ 693694 h 6523167"/>
                <a:gd name="connsiteX110" fmla="*/ 851812 w 2343790"/>
                <a:gd name="connsiteY110" fmla="*/ 703865 h 6523167"/>
                <a:gd name="connsiteX111" fmla="*/ 839097 w 2343790"/>
                <a:gd name="connsiteY111" fmla="*/ 709797 h 6523167"/>
                <a:gd name="connsiteX112" fmla="*/ 813670 w 2343790"/>
                <a:gd name="connsiteY112" fmla="*/ 703016 h 6523167"/>
                <a:gd name="connsiteX113" fmla="*/ 839098 w 2343790"/>
                <a:gd name="connsiteY113" fmla="*/ 693693 h 6523167"/>
                <a:gd name="connsiteX114" fmla="*/ 846620 w 2343790"/>
                <a:gd name="connsiteY114" fmla="*/ 690832 h 6523167"/>
                <a:gd name="connsiteX115" fmla="*/ 260205 w 2343790"/>
                <a:gd name="connsiteY115" fmla="*/ 784384 h 6523167"/>
                <a:gd name="connsiteX116" fmla="*/ 348354 w 2343790"/>
                <a:gd name="connsiteY116" fmla="*/ 784384 h 6523167"/>
                <a:gd name="connsiteX117" fmla="*/ 369544 w 2343790"/>
                <a:gd name="connsiteY117" fmla="*/ 797945 h 6523167"/>
                <a:gd name="connsiteX118" fmla="*/ 450909 w 2343790"/>
                <a:gd name="connsiteY118" fmla="*/ 970003 h 6523167"/>
                <a:gd name="connsiteX119" fmla="*/ 454301 w 2343790"/>
                <a:gd name="connsiteY119" fmla="*/ 1007295 h 6523167"/>
                <a:gd name="connsiteX120" fmla="*/ 410227 w 2343790"/>
                <a:gd name="connsiteY120" fmla="*/ 1149687 h 6523167"/>
                <a:gd name="connsiteX121" fmla="*/ 342419 w 2343790"/>
                <a:gd name="connsiteY121" fmla="*/ 1234445 h 6523167"/>
                <a:gd name="connsiteX122" fmla="*/ 260205 w 2343790"/>
                <a:gd name="connsiteY122" fmla="*/ 784384 h 6523167"/>
                <a:gd name="connsiteX123" fmla="*/ 899276 w 2343790"/>
                <a:gd name="connsiteY123" fmla="*/ 675895 h 6523167"/>
                <a:gd name="connsiteX124" fmla="*/ 892495 w 2343790"/>
                <a:gd name="connsiteY124" fmla="*/ 705559 h 6523167"/>
                <a:gd name="connsiteX125" fmla="*/ 870458 w 2343790"/>
                <a:gd name="connsiteY125" fmla="*/ 713187 h 6523167"/>
                <a:gd name="connsiteX126" fmla="*/ 866220 w 2343790"/>
                <a:gd name="connsiteY126" fmla="*/ 697084 h 6523167"/>
                <a:gd name="connsiteX127" fmla="*/ 899276 w 2343790"/>
                <a:gd name="connsiteY127" fmla="*/ 675895 h 6523167"/>
                <a:gd name="connsiteX128" fmla="*/ 954367 w 2343790"/>
                <a:gd name="connsiteY128" fmla="*/ 657248 h 6523167"/>
                <a:gd name="connsiteX129" fmla="*/ 943349 w 2343790"/>
                <a:gd name="connsiteY129" fmla="*/ 700474 h 6523167"/>
                <a:gd name="connsiteX130" fmla="*/ 934026 w 2343790"/>
                <a:gd name="connsiteY130" fmla="*/ 719120 h 6523167"/>
                <a:gd name="connsiteX131" fmla="*/ 905208 w 2343790"/>
                <a:gd name="connsiteY131" fmla="*/ 714882 h 6523167"/>
                <a:gd name="connsiteX132" fmla="*/ 906904 w 2343790"/>
                <a:gd name="connsiteY132" fmla="*/ 690304 h 6523167"/>
                <a:gd name="connsiteX133" fmla="*/ 954367 w 2343790"/>
                <a:gd name="connsiteY133" fmla="*/ 657248 h 6523167"/>
                <a:gd name="connsiteX134" fmla="*/ 159345 w 2343790"/>
                <a:gd name="connsiteY134" fmla="*/ 787773 h 6523167"/>
                <a:gd name="connsiteX135" fmla="*/ 233932 w 2343790"/>
                <a:gd name="connsiteY135" fmla="*/ 787774 h 6523167"/>
                <a:gd name="connsiteX136" fmla="*/ 257662 w 2343790"/>
                <a:gd name="connsiteY136" fmla="*/ 808114 h 6523167"/>
                <a:gd name="connsiteX137" fmla="*/ 298345 w 2343790"/>
                <a:gd name="connsiteY137" fmla="*/ 925080 h 6523167"/>
                <a:gd name="connsiteX138" fmla="*/ 329707 w 2343790"/>
                <a:gd name="connsiteY138" fmla="*/ 1142907 h 6523167"/>
                <a:gd name="connsiteX139" fmla="*/ 279699 w 2343790"/>
                <a:gd name="connsiteY139" fmla="*/ 1322593 h 6523167"/>
                <a:gd name="connsiteX140" fmla="*/ 238169 w 2343790"/>
                <a:gd name="connsiteY140" fmla="*/ 1381923 h 6523167"/>
                <a:gd name="connsiteX141" fmla="*/ 202571 w 2343790"/>
                <a:gd name="connsiteY141" fmla="*/ 899654 h 6523167"/>
                <a:gd name="connsiteX142" fmla="*/ 159345 w 2343790"/>
                <a:gd name="connsiteY142" fmla="*/ 787773 h 6523167"/>
                <a:gd name="connsiteX143" fmla="*/ 750951 w 2343790"/>
                <a:gd name="connsiteY143" fmla="*/ 687760 h 6523167"/>
                <a:gd name="connsiteX144" fmla="*/ 757321 w 2343790"/>
                <a:gd name="connsiteY144" fmla="*/ 686992 h 6523167"/>
                <a:gd name="connsiteX145" fmla="*/ 777225 w 2343790"/>
                <a:gd name="connsiteY145" fmla="*/ 699625 h 6523167"/>
                <a:gd name="connsiteX146" fmla="*/ 749255 w 2343790"/>
                <a:gd name="connsiteY146" fmla="*/ 704711 h 6523167"/>
                <a:gd name="connsiteX147" fmla="*/ 750951 w 2343790"/>
                <a:gd name="connsiteY147" fmla="*/ 687760 h 6523167"/>
                <a:gd name="connsiteX148" fmla="*/ 1029802 w 2343790"/>
                <a:gd name="connsiteY148" fmla="*/ 628430 h 6523167"/>
                <a:gd name="connsiteX149" fmla="*/ 995899 w 2343790"/>
                <a:gd name="connsiteY149" fmla="*/ 711492 h 6523167"/>
                <a:gd name="connsiteX150" fmla="*/ 975558 w 2343790"/>
                <a:gd name="connsiteY150" fmla="*/ 720816 h 6523167"/>
                <a:gd name="connsiteX151" fmla="*/ 952673 w 2343790"/>
                <a:gd name="connsiteY151" fmla="*/ 707255 h 6523167"/>
                <a:gd name="connsiteX152" fmla="*/ 997595 w 2343790"/>
                <a:gd name="connsiteY152" fmla="*/ 639448 h 6523167"/>
                <a:gd name="connsiteX153" fmla="*/ 1029802 w 2343790"/>
                <a:gd name="connsiteY153" fmla="*/ 628430 h 6523167"/>
                <a:gd name="connsiteX154" fmla="*/ 848422 w 2343790"/>
                <a:gd name="connsiteY154" fmla="*/ 646230 h 6523167"/>
                <a:gd name="connsiteX155" fmla="*/ 812823 w 2343790"/>
                <a:gd name="connsiteY155" fmla="*/ 687760 h 6523167"/>
                <a:gd name="connsiteX156" fmla="*/ 848422 w 2343790"/>
                <a:gd name="connsiteY156" fmla="*/ 646230 h 6523167"/>
                <a:gd name="connsiteX157" fmla="*/ 711115 w 2343790"/>
                <a:gd name="connsiteY157" fmla="*/ 658095 h 6523167"/>
                <a:gd name="connsiteX158" fmla="*/ 738237 w 2343790"/>
                <a:gd name="connsiteY158" fmla="*/ 698778 h 6523167"/>
                <a:gd name="connsiteX159" fmla="*/ 690773 w 2343790"/>
                <a:gd name="connsiteY159" fmla="*/ 723357 h 6523167"/>
                <a:gd name="connsiteX160" fmla="*/ 711115 w 2343790"/>
                <a:gd name="connsiteY160" fmla="*/ 658095 h 6523167"/>
                <a:gd name="connsiteX161" fmla="*/ 1159481 w 2343790"/>
                <a:gd name="connsiteY161" fmla="*/ 583510 h 6523167"/>
                <a:gd name="connsiteX162" fmla="*/ 1110321 w 2343790"/>
                <a:gd name="connsiteY162" fmla="*/ 640296 h 6523167"/>
                <a:gd name="connsiteX163" fmla="*/ 1081503 w 2343790"/>
                <a:gd name="connsiteY163" fmla="*/ 706406 h 6523167"/>
                <a:gd name="connsiteX164" fmla="*/ 1063705 w 2343790"/>
                <a:gd name="connsiteY164" fmla="*/ 721664 h 6523167"/>
                <a:gd name="connsiteX165" fmla="*/ 1033192 w 2343790"/>
                <a:gd name="connsiteY165" fmla="*/ 721663 h 6523167"/>
                <a:gd name="connsiteX166" fmla="*/ 1006917 w 2343790"/>
                <a:gd name="connsiteY166" fmla="*/ 691150 h 6523167"/>
                <a:gd name="connsiteX167" fmla="*/ 1059466 w 2343790"/>
                <a:gd name="connsiteY167" fmla="*/ 619107 h 6523167"/>
                <a:gd name="connsiteX168" fmla="*/ 1159481 w 2343790"/>
                <a:gd name="connsiteY168" fmla="*/ 583510 h 6523167"/>
                <a:gd name="connsiteX169" fmla="*/ 789091 w 2343790"/>
                <a:gd name="connsiteY169" fmla="*/ 642839 h 6523167"/>
                <a:gd name="connsiteX170" fmla="*/ 795766 w 2343790"/>
                <a:gd name="connsiteY170" fmla="*/ 641991 h 6523167"/>
                <a:gd name="connsiteX171" fmla="*/ 801804 w 2343790"/>
                <a:gd name="connsiteY171" fmla="*/ 643686 h 6523167"/>
                <a:gd name="connsiteX172" fmla="*/ 793329 w 2343790"/>
                <a:gd name="connsiteY172" fmla="*/ 672504 h 6523167"/>
                <a:gd name="connsiteX173" fmla="*/ 789091 w 2343790"/>
                <a:gd name="connsiteY173" fmla="*/ 642839 h 6523167"/>
                <a:gd name="connsiteX174" fmla="*/ 901819 w 2343790"/>
                <a:gd name="connsiteY174" fmla="*/ 597917 h 6523167"/>
                <a:gd name="connsiteX175" fmla="*/ 910294 w 2343790"/>
                <a:gd name="connsiteY175" fmla="*/ 628430 h 6523167"/>
                <a:gd name="connsiteX176" fmla="*/ 918770 w 2343790"/>
                <a:gd name="connsiteY176" fmla="*/ 652162 h 6523167"/>
                <a:gd name="connsiteX177" fmla="*/ 873000 w 2343790"/>
                <a:gd name="connsiteY177" fmla="*/ 667419 h 6523167"/>
                <a:gd name="connsiteX178" fmla="*/ 869610 w 2343790"/>
                <a:gd name="connsiteY178" fmla="*/ 625889 h 6523167"/>
                <a:gd name="connsiteX179" fmla="*/ 901819 w 2343790"/>
                <a:gd name="connsiteY179" fmla="*/ 597917 h 6523167"/>
                <a:gd name="connsiteX180" fmla="*/ 764511 w 2343790"/>
                <a:gd name="connsiteY180" fmla="*/ 619107 h 6523167"/>
                <a:gd name="connsiteX181" fmla="*/ 760274 w 2343790"/>
                <a:gd name="connsiteY181" fmla="*/ 662333 h 6523167"/>
                <a:gd name="connsiteX182" fmla="*/ 722981 w 2343790"/>
                <a:gd name="connsiteY182" fmla="*/ 653857 h 6523167"/>
                <a:gd name="connsiteX183" fmla="*/ 764511 w 2343790"/>
                <a:gd name="connsiteY183" fmla="*/ 619107 h 6523167"/>
                <a:gd name="connsiteX184" fmla="*/ 1407431 w 2343790"/>
                <a:gd name="connsiteY184" fmla="*/ 507845 h 6523167"/>
                <a:gd name="connsiteX185" fmla="*/ 1178975 w 2343790"/>
                <a:gd name="connsiteY185" fmla="*/ 700474 h 6523167"/>
                <a:gd name="connsiteX186" fmla="*/ 1134901 w 2343790"/>
                <a:gd name="connsiteY186" fmla="*/ 715730 h 6523167"/>
                <a:gd name="connsiteX187" fmla="*/ 1093370 w 2343790"/>
                <a:gd name="connsiteY187" fmla="*/ 714883 h 6523167"/>
                <a:gd name="connsiteX188" fmla="*/ 1103541 w 2343790"/>
                <a:gd name="connsiteY188" fmla="*/ 671656 h 6523167"/>
                <a:gd name="connsiteX189" fmla="*/ 1240000 w 2343790"/>
                <a:gd name="connsiteY189" fmla="*/ 553843 h 6523167"/>
                <a:gd name="connsiteX190" fmla="*/ 1407431 w 2343790"/>
                <a:gd name="connsiteY190" fmla="*/ 507845 h 6523167"/>
                <a:gd name="connsiteX191" fmla="*/ 848846 w 2343790"/>
                <a:gd name="connsiteY191" fmla="*/ 598130 h 6523167"/>
                <a:gd name="connsiteX192" fmla="*/ 861982 w 2343790"/>
                <a:gd name="connsiteY192" fmla="*/ 603003 h 6523167"/>
                <a:gd name="connsiteX193" fmla="*/ 874696 w 2343790"/>
                <a:gd name="connsiteY193" fmla="*/ 609784 h 6523167"/>
                <a:gd name="connsiteX194" fmla="*/ 860287 w 2343790"/>
                <a:gd name="connsiteY194" fmla="*/ 618259 h 6523167"/>
                <a:gd name="connsiteX195" fmla="*/ 834861 w 2343790"/>
                <a:gd name="connsiteY195" fmla="*/ 627582 h 6523167"/>
                <a:gd name="connsiteX196" fmla="*/ 838250 w 2343790"/>
                <a:gd name="connsiteY196" fmla="*/ 607242 h 6523167"/>
                <a:gd name="connsiteX197" fmla="*/ 848846 w 2343790"/>
                <a:gd name="connsiteY197" fmla="*/ 598130 h 6523167"/>
                <a:gd name="connsiteX198" fmla="*/ 772141 w 2343790"/>
                <a:gd name="connsiteY198" fmla="*/ 594527 h 6523167"/>
                <a:gd name="connsiteX199" fmla="*/ 825536 w 2343790"/>
                <a:gd name="connsiteY199" fmla="*/ 602156 h 6523167"/>
                <a:gd name="connsiteX200" fmla="*/ 794177 w 2343790"/>
                <a:gd name="connsiteY200" fmla="*/ 631820 h 6523167"/>
                <a:gd name="connsiteX201" fmla="*/ 772141 w 2343790"/>
                <a:gd name="connsiteY201" fmla="*/ 594527 h 6523167"/>
                <a:gd name="connsiteX202" fmla="*/ 642461 w 2343790"/>
                <a:gd name="connsiteY202" fmla="*/ 599612 h 6523167"/>
                <a:gd name="connsiteX203" fmla="*/ 691620 w 2343790"/>
                <a:gd name="connsiteY203" fmla="*/ 640295 h 6523167"/>
                <a:gd name="connsiteX204" fmla="*/ 699249 w 2343790"/>
                <a:gd name="connsiteY204" fmla="*/ 668267 h 6523167"/>
                <a:gd name="connsiteX205" fmla="*/ 628900 w 2343790"/>
                <a:gd name="connsiteY205" fmla="*/ 739462 h 6523167"/>
                <a:gd name="connsiteX206" fmla="*/ 602625 w 2343790"/>
                <a:gd name="connsiteY206" fmla="*/ 744548 h 6523167"/>
                <a:gd name="connsiteX207" fmla="*/ 642461 w 2343790"/>
                <a:gd name="connsiteY207" fmla="*/ 599612 h 6523167"/>
                <a:gd name="connsiteX208" fmla="*/ 978099 w 2343790"/>
                <a:gd name="connsiteY208" fmla="*/ 541131 h 6523167"/>
                <a:gd name="connsiteX209" fmla="*/ 977253 w 2343790"/>
                <a:gd name="connsiteY209" fmla="*/ 621649 h 6523167"/>
                <a:gd name="connsiteX210" fmla="*/ 967929 w 2343790"/>
                <a:gd name="connsiteY210" fmla="*/ 636058 h 6523167"/>
                <a:gd name="connsiteX211" fmla="*/ 927245 w 2343790"/>
                <a:gd name="connsiteY211" fmla="*/ 638600 h 6523167"/>
                <a:gd name="connsiteX212" fmla="*/ 934874 w 2343790"/>
                <a:gd name="connsiteY212" fmla="*/ 572491 h 6523167"/>
                <a:gd name="connsiteX213" fmla="*/ 978099 w 2343790"/>
                <a:gd name="connsiteY213" fmla="*/ 541131 h 6523167"/>
                <a:gd name="connsiteX214" fmla="*/ 752646 w 2343790"/>
                <a:gd name="connsiteY214" fmla="*/ 569099 h 6523167"/>
                <a:gd name="connsiteX215" fmla="*/ 732303 w 2343790"/>
                <a:gd name="connsiteY215" fmla="*/ 636059 h 6523167"/>
                <a:gd name="connsiteX216" fmla="*/ 678906 w 2343790"/>
                <a:gd name="connsiteY216" fmla="*/ 614868 h 6523167"/>
                <a:gd name="connsiteX217" fmla="*/ 752646 w 2343790"/>
                <a:gd name="connsiteY217" fmla="*/ 569099 h 6523167"/>
                <a:gd name="connsiteX218" fmla="*/ 890535 w 2343790"/>
                <a:gd name="connsiteY218" fmla="*/ 536151 h 6523167"/>
                <a:gd name="connsiteX219" fmla="*/ 895038 w 2343790"/>
                <a:gd name="connsiteY219" fmla="*/ 536892 h 6523167"/>
                <a:gd name="connsiteX220" fmla="*/ 954367 w 2343790"/>
                <a:gd name="connsiteY220" fmla="*/ 542825 h 6523167"/>
                <a:gd name="connsiteX221" fmla="*/ 895039 w 2343790"/>
                <a:gd name="connsiteY221" fmla="*/ 587747 h 6523167"/>
                <a:gd name="connsiteX222" fmla="*/ 867916 w 2343790"/>
                <a:gd name="connsiteY222" fmla="*/ 592831 h 6523167"/>
                <a:gd name="connsiteX223" fmla="*/ 859439 w 2343790"/>
                <a:gd name="connsiteY223" fmla="*/ 573338 h 6523167"/>
                <a:gd name="connsiteX224" fmla="*/ 881476 w 2343790"/>
                <a:gd name="connsiteY224" fmla="*/ 542825 h 6523167"/>
                <a:gd name="connsiteX225" fmla="*/ 890535 w 2343790"/>
                <a:gd name="connsiteY225" fmla="*/ 536151 h 6523167"/>
                <a:gd name="connsiteX226" fmla="*/ 766207 w 2343790"/>
                <a:gd name="connsiteY226" fmla="*/ 551301 h 6523167"/>
                <a:gd name="connsiteX227" fmla="*/ 850964 w 2343790"/>
                <a:gd name="connsiteY227" fmla="*/ 556387 h 6523167"/>
                <a:gd name="connsiteX228" fmla="*/ 799262 w 2343790"/>
                <a:gd name="connsiteY228" fmla="*/ 591985 h 6523167"/>
                <a:gd name="connsiteX229" fmla="*/ 766207 w 2343790"/>
                <a:gd name="connsiteY229" fmla="*/ 551301 h 6523167"/>
                <a:gd name="connsiteX230" fmla="*/ 1038279 w 2343790"/>
                <a:gd name="connsiteY230" fmla="*/ 504685 h 6523167"/>
                <a:gd name="connsiteX231" fmla="*/ 1067095 w 2343790"/>
                <a:gd name="connsiteY231" fmla="*/ 600461 h 6523167"/>
                <a:gd name="connsiteX232" fmla="*/ 1011157 w 2343790"/>
                <a:gd name="connsiteY232" fmla="*/ 621649 h 6523167"/>
                <a:gd name="connsiteX233" fmla="*/ 983185 w 2343790"/>
                <a:gd name="connsiteY233" fmla="*/ 606393 h 6523167"/>
                <a:gd name="connsiteX234" fmla="*/ 1038279 w 2343790"/>
                <a:gd name="connsiteY234" fmla="*/ 504685 h 6523167"/>
                <a:gd name="connsiteX235" fmla="*/ 589911 w 2343790"/>
                <a:gd name="connsiteY235" fmla="*/ 557234 h 6523167"/>
                <a:gd name="connsiteX236" fmla="*/ 628053 w 2343790"/>
                <a:gd name="connsiteY236" fmla="*/ 680979 h 6523167"/>
                <a:gd name="connsiteX237" fmla="*/ 531430 w 2343790"/>
                <a:gd name="connsiteY237" fmla="*/ 750480 h 6523167"/>
                <a:gd name="connsiteX238" fmla="*/ 589911 w 2343790"/>
                <a:gd name="connsiteY238" fmla="*/ 557234 h 6523167"/>
                <a:gd name="connsiteX239" fmla="*/ 941061 w 2343790"/>
                <a:gd name="connsiteY239" fmla="*/ 478695 h 6523167"/>
                <a:gd name="connsiteX240" fmla="*/ 949323 w 2343790"/>
                <a:gd name="connsiteY240" fmla="*/ 478794 h 6523167"/>
                <a:gd name="connsiteX241" fmla="*/ 962843 w 2343790"/>
                <a:gd name="connsiteY241" fmla="*/ 484343 h 6523167"/>
                <a:gd name="connsiteX242" fmla="*/ 1032344 w 2343790"/>
                <a:gd name="connsiteY242" fmla="*/ 491971 h 6523167"/>
                <a:gd name="connsiteX243" fmla="*/ 915381 w 2343790"/>
                <a:gd name="connsiteY243" fmla="*/ 533501 h 6523167"/>
                <a:gd name="connsiteX244" fmla="*/ 906057 w 2343790"/>
                <a:gd name="connsiteY244" fmla="*/ 513160 h 6523167"/>
                <a:gd name="connsiteX245" fmla="*/ 921313 w 2343790"/>
                <a:gd name="connsiteY245" fmla="*/ 495360 h 6523167"/>
                <a:gd name="connsiteX246" fmla="*/ 941061 w 2343790"/>
                <a:gd name="connsiteY246" fmla="*/ 478695 h 6523167"/>
                <a:gd name="connsiteX247" fmla="*/ 1167955 w 2343790"/>
                <a:gd name="connsiteY247" fmla="*/ 426707 h 6523167"/>
                <a:gd name="connsiteX248" fmla="*/ 1205249 w 2343790"/>
                <a:gd name="connsiteY248" fmla="*/ 551301 h 6523167"/>
                <a:gd name="connsiteX249" fmla="*/ 1089133 w 2343790"/>
                <a:gd name="connsiteY249" fmla="*/ 592831 h 6523167"/>
                <a:gd name="connsiteX250" fmla="*/ 1041668 w 2343790"/>
                <a:gd name="connsiteY250" fmla="*/ 540282 h 6523167"/>
                <a:gd name="connsiteX251" fmla="*/ 1074723 w 2343790"/>
                <a:gd name="connsiteY251" fmla="*/ 480953 h 6523167"/>
                <a:gd name="connsiteX252" fmla="*/ 1167955 w 2343790"/>
                <a:gd name="connsiteY252" fmla="*/ 426707 h 6523167"/>
                <a:gd name="connsiteX253" fmla="*/ 755189 w 2343790"/>
                <a:gd name="connsiteY253" fmla="*/ 490276 h 6523167"/>
                <a:gd name="connsiteX254" fmla="*/ 912837 w 2343790"/>
                <a:gd name="connsiteY254" fmla="*/ 484342 h 6523167"/>
                <a:gd name="connsiteX255" fmla="*/ 817908 w 2343790"/>
                <a:gd name="connsiteY255" fmla="*/ 550454 h 6523167"/>
                <a:gd name="connsiteX256" fmla="*/ 755189 w 2343790"/>
                <a:gd name="connsiteY256" fmla="*/ 490276 h 6523167"/>
                <a:gd name="connsiteX257" fmla="*/ 738237 w 2343790"/>
                <a:gd name="connsiteY257" fmla="*/ 487733 h 6523167"/>
                <a:gd name="connsiteX258" fmla="*/ 714506 w 2343790"/>
                <a:gd name="connsiteY258" fmla="*/ 593680 h 6523167"/>
                <a:gd name="connsiteX259" fmla="*/ 619577 w 2343790"/>
                <a:gd name="connsiteY259" fmla="*/ 560624 h 6523167"/>
                <a:gd name="connsiteX260" fmla="*/ 738237 w 2343790"/>
                <a:gd name="connsiteY260" fmla="*/ 487733 h 6523167"/>
                <a:gd name="connsiteX261" fmla="*/ 1272208 w 2343790"/>
                <a:gd name="connsiteY261" fmla="*/ 369920 h 6523167"/>
                <a:gd name="connsiteX262" fmla="*/ 1310348 w 2343790"/>
                <a:gd name="connsiteY262" fmla="*/ 519094 h 6523167"/>
                <a:gd name="connsiteX263" fmla="*/ 1238305 w 2343790"/>
                <a:gd name="connsiteY263" fmla="*/ 541129 h 6523167"/>
                <a:gd name="connsiteX264" fmla="*/ 1195078 w 2343790"/>
                <a:gd name="connsiteY264" fmla="*/ 525026 h 6523167"/>
                <a:gd name="connsiteX265" fmla="*/ 1181517 w 2343790"/>
                <a:gd name="connsiteY265" fmla="*/ 434337 h 6523167"/>
                <a:gd name="connsiteX266" fmla="*/ 1197622 w 2343790"/>
                <a:gd name="connsiteY266" fmla="*/ 412299 h 6523167"/>
                <a:gd name="connsiteX267" fmla="*/ 1272208 w 2343790"/>
                <a:gd name="connsiteY267" fmla="*/ 369920 h 6523167"/>
                <a:gd name="connsiteX268" fmla="*/ 508544 w 2343790"/>
                <a:gd name="connsiteY268" fmla="*/ 484342 h 6523167"/>
                <a:gd name="connsiteX269" fmla="*/ 578893 w 2343790"/>
                <a:gd name="connsiteY269" fmla="*/ 619954 h 6523167"/>
                <a:gd name="connsiteX270" fmla="*/ 567875 w 2343790"/>
                <a:gd name="connsiteY270" fmla="*/ 667418 h 6523167"/>
                <a:gd name="connsiteX271" fmla="*/ 449215 w 2343790"/>
                <a:gd name="connsiteY271" fmla="*/ 763194 h 6523167"/>
                <a:gd name="connsiteX272" fmla="*/ 392428 w 2343790"/>
                <a:gd name="connsiteY272" fmla="*/ 768280 h 6523167"/>
                <a:gd name="connsiteX273" fmla="*/ 508544 w 2343790"/>
                <a:gd name="connsiteY273" fmla="*/ 484342 h 6523167"/>
                <a:gd name="connsiteX274" fmla="*/ 1080658 w 2343790"/>
                <a:gd name="connsiteY274" fmla="*/ 342798 h 6523167"/>
                <a:gd name="connsiteX275" fmla="*/ 1174738 w 2343790"/>
                <a:gd name="connsiteY275" fmla="*/ 409756 h 6523167"/>
                <a:gd name="connsiteX276" fmla="*/ 993357 w 2343790"/>
                <a:gd name="connsiteY276" fmla="*/ 479257 h 6523167"/>
                <a:gd name="connsiteX277" fmla="*/ 984032 w 2343790"/>
                <a:gd name="connsiteY277" fmla="*/ 478409 h 6523167"/>
                <a:gd name="connsiteX278" fmla="*/ 953521 w 2343790"/>
                <a:gd name="connsiteY278" fmla="*/ 464849 h 6523167"/>
                <a:gd name="connsiteX279" fmla="*/ 970472 w 2343790"/>
                <a:gd name="connsiteY279" fmla="*/ 441963 h 6523167"/>
                <a:gd name="connsiteX280" fmla="*/ 1080658 w 2343790"/>
                <a:gd name="connsiteY280" fmla="*/ 342798 h 6523167"/>
                <a:gd name="connsiteX281" fmla="*/ 1449350 w 2343790"/>
                <a:gd name="connsiteY281" fmla="*/ 280077 h 6523167"/>
                <a:gd name="connsiteX282" fmla="*/ 1413753 w 2343790"/>
                <a:gd name="connsiteY282" fmla="*/ 430098 h 6523167"/>
                <a:gd name="connsiteX283" fmla="*/ 1419157 w 2343790"/>
                <a:gd name="connsiteY283" fmla="*/ 454042 h 6523167"/>
                <a:gd name="connsiteX284" fmla="*/ 1436046 w 2343790"/>
                <a:gd name="connsiteY284" fmla="*/ 485396 h 6523167"/>
                <a:gd name="connsiteX285" fmla="*/ 1368822 w 2343790"/>
                <a:gd name="connsiteY285" fmla="*/ 502997 h 6523167"/>
                <a:gd name="connsiteX286" fmla="*/ 1335776 w 2343790"/>
                <a:gd name="connsiteY286" fmla="*/ 512313 h 6523167"/>
                <a:gd name="connsiteX287" fmla="*/ 1310348 w 2343790"/>
                <a:gd name="connsiteY287" fmla="*/ 504685 h 6523167"/>
                <a:gd name="connsiteX288" fmla="*/ 1285768 w 2343790"/>
                <a:gd name="connsiteY288" fmla="*/ 369073 h 6523167"/>
                <a:gd name="connsiteX289" fmla="*/ 1296787 w 2343790"/>
                <a:gd name="connsiteY289" fmla="*/ 357206 h 6523167"/>
                <a:gd name="connsiteX290" fmla="*/ 1371373 w 2343790"/>
                <a:gd name="connsiteY290" fmla="*/ 318218 h 6523167"/>
                <a:gd name="connsiteX291" fmla="*/ 1449350 w 2343790"/>
                <a:gd name="connsiteY291" fmla="*/ 280077 h 6523167"/>
                <a:gd name="connsiteX292" fmla="*/ 744170 w 2343790"/>
                <a:gd name="connsiteY292" fmla="*/ 374159 h 6523167"/>
                <a:gd name="connsiteX293" fmla="*/ 1040820 w 2343790"/>
                <a:gd name="connsiteY293" fmla="*/ 358055 h 6523167"/>
                <a:gd name="connsiteX294" fmla="*/ 914532 w 2343790"/>
                <a:gd name="connsiteY294" fmla="*/ 469935 h 6523167"/>
                <a:gd name="connsiteX295" fmla="*/ 784006 w 2343790"/>
                <a:gd name="connsiteY295" fmla="*/ 486886 h 6523167"/>
                <a:gd name="connsiteX296" fmla="*/ 747559 w 2343790"/>
                <a:gd name="connsiteY296" fmla="*/ 446203 h 6523167"/>
                <a:gd name="connsiteX297" fmla="*/ 744170 w 2343790"/>
                <a:gd name="connsiteY297" fmla="*/ 374159 h 6523167"/>
                <a:gd name="connsiteX298" fmla="*/ 728066 w 2343790"/>
                <a:gd name="connsiteY298" fmla="*/ 370768 h 6523167"/>
                <a:gd name="connsiteX299" fmla="*/ 736541 w 2343790"/>
                <a:gd name="connsiteY299" fmla="*/ 454679 h 6523167"/>
                <a:gd name="connsiteX300" fmla="*/ 733152 w 2343790"/>
                <a:gd name="connsiteY300" fmla="*/ 475019 h 6523167"/>
                <a:gd name="connsiteX301" fmla="*/ 620425 w 2343790"/>
                <a:gd name="connsiteY301" fmla="*/ 549606 h 6523167"/>
                <a:gd name="connsiteX302" fmla="*/ 594150 w 2343790"/>
                <a:gd name="connsiteY302" fmla="*/ 541977 h 6523167"/>
                <a:gd name="connsiteX303" fmla="*/ 533972 w 2343790"/>
                <a:gd name="connsiteY303" fmla="*/ 487732 h 6523167"/>
                <a:gd name="connsiteX304" fmla="*/ 728066 w 2343790"/>
                <a:gd name="connsiteY304" fmla="*/ 370768 h 6523167"/>
                <a:gd name="connsiteX305" fmla="*/ 427177 w 2343790"/>
                <a:gd name="connsiteY305" fmla="*/ 391110 h 6523167"/>
                <a:gd name="connsiteX306" fmla="*/ 487355 w 2343790"/>
                <a:gd name="connsiteY306" fmla="*/ 458916 h 6523167"/>
                <a:gd name="connsiteX307" fmla="*/ 497526 w 2343790"/>
                <a:gd name="connsiteY307" fmla="*/ 489428 h 6523167"/>
                <a:gd name="connsiteX308" fmla="*/ 405140 w 2343790"/>
                <a:gd name="connsiteY308" fmla="*/ 737767 h 6523167"/>
                <a:gd name="connsiteX309" fmla="*/ 328859 w 2343790"/>
                <a:gd name="connsiteY309" fmla="*/ 771670 h 6523167"/>
                <a:gd name="connsiteX310" fmla="*/ 258511 w 2343790"/>
                <a:gd name="connsiteY310" fmla="*/ 775061 h 6523167"/>
                <a:gd name="connsiteX311" fmla="*/ 419549 w 2343790"/>
                <a:gd name="connsiteY311" fmla="*/ 398738 h 6523167"/>
                <a:gd name="connsiteX312" fmla="*/ 427177 w 2343790"/>
                <a:gd name="connsiteY312" fmla="*/ 391110 h 6523167"/>
                <a:gd name="connsiteX313" fmla="*/ 1213302 w 2343790"/>
                <a:gd name="connsiteY313" fmla="*/ 247446 h 6523167"/>
                <a:gd name="connsiteX314" fmla="*/ 1218811 w 2343790"/>
                <a:gd name="connsiteY314" fmla="*/ 254651 h 6523167"/>
                <a:gd name="connsiteX315" fmla="*/ 1281531 w 2343790"/>
                <a:gd name="connsiteY315" fmla="*/ 350426 h 6523167"/>
                <a:gd name="connsiteX316" fmla="*/ 1197622 w 2343790"/>
                <a:gd name="connsiteY316" fmla="*/ 396194 h 6523167"/>
                <a:gd name="connsiteX317" fmla="*/ 1095065 w 2343790"/>
                <a:gd name="connsiteY317" fmla="*/ 350426 h 6523167"/>
                <a:gd name="connsiteX318" fmla="*/ 1100999 w 2343790"/>
                <a:gd name="connsiteY318" fmla="*/ 325848 h 6523167"/>
                <a:gd name="connsiteX319" fmla="*/ 1205250 w 2343790"/>
                <a:gd name="connsiteY319" fmla="*/ 250412 h 6523167"/>
                <a:gd name="connsiteX320" fmla="*/ 1213302 w 2343790"/>
                <a:gd name="connsiteY320" fmla="*/ 247446 h 6523167"/>
                <a:gd name="connsiteX321" fmla="*/ 1236610 w 2343790"/>
                <a:gd name="connsiteY321" fmla="*/ 231594 h 6523167"/>
                <a:gd name="connsiteX322" fmla="*/ 1245933 w 2343790"/>
                <a:gd name="connsiteY322" fmla="*/ 231765 h 6523167"/>
                <a:gd name="connsiteX323" fmla="*/ 1440028 w 2343790"/>
                <a:gd name="connsiteY323" fmla="*/ 266517 h 6523167"/>
                <a:gd name="connsiteX324" fmla="*/ 1441723 w 2343790"/>
                <a:gd name="connsiteY324" fmla="*/ 269907 h 6523167"/>
                <a:gd name="connsiteX325" fmla="*/ 1304416 w 2343790"/>
                <a:gd name="connsiteY325" fmla="*/ 339408 h 6523167"/>
                <a:gd name="connsiteX326" fmla="*/ 1280684 w 2343790"/>
                <a:gd name="connsiteY326" fmla="*/ 336018 h 6523167"/>
                <a:gd name="connsiteX327" fmla="*/ 1228980 w 2343790"/>
                <a:gd name="connsiteY327" fmla="*/ 251261 h 6523167"/>
                <a:gd name="connsiteX328" fmla="*/ 1236610 w 2343790"/>
                <a:gd name="connsiteY328" fmla="*/ 231594 h 6523167"/>
                <a:gd name="connsiteX329" fmla="*/ 722133 w 2343790"/>
                <a:gd name="connsiteY329" fmla="*/ 271603 h 6523167"/>
                <a:gd name="connsiteX330" fmla="*/ 594997 w 2343790"/>
                <a:gd name="connsiteY330" fmla="*/ 475867 h 6523167"/>
                <a:gd name="connsiteX331" fmla="*/ 491592 w 2343790"/>
                <a:gd name="connsiteY331" fmla="*/ 447049 h 6523167"/>
                <a:gd name="connsiteX332" fmla="*/ 436501 w 2343790"/>
                <a:gd name="connsiteY332" fmla="*/ 386871 h 6523167"/>
                <a:gd name="connsiteX333" fmla="*/ 722133 w 2343790"/>
                <a:gd name="connsiteY333" fmla="*/ 271603 h 6523167"/>
                <a:gd name="connsiteX334" fmla="*/ 742262 w 2343790"/>
                <a:gd name="connsiteY334" fmla="*/ 263232 h 6523167"/>
                <a:gd name="connsiteX335" fmla="*/ 752645 w 2343790"/>
                <a:gd name="connsiteY335" fmla="*/ 263974 h 6523167"/>
                <a:gd name="connsiteX336" fmla="*/ 1017089 w 2343790"/>
                <a:gd name="connsiteY336" fmla="*/ 279230 h 6523167"/>
                <a:gd name="connsiteX337" fmla="*/ 1190841 w 2343790"/>
                <a:gd name="connsiteY337" fmla="*/ 241937 h 6523167"/>
                <a:gd name="connsiteX338" fmla="*/ 825537 w 2343790"/>
                <a:gd name="connsiteY338" fmla="*/ 386024 h 6523167"/>
                <a:gd name="connsiteX339" fmla="*/ 738236 w 2343790"/>
                <a:gd name="connsiteY339" fmla="*/ 273298 h 6523167"/>
                <a:gd name="connsiteX340" fmla="*/ 742262 w 2343790"/>
                <a:gd name="connsiteY340" fmla="*/ 263232 h 6523167"/>
                <a:gd name="connsiteX341" fmla="*/ 745052 w 2343790"/>
                <a:gd name="connsiteY341" fmla="*/ 245967 h 6523167"/>
                <a:gd name="connsiteX342" fmla="*/ 725051 w 2343790"/>
                <a:gd name="connsiteY342" fmla="*/ 249267 h 6523167"/>
                <a:gd name="connsiteX343" fmla="*/ 721921 w 2343790"/>
                <a:gd name="connsiteY343" fmla="*/ 256875 h 6523167"/>
                <a:gd name="connsiteX344" fmla="*/ 711962 w 2343790"/>
                <a:gd name="connsiteY344" fmla="*/ 269907 h 6523167"/>
                <a:gd name="connsiteX345" fmla="*/ 505154 w 2343790"/>
                <a:gd name="connsiteY345" fmla="*/ 377548 h 6523167"/>
                <a:gd name="connsiteX346" fmla="*/ 357677 w 2343790"/>
                <a:gd name="connsiteY346" fmla="*/ 316523 h 6523167"/>
                <a:gd name="connsiteX347" fmla="*/ 352453 w 2343790"/>
                <a:gd name="connsiteY347" fmla="*/ 310757 h 6523167"/>
                <a:gd name="connsiteX348" fmla="*/ 339643 w 2343790"/>
                <a:gd name="connsiteY348" fmla="*/ 312871 h 6523167"/>
                <a:gd name="connsiteX349" fmla="*/ 386495 w 2343790"/>
                <a:gd name="connsiteY349" fmla="*/ 361445 h 6523167"/>
                <a:gd name="connsiteX350" fmla="*/ 405140 w 2343790"/>
                <a:gd name="connsiteY350" fmla="*/ 408908 h 6523167"/>
                <a:gd name="connsiteX351" fmla="*/ 306823 w 2343790"/>
                <a:gd name="connsiteY351" fmla="*/ 691150 h 6523167"/>
                <a:gd name="connsiteX352" fmla="*/ 146630 w 2343790"/>
                <a:gd name="connsiteY352" fmla="*/ 774212 h 6523167"/>
                <a:gd name="connsiteX353" fmla="*/ 2 w 2343790"/>
                <a:gd name="connsiteY353" fmla="*/ 757261 h 6523167"/>
                <a:gd name="connsiteX354" fmla="*/ 0 w 2343790"/>
                <a:gd name="connsiteY354" fmla="*/ 771670 h 6523167"/>
                <a:gd name="connsiteX355" fmla="*/ 133070 w 2343790"/>
                <a:gd name="connsiteY355" fmla="*/ 785231 h 6523167"/>
                <a:gd name="connsiteX356" fmla="*/ 155954 w 2343790"/>
                <a:gd name="connsiteY356" fmla="*/ 803030 h 6523167"/>
                <a:gd name="connsiteX357" fmla="*/ 200028 w 2343790"/>
                <a:gd name="connsiteY357" fmla="*/ 940338 h 6523167"/>
                <a:gd name="connsiteX358" fmla="*/ 237321 w 2343790"/>
                <a:gd name="connsiteY358" fmla="*/ 1252243 h 6523167"/>
                <a:gd name="connsiteX359" fmla="*/ 234779 w 2343790"/>
                <a:gd name="connsiteY359" fmla="*/ 1331916 h 6523167"/>
                <a:gd name="connsiteX360" fmla="*/ 189857 w 2343790"/>
                <a:gd name="connsiteY360" fmla="*/ 1460747 h 6523167"/>
                <a:gd name="connsiteX361" fmla="*/ 162608 w 2343790"/>
                <a:gd name="connsiteY361" fmla="*/ 1506053 h 6523167"/>
                <a:gd name="connsiteX362" fmla="*/ 165656 w 2343790"/>
                <a:gd name="connsiteY362" fmla="*/ 1524526 h 6523167"/>
                <a:gd name="connsiteX363" fmla="*/ 195790 w 2343790"/>
                <a:gd name="connsiteY363" fmla="*/ 1472824 h 6523167"/>
                <a:gd name="connsiteX364" fmla="*/ 311060 w 2343790"/>
                <a:gd name="connsiteY364" fmla="*/ 1298861 h 6523167"/>
                <a:gd name="connsiteX365" fmla="*/ 337335 w 2343790"/>
                <a:gd name="connsiteY365" fmla="*/ 1272585 h 6523167"/>
                <a:gd name="connsiteX366" fmla="*/ 536514 w 2343790"/>
                <a:gd name="connsiteY366" fmla="*/ 1281910 h 6523167"/>
                <a:gd name="connsiteX367" fmla="*/ 557703 w 2343790"/>
                <a:gd name="connsiteY367" fmla="*/ 1323440 h 6523167"/>
                <a:gd name="connsiteX368" fmla="*/ 1444878 w 2343790"/>
                <a:gd name="connsiteY368" fmla="*/ 6523151 h 6523167"/>
                <a:gd name="connsiteX369" fmla="*/ 1459875 w 2343790"/>
                <a:gd name="connsiteY369" fmla="*/ 6523167 h 6523167"/>
                <a:gd name="connsiteX370" fmla="*/ 571265 w 2343790"/>
                <a:gd name="connsiteY370" fmla="*/ 1310726 h 6523167"/>
                <a:gd name="connsiteX371" fmla="*/ 577732 w 2343790"/>
                <a:gd name="connsiteY371" fmla="*/ 1241023 h 6523167"/>
                <a:gd name="connsiteX372" fmla="*/ 578446 w 2343790"/>
                <a:gd name="connsiteY372" fmla="*/ 1242551 h 6523167"/>
                <a:gd name="connsiteX373" fmla="*/ 596321 w 2343790"/>
                <a:gd name="connsiteY373" fmla="*/ 1150417 h 6523167"/>
                <a:gd name="connsiteX374" fmla="*/ 771292 w 2343790"/>
                <a:gd name="connsiteY374" fmla="*/ 1013227 h 6523167"/>
                <a:gd name="connsiteX375" fmla="*/ 782960 w 2343790"/>
                <a:gd name="connsiteY375" fmla="*/ 1012208 h 6523167"/>
                <a:gd name="connsiteX376" fmla="*/ 800957 w 2343790"/>
                <a:gd name="connsiteY376" fmla="*/ 1031874 h 6523167"/>
                <a:gd name="connsiteX377" fmla="*/ 811976 w 2343790"/>
                <a:gd name="connsiteY377" fmla="*/ 1070864 h 6523167"/>
                <a:gd name="connsiteX378" fmla="*/ 776378 w 2343790"/>
                <a:gd name="connsiteY378" fmla="*/ 1087815 h 6523167"/>
                <a:gd name="connsiteX379" fmla="*/ 670537 w 2343790"/>
                <a:gd name="connsiteY379" fmla="*/ 1154773 h 6523167"/>
                <a:gd name="connsiteX380" fmla="*/ 578985 w 2343790"/>
                <a:gd name="connsiteY380" fmla="*/ 1243704 h 6523167"/>
                <a:gd name="connsiteX381" fmla="*/ 582907 w 2343790"/>
                <a:gd name="connsiteY381" fmla="*/ 1252089 h 6523167"/>
                <a:gd name="connsiteX382" fmla="*/ 590759 w 2343790"/>
                <a:gd name="connsiteY382" fmla="*/ 1253939 h 6523167"/>
                <a:gd name="connsiteX383" fmla="*/ 802653 w 2343790"/>
                <a:gd name="connsiteY383" fmla="*/ 1095443 h 6523167"/>
                <a:gd name="connsiteX384" fmla="*/ 837403 w 2343790"/>
                <a:gd name="connsiteY384" fmla="*/ 1058150 h 6523167"/>
                <a:gd name="connsiteX385" fmla="*/ 860289 w 2343790"/>
                <a:gd name="connsiteY385" fmla="*/ 1014923 h 6523167"/>
                <a:gd name="connsiteX386" fmla="*/ 936569 w 2343790"/>
                <a:gd name="connsiteY386" fmla="*/ 914062 h 6523167"/>
                <a:gd name="connsiteX387" fmla="*/ 1128969 w 2343790"/>
                <a:gd name="connsiteY387" fmla="*/ 752175 h 6523167"/>
                <a:gd name="connsiteX388" fmla="*/ 1202707 w 2343790"/>
                <a:gd name="connsiteY388" fmla="*/ 695388 h 6523167"/>
                <a:gd name="connsiteX389" fmla="*/ 1367090 w 2343790"/>
                <a:gd name="connsiteY389" fmla="*/ 552812 h 6523167"/>
                <a:gd name="connsiteX390" fmla="*/ 1445379 w 2343790"/>
                <a:gd name="connsiteY390" fmla="*/ 496415 h 6523167"/>
                <a:gd name="connsiteX391" fmla="*/ 2340034 w 2343790"/>
                <a:gd name="connsiteY391" fmla="*/ 143723 h 6523167"/>
                <a:gd name="connsiteX392" fmla="*/ 1443831 w 2343790"/>
                <a:gd name="connsiteY392" fmla="*/ 481685 h 6523167"/>
                <a:gd name="connsiteX393" fmla="*/ 1450541 w 2343790"/>
                <a:gd name="connsiteY393" fmla="*/ 295884 h 6523167"/>
                <a:gd name="connsiteX394" fmla="*/ 1490882 w 2343790"/>
                <a:gd name="connsiteY394" fmla="*/ 260584 h 6523167"/>
                <a:gd name="connsiteX395" fmla="*/ 2185937 w 2343790"/>
                <a:gd name="connsiteY395" fmla="*/ 0 h 6523167"/>
                <a:gd name="connsiteX396" fmla="*/ 2136518 w 2343790"/>
                <a:gd name="connsiteY396" fmla="*/ 8533 h 6523167"/>
                <a:gd name="connsiteX397" fmla="*/ 1471387 w 2343790"/>
                <a:gd name="connsiteY397" fmla="*/ 256347 h 6523167"/>
                <a:gd name="connsiteX398" fmla="*/ 1448504 w 2343790"/>
                <a:gd name="connsiteY398" fmla="*/ 257193 h 6523167"/>
                <a:gd name="connsiteX399" fmla="*/ 1256951 w 2343790"/>
                <a:gd name="connsiteY399" fmla="*/ 224138 h 6523167"/>
                <a:gd name="connsiteX400" fmla="*/ 1269665 w 2343790"/>
                <a:gd name="connsiteY400" fmla="*/ 210577 h 6523167"/>
                <a:gd name="connsiteX401" fmla="*/ 1372222 w 2343790"/>
                <a:gd name="connsiteY401" fmla="*/ 150399 h 6523167"/>
                <a:gd name="connsiteX402" fmla="*/ 1348490 w 2343790"/>
                <a:gd name="connsiteY402" fmla="*/ 150399 h 6523167"/>
                <a:gd name="connsiteX403" fmla="*/ 1029802 w 2343790"/>
                <a:gd name="connsiteY403" fmla="*/ 268212 h 6523167"/>
                <a:gd name="connsiteX404" fmla="*/ 784853 w 2343790"/>
                <a:gd name="connsiteY404" fmla="*/ 263974 h 6523167"/>
                <a:gd name="connsiteX405" fmla="*/ 767055 w 2343790"/>
                <a:gd name="connsiteY405" fmla="*/ 258888 h 6523167"/>
                <a:gd name="connsiteX406" fmla="*/ 745124 w 2343790"/>
                <a:gd name="connsiteY406" fmla="*/ 246492 h 6523167"/>
                <a:gd name="connsiteX407" fmla="*/ 745052 w 2343790"/>
                <a:gd name="connsiteY407" fmla="*/ 245967 h 6523167"/>
                <a:gd name="connsiteX0" fmla="*/ 578446 w 2343790"/>
                <a:gd name="connsiteY0" fmla="*/ 1242551 h 6523167"/>
                <a:gd name="connsiteX1" fmla="*/ 578046 w 2343790"/>
                <a:gd name="connsiteY1" fmla="*/ 1244616 h 6523167"/>
                <a:gd name="connsiteX2" fmla="*/ 578985 w 2343790"/>
                <a:gd name="connsiteY2" fmla="*/ 1243704 h 6523167"/>
                <a:gd name="connsiteX3" fmla="*/ 578446 w 2343790"/>
                <a:gd name="connsiteY3" fmla="*/ 1242551 h 6523167"/>
                <a:gd name="connsiteX4" fmla="*/ 482693 w 2343790"/>
                <a:gd name="connsiteY4" fmla="*/ 1098304 h 6523167"/>
                <a:gd name="connsiteX5" fmla="*/ 517019 w 2343790"/>
                <a:gd name="connsiteY5" fmla="*/ 1103070 h 6523167"/>
                <a:gd name="connsiteX6" fmla="*/ 572960 w 2343790"/>
                <a:gd name="connsiteY6" fmla="*/ 1144602 h 6523167"/>
                <a:gd name="connsiteX7" fmla="*/ 577198 w 2343790"/>
                <a:gd name="connsiteY7" fmla="*/ 1164095 h 6523167"/>
                <a:gd name="connsiteX8" fmla="*/ 557704 w 2343790"/>
                <a:gd name="connsiteY8" fmla="*/ 1285299 h 6523167"/>
                <a:gd name="connsiteX9" fmla="*/ 339029 w 2343790"/>
                <a:gd name="connsiteY9" fmla="*/ 1257329 h 6523167"/>
                <a:gd name="connsiteX10" fmla="*/ 453452 w 2343790"/>
                <a:gd name="connsiteY10" fmla="*/ 1113242 h 6523167"/>
                <a:gd name="connsiteX11" fmla="*/ 482693 w 2343790"/>
                <a:gd name="connsiteY11" fmla="*/ 1098304 h 6523167"/>
                <a:gd name="connsiteX12" fmla="*/ 604757 w 2343790"/>
                <a:gd name="connsiteY12" fmla="*/ 948653 h 6523167"/>
                <a:gd name="connsiteX13" fmla="*/ 615338 w 2343790"/>
                <a:gd name="connsiteY13" fmla="*/ 948812 h 6523167"/>
                <a:gd name="connsiteX14" fmla="*/ 636528 w 2343790"/>
                <a:gd name="connsiteY14" fmla="*/ 981868 h 6523167"/>
                <a:gd name="connsiteX15" fmla="*/ 584827 w 2343790"/>
                <a:gd name="connsiteY15" fmla="*/ 1138670 h 6523167"/>
                <a:gd name="connsiteX16" fmla="*/ 468709 w 2343790"/>
                <a:gd name="connsiteY16" fmla="*/ 1092052 h 6523167"/>
                <a:gd name="connsiteX17" fmla="*/ 578894 w 2343790"/>
                <a:gd name="connsiteY17" fmla="*/ 961526 h 6523167"/>
                <a:gd name="connsiteX18" fmla="*/ 604757 w 2343790"/>
                <a:gd name="connsiteY18" fmla="*/ 948653 h 6523167"/>
                <a:gd name="connsiteX19" fmla="*/ 757731 w 2343790"/>
                <a:gd name="connsiteY19" fmla="*/ 907282 h 6523167"/>
                <a:gd name="connsiteX20" fmla="*/ 781463 w 2343790"/>
                <a:gd name="connsiteY20" fmla="*/ 927624 h 6523167"/>
                <a:gd name="connsiteX21" fmla="*/ 789091 w 2343790"/>
                <a:gd name="connsiteY21" fmla="*/ 985259 h 6523167"/>
                <a:gd name="connsiteX22" fmla="*/ 780616 w 2343790"/>
                <a:gd name="connsiteY22" fmla="*/ 1000515 h 6523167"/>
                <a:gd name="connsiteX23" fmla="*/ 612796 w 2343790"/>
                <a:gd name="connsiteY23" fmla="*/ 1091205 h 6523167"/>
                <a:gd name="connsiteX24" fmla="*/ 659412 w 2343790"/>
                <a:gd name="connsiteY24" fmla="*/ 964917 h 6523167"/>
                <a:gd name="connsiteX25" fmla="*/ 757731 w 2343790"/>
                <a:gd name="connsiteY25" fmla="*/ 907282 h 6523167"/>
                <a:gd name="connsiteX26" fmla="*/ 647759 w 2343790"/>
                <a:gd name="connsiteY26" fmla="*/ 886728 h 6523167"/>
                <a:gd name="connsiteX27" fmla="*/ 661956 w 2343790"/>
                <a:gd name="connsiteY27" fmla="*/ 890330 h 6523167"/>
                <a:gd name="connsiteX28" fmla="*/ 667041 w 2343790"/>
                <a:gd name="connsiteY28" fmla="*/ 917453 h 6523167"/>
                <a:gd name="connsiteX29" fmla="*/ 659413 w 2343790"/>
                <a:gd name="connsiteY29" fmla="*/ 931861 h 6523167"/>
                <a:gd name="connsiteX30" fmla="*/ 629747 w 2343790"/>
                <a:gd name="connsiteY30" fmla="*/ 942880 h 6523167"/>
                <a:gd name="connsiteX31" fmla="*/ 598387 w 2343790"/>
                <a:gd name="connsiteY31" fmla="*/ 937794 h 6523167"/>
                <a:gd name="connsiteX32" fmla="*/ 634834 w 2343790"/>
                <a:gd name="connsiteY32" fmla="*/ 894568 h 6523167"/>
                <a:gd name="connsiteX33" fmla="*/ 647759 w 2343790"/>
                <a:gd name="connsiteY33" fmla="*/ 886728 h 6523167"/>
                <a:gd name="connsiteX34" fmla="*/ 713181 w 2343790"/>
                <a:gd name="connsiteY34" fmla="*/ 802540 h 6523167"/>
                <a:gd name="connsiteX35" fmla="*/ 717047 w 2343790"/>
                <a:gd name="connsiteY35" fmla="*/ 803030 h 6523167"/>
                <a:gd name="connsiteX36" fmla="*/ 718742 w 2343790"/>
                <a:gd name="connsiteY36" fmla="*/ 817439 h 6523167"/>
                <a:gd name="connsiteX37" fmla="*/ 679754 w 2343790"/>
                <a:gd name="connsiteY37" fmla="*/ 891178 h 6523167"/>
                <a:gd name="connsiteX38" fmla="*/ 672973 w 2343790"/>
                <a:gd name="connsiteY38" fmla="*/ 848799 h 6523167"/>
                <a:gd name="connsiteX39" fmla="*/ 706029 w 2343790"/>
                <a:gd name="connsiteY39" fmla="*/ 809811 h 6523167"/>
                <a:gd name="connsiteX40" fmla="*/ 713181 w 2343790"/>
                <a:gd name="connsiteY40" fmla="*/ 802540 h 6523167"/>
                <a:gd name="connsiteX41" fmla="*/ 1088072 w 2343790"/>
                <a:gd name="connsiteY41" fmla="*/ 734483 h 6523167"/>
                <a:gd name="connsiteX42" fmla="*/ 1133206 w 2343790"/>
                <a:gd name="connsiteY42" fmla="*/ 730138 h 6523167"/>
                <a:gd name="connsiteX43" fmla="*/ 821299 w 2343790"/>
                <a:gd name="connsiteY43" fmla="*/ 1046285 h 6523167"/>
                <a:gd name="connsiteX44" fmla="*/ 809434 w 2343790"/>
                <a:gd name="connsiteY44" fmla="*/ 999667 h 6523167"/>
                <a:gd name="connsiteX45" fmla="*/ 1049296 w 2343790"/>
                <a:gd name="connsiteY45" fmla="*/ 747091 h 6523167"/>
                <a:gd name="connsiteX46" fmla="*/ 1088072 w 2343790"/>
                <a:gd name="connsiteY46" fmla="*/ 734483 h 6523167"/>
                <a:gd name="connsiteX47" fmla="*/ 762366 w 2343790"/>
                <a:gd name="connsiteY47" fmla="*/ 779099 h 6523167"/>
                <a:gd name="connsiteX48" fmla="*/ 768751 w 2343790"/>
                <a:gd name="connsiteY48" fmla="*/ 779298 h 6523167"/>
                <a:gd name="connsiteX49" fmla="*/ 777226 w 2343790"/>
                <a:gd name="connsiteY49" fmla="*/ 796249 h 6523167"/>
                <a:gd name="connsiteX50" fmla="*/ 778921 w 2343790"/>
                <a:gd name="connsiteY50" fmla="*/ 885246 h 6523167"/>
                <a:gd name="connsiteX51" fmla="*/ 765360 w 2343790"/>
                <a:gd name="connsiteY51" fmla="*/ 897959 h 6523167"/>
                <a:gd name="connsiteX52" fmla="*/ 680603 w 2343790"/>
                <a:gd name="connsiteY52" fmla="*/ 919148 h 6523167"/>
                <a:gd name="connsiteX53" fmla="*/ 749255 w 2343790"/>
                <a:gd name="connsiteY53" fmla="*/ 789468 h 6523167"/>
                <a:gd name="connsiteX54" fmla="*/ 762366 w 2343790"/>
                <a:gd name="connsiteY54" fmla="*/ 779099 h 6523167"/>
                <a:gd name="connsiteX55" fmla="*/ 934953 w 2343790"/>
                <a:gd name="connsiteY55" fmla="*/ 749766 h 6523167"/>
                <a:gd name="connsiteX56" fmla="*/ 1052687 w 2343790"/>
                <a:gd name="connsiteY56" fmla="*/ 734378 h 6523167"/>
                <a:gd name="connsiteX57" fmla="*/ 802653 w 2343790"/>
                <a:gd name="connsiteY57" fmla="*/ 986954 h 6523167"/>
                <a:gd name="connsiteX58" fmla="*/ 934953 w 2343790"/>
                <a:gd name="connsiteY58" fmla="*/ 749766 h 6523167"/>
                <a:gd name="connsiteX59" fmla="*/ 747498 w 2343790"/>
                <a:gd name="connsiteY59" fmla="*/ 762295 h 6523167"/>
                <a:gd name="connsiteX60" fmla="*/ 731638 w 2343790"/>
                <a:gd name="connsiteY60" fmla="*/ 797118 h 6523167"/>
                <a:gd name="connsiteX61" fmla="*/ 720835 w 2343790"/>
                <a:gd name="connsiteY61" fmla="*/ 789741 h 6523167"/>
                <a:gd name="connsiteX62" fmla="*/ 747498 w 2343790"/>
                <a:gd name="connsiteY62" fmla="*/ 762295 h 6523167"/>
                <a:gd name="connsiteX63" fmla="*/ 911393 w 2343790"/>
                <a:gd name="connsiteY63" fmla="*/ 730444 h 6523167"/>
                <a:gd name="connsiteX64" fmla="*/ 934026 w 2343790"/>
                <a:gd name="connsiteY64" fmla="*/ 733529 h 6523167"/>
                <a:gd name="connsiteX65" fmla="*/ 792481 w 2343790"/>
                <a:gd name="connsiteY65" fmla="*/ 862360 h 6523167"/>
                <a:gd name="connsiteX66" fmla="*/ 850964 w 2343790"/>
                <a:gd name="connsiteY66" fmla="*/ 742005 h 6523167"/>
                <a:gd name="connsiteX67" fmla="*/ 911393 w 2343790"/>
                <a:gd name="connsiteY67" fmla="*/ 730444 h 6523167"/>
                <a:gd name="connsiteX68" fmla="*/ 834437 w 2343790"/>
                <a:gd name="connsiteY68" fmla="*/ 725437 h 6523167"/>
                <a:gd name="connsiteX69" fmla="*/ 862830 w 2343790"/>
                <a:gd name="connsiteY69" fmla="*/ 727596 h 6523167"/>
                <a:gd name="connsiteX70" fmla="*/ 792482 w 2343790"/>
                <a:gd name="connsiteY70" fmla="*/ 764890 h 6523167"/>
                <a:gd name="connsiteX71" fmla="*/ 834437 w 2343790"/>
                <a:gd name="connsiteY71" fmla="*/ 725437 h 6523167"/>
                <a:gd name="connsiteX72" fmla="*/ 780209 w 2343790"/>
                <a:gd name="connsiteY72" fmla="*/ 731647 h 6523167"/>
                <a:gd name="connsiteX73" fmla="*/ 783562 w 2343790"/>
                <a:gd name="connsiteY73" fmla="*/ 770655 h 6523167"/>
                <a:gd name="connsiteX74" fmla="*/ 762818 w 2343790"/>
                <a:gd name="connsiteY74" fmla="*/ 766724 h 6523167"/>
                <a:gd name="connsiteX75" fmla="*/ 780209 w 2343790"/>
                <a:gd name="connsiteY75" fmla="*/ 731647 h 6523167"/>
                <a:gd name="connsiteX76" fmla="*/ 518715 w 2343790"/>
                <a:gd name="connsiteY76" fmla="*/ 767431 h 6523167"/>
                <a:gd name="connsiteX77" fmla="*/ 578893 w 2343790"/>
                <a:gd name="connsiteY77" fmla="*/ 758956 h 6523167"/>
                <a:gd name="connsiteX78" fmla="*/ 604320 w 2343790"/>
                <a:gd name="connsiteY78" fmla="*/ 772517 h 6523167"/>
                <a:gd name="connsiteX79" fmla="*/ 602625 w 2343790"/>
                <a:gd name="connsiteY79" fmla="*/ 913215 h 6523167"/>
                <a:gd name="connsiteX80" fmla="*/ 567027 w 2343790"/>
                <a:gd name="connsiteY80" fmla="*/ 953898 h 6523167"/>
                <a:gd name="connsiteX81" fmla="*/ 561942 w 2343790"/>
                <a:gd name="connsiteY81" fmla="*/ 853037 h 6523167"/>
                <a:gd name="connsiteX82" fmla="*/ 518715 w 2343790"/>
                <a:gd name="connsiteY82" fmla="*/ 767431 h 6523167"/>
                <a:gd name="connsiteX83" fmla="*/ 663651 w 2343790"/>
                <a:gd name="connsiteY83" fmla="*/ 742853 h 6523167"/>
                <a:gd name="connsiteX84" fmla="*/ 669914 w 2343790"/>
                <a:gd name="connsiteY84" fmla="*/ 742641 h 6523167"/>
                <a:gd name="connsiteX85" fmla="*/ 683144 w 2343790"/>
                <a:gd name="connsiteY85" fmla="*/ 752175 h 6523167"/>
                <a:gd name="connsiteX86" fmla="*/ 680602 w 2343790"/>
                <a:gd name="connsiteY86" fmla="*/ 819982 h 6523167"/>
                <a:gd name="connsiteX87" fmla="*/ 639918 w 2343790"/>
                <a:gd name="connsiteY87" fmla="*/ 868293 h 6523167"/>
                <a:gd name="connsiteX88" fmla="*/ 633985 w 2343790"/>
                <a:gd name="connsiteY88" fmla="*/ 870836 h 6523167"/>
                <a:gd name="connsiteX89" fmla="*/ 605167 w 2343790"/>
                <a:gd name="connsiteY89" fmla="*/ 756415 h 6523167"/>
                <a:gd name="connsiteX90" fmla="*/ 663651 w 2343790"/>
                <a:gd name="connsiteY90" fmla="*/ 742853 h 6523167"/>
                <a:gd name="connsiteX91" fmla="*/ 715963 w 2343790"/>
                <a:gd name="connsiteY91" fmla="*/ 729025 h 6523167"/>
                <a:gd name="connsiteX92" fmla="*/ 730608 w 2343790"/>
                <a:gd name="connsiteY92" fmla="*/ 736073 h 6523167"/>
                <a:gd name="connsiteX93" fmla="*/ 708572 w 2343790"/>
                <a:gd name="connsiteY93" fmla="*/ 790316 h 6523167"/>
                <a:gd name="connsiteX94" fmla="*/ 687382 w 2343790"/>
                <a:gd name="connsiteY94" fmla="*/ 739462 h 6523167"/>
                <a:gd name="connsiteX95" fmla="*/ 715963 w 2343790"/>
                <a:gd name="connsiteY95" fmla="*/ 729025 h 6523167"/>
                <a:gd name="connsiteX96" fmla="*/ 758539 w 2343790"/>
                <a:gd name="connsiteY96" fmla="*/ 719042 h 6523167"/>
                <a:gd name="connsiteX97" fmla="*/ 767055 w 2343790"/>
                <a:gd name="connsiteY97" fmla="*/ 719120 h 6523167"/>
                <a:gd name="connsiteX98" fmla="*/ 745865 w 2343790"/>
                <a:gd name="connsiteY98" fmla="*/ 740310 h 6523167"/>
                <a:gd name="connsiteX99" fmla="*/ 740779 w 2343790"/>
                <a:gd name="connsiteY99" fmla="*/ 729292 h 6523167"/>
                <a:gd name="connsiteX100" fmla="*/ 758539 w 2343790"/>
                <a:gd name="connsiteY100" fmla="*/ 719042 h 6523167"/>
                <a:gd name="connsiteX101" fmla="*/ 370390 w 2343790"/>
                <a:gd name="connsiteY101" fmla="*/ 782688 h 6523167"/>
                <a:gd name="connsiteX102" fmla="*/ 493288 w 2343790"/>
                <a:gd name="connsiteY102" fmla="*/ 770822 h 6523167"/>
                <a:gd name="connsiteX103" fmla="*/ 520411 w 2343790"/>
                <a:gd name="connsiteY103" fmla="*/ 786927 h 6523167"/>
                <a:gd name="connsiteX104" fmla="*/ 551770 w 2343790"/>
                <a:gd name="connsiteY104" fmla="*/ 968307 h 6523167"/>
                <a:gd name="connsiteX105" fmla="*/ 544142 w 2343790"/>
                <a:gd name="connsiteY105" fmla="*/ 982716 h 6523167"/>
                <a:gd name="connsiteX106" fmla="*/ 460233 w 2343790"/>
                <a:gd name="connsiteY106" fmla="*/ 1084424 h 6523167"/>
                <a:gd name="connsiteX107" fmla="*/ 370390 w 2343790"/>
                <a:gd name="connsiteY107" fmla="*/ 782688 h 6523167"/>
                <a:gd name="connsiteX108" fmla="*/ 846620 w 2343790"/>
                <a:gd name="connsiteY108" fmla="*/ 690832 h 6523167"/>
                <a:gd name="connsiteX109" fmla="*/ 853507 w 2343790"/>
                <a:gd name="connsiteY109" fmla="*/ 693694 h 6523167"/>
                <a:gd name="connsiteX110" fmla="*/ 851812 w 2343790"/>
                <a:gd name="connsiteY110" fmla="*/ 703865 h 6523167"/>
                <a:gd name="connsiteX111" fmla="*/ 839097 w 2343790"/>
                <a:gd name="connsiteY111" fmla="*/ 709797 h 6523167"/>
                <a:gd name="connsiteX112" fmla="*/ 813670 w 2343790"/>
                <a:gd name="connsiteY112" fmla="*/ 703016 h 6523167"/>
                <a:gd name="connsiteX113" fmla="*/ 839098 w 2343790"/>
                <a:gd name="connsiteY113" fmla="*/ 693693 h 6523167"/>
                <a:gd name="connsiteX114" fmla="*/ 846620 w 2343790"/>
                <a:gd name="connsiteY114" fmla="*/ 690832 h 6523167"/>
                <a:gd name="connsiteX115" fmla="*/ 260205 w 2343790"/>
                <a:gd name="connsiteY115" fmla="*/ 784384 h 6523167"/>
                <a:gd name="connsiteX116" fmla="*/ 348354 w 2343790"/>
                <a:gd name="connsiteY116" fmla="*/ 784384 h 6523167"/>
                <a:gd name="connsiteX117" fmla="*/ 369544 w 2343790"/>
                <a:gd name="connsiteY117" fmla="*/ 797945 h 6523167"/>
                <a:gd name="connsiteX118" fmla="*/ 450909 w 2343790"/>
                <a:gd name="connsiteY118" fmla="*/ 970003 h 6523167"/>
                <a:gd name="connsiteX119" fmla="*/ 454301 w 2343790"/>
                <a:gd name="connsiteY119" fmla="*/ 1007295 h 6523167"/>
                <a:gd name="connsiteX120" fmla="*/ 410227 w 2343790"/>
                <a:gd name="connsiteY120" fmla="*/ 1149687 h 6523167"/>
                <a:gd name="connsiteX121" fmla="*/ 342419 w 2343790"/>
                <a:gd name="connsiteY121" fmla="*/ 1234445 h 6523167"/>
                <a:gd name="connsiteX122" fmla="*/ 260205 w 2343790"/>
                <a:gd name="connsiteY122" fmla="*/ 784384 h 6523167"/>
                <a:gd name="connsiteX123" fmla="*/ 899276 w 2343790"/>
                <a:gd name="connsiteY123" fmla="*/ 675895 h 6523167"/>
                <a:gd name="connsiteX124" fmla="*/ 892495 w 2343790"/>
                <a:gd name="connsiteY124" fmla="*/ 705559 h 6523167"/>
                <a:gd name="connsiteX125" fmla="*/ 870458 w 2343790"/>
                <a:gd name="connsiteY125" fmla="*/ 713187 h 6523167"/>
                <a:gd name="connsiteX126" fmla="*/ 866220 w 2343790"/>
                <a:gd name="connsiteY126" fmla="*/ 697084 h 6523167"/>
                <a:gd name="connsiteX127" fmla="*/ 899276 w 2343790"/>
                <a:gd name="connsiteY127" fmla="*/ 675895 h 6523167"/>
                <a:gd name="connsiteX128" fmla="*/ 954367 w 2343790"/>
                <a:gd name="connsiteY128" fmla="*/ 657248 h 6523167"/>
                <a:gd name="connsiteX129" fmla="*/ 943349 w 2343790"/>
                <a:gd name="connsiteY129" fmla="*/ 700474 h 6523167"/>
                <a:gd name="connsiteX130" fmla="*/ 934026 w 2343790"/>
                <a:gd name="connsiteY130" fmla="*/ 719120 h 6523167"/>
                <a:gd name="connsiteX131" fmla="*/ 905208 w 2343790"/>
                <a:gd name="connsiteY131" fmla="*/ 714882 h 6523167"/>
                <a:gd name="connsiteX132" fmla="*/ 906904 w 2343790"/>
                <a:gd name="connsiteY132" fmla="*/ 690304 h 6523167"/>
                <a:gd name="connsiteX133" fmla="*/ 954367 w 2343790"/>
                <a:gd name="connsiteY133" fmla="*/ 657248 h 6523167"/>
                <a:gd name="connsiteX134" fmla="*/ 159345 w 2343790"/>
                <a:gd name="connsiteY134" fmla="*/ 787773 h 6523167"/>
                <a:gd name="connsiteX135" fmla="*/ 233932 w 2343790"/>
                <a:gd name="connsiteY135" fmla="*/ 787774 h 6523167"/>
                <a:gd name="connsiteX136" fmla="*/ 257662 w 2343790"/>
                <a:gd name="connsiteY136" fmla="*/ 808114 h 6523167"/>
                <a:gd name="connsiteX137" fmla="*/ 298345 w 2343790"/>
                <a:gd name="connsiteY137" fmla="*/ 925080 h 6523167"/>
                <a:gd name="connsiteX138" fmla="*/ 329707 w 2343790"/>
                <a:gd name="connsiteY138" fmla="*/ 1142907 h 6523167"/>
                <a:gd name="connsiteX139" fmla="*/ 279699 w 2343790"/>
                <a:gd name="connsiteY139" fmla="*/ 1322593 h 6523167"/>
                <a:gd name="connsiteX140" fmla="*/ 238169 w 2343790"/>
                <a:gd name="connsiteY140" fmla="*/ 1381923 h 6523167"/>
                <a:gd name="connsiteX141" fmla="*/ 202571 w 2343790"/>
                <a:gd name="connsiteY141" fmla="*/ 899654 h 6523167"/>
                <a:gd name="connsiteX142" fmla="*/ 159345 w 2343790"/>
                <a:gd name="connsiteY142" fmla="*/ 787773 h 6523167"/>
                <a:gd name="connsiteX143" fmla="*/ 750951 w 2343790"/>
                <a:gd name="connsiteY143" fmla="*/ 687760 h 6523167"/>
                <a:gd name="connsiteX144" fmla="*/ 757321 w 2343790"/>
                <a:gd name="connsiteY144" fmla="*/ 686992 h 6523167"/>
                <a:gd name="connsiteX145" fmla="*/ 777225 w 2343790"/>
                <a:gd name="connsiteY145" fmla="*/ 699625 h 6523167"/>
                <a:gd name="connsiteX146" fmla="*/ 749255 w 2343790"/>
                <a:gd name="connsiteY146" fmla="*/ 704711 h 6523167"/>
                <a:gd name="connsiteX147" fmla="*/ 750951 w 2343790"/>
                <a:gd name="connsiteY147" fmla="*/ 687760 h 6523167"/>
                <a:gd name="connsiteX148" fmla="*/ 1029802 w 2343790"/>
                <a:gd name="connsiteY148" fmla="*/ 628430 h 6523167"/>
                <a:gd name="connsiteX149" fmla="*/ 995899 w 2343790"/>
                <a:gd name="connsiteY149" fmla="*/ 711492 h 6523167"/>
                <a:gd name="connsiteX150" fmla="*/ 975558 w 2343790"/>
                <a:gd name="connsiteY150" fmla="*/ 720816 h 6523167"/>
                <a:gd name="connsiteX151" fmla="*/ 952673 w 2343790"/>
                <a:gd name="connsiteY151" fmla="*/ 707255 h 6523167"/>
                <a:gd name="connsiteX152" fmla="*/ 997595 w 2343790"/>
                <a:gd name="connsiteY152" fmla="*/ 639448 h 6523167"/>
                <a:gd name="connsiteX153" fmla="*/ 1029802 w 2343790"/>
                <a:gd name="connsiteY153" fmla="*/ 628430 h 6523167"/>
                <a:gd name="connsiteX154" fmla="*/ 848422 w 2343790"/>
                <a:gd name="connsiteY154" fmla="*/ 646230 h 6523167"/>
                <a:gd name="connsiteX155" fmla="*/ 812823 w 2343790"/>
                <a:gd name="connsiteY155" fmla="*/ 687760 h 6523167"/>
                <a:gd name="connsiteX156" fmla="*/ 848422 w 2343790"/>
                <a:gd name="connsiteY156" fmla="*/ 646230 h 6523167"/>
                <a:gd name="connsiteX157" fmla="*/ 711115 w 2343790"/>
                <a:gd name="connsiteY157" fmla="*/ 658095 h 6523167"/>
                <a:gd name="connsiteX158" fmla="*/ 738237 w 2343790"/>
                <a:gd name="connsiteY158" fmla="*/ 698778 h 6523167"/>
                <a:gd name="connsiteX159" fmla="*/ 690773 w 2343790"/>
                <a:gd name="connsiteY159" fmla="*/ 723357 h 6523167"/>
                <a:gd name="connsiteX160" fmla="*/ 711115 w 2343790"/>
                <a:gd name="connsiteY160" fmla="*/ 658095 h 6523167"/>
                <a:gd name="connsiteX161" fmla="*/ 1159481 w 2343790"/>
                <a:gd name="connsiteY161" fmla="*/ 583510 h 6523167"/>
                <a:gd name="connsiteX162" fmla="*/ 1110321 w 2343790"/>
                <a:gd name="connsiteY162" fmla="*/ 640296 h 6523167"/>
                <a:gd name="connsiteX163" fmla="*/ 1081503 w 2343790"/>
                <a:gd name="connsiteY163" fmla="*/ 706406 h 6523167"/>
                <a:gd name="connsiteX164" fmla="*/ 1063705 w 2343790"/>
                <a:gd name="connsiteY164" fmla="*/ 721664 h 6523167"/>
                <a:gd name="connsiteX165" fmla="*/ 1033192 w 2343790"/>
                <a:gd name="connsiteY165" fmla="*/ 721663 h 6523167"/>
                <a:gd name="connsiteX166" fmla="*/ 1006917 w 2343790"/>
                <a:gd name="connsiteY166" fmla="*/ 691150 h 6523167"/>
                <a:gd name="connsiteX167" fmla="*/ 1059466 w 2343790"/>
                <a:gd name="connsiteY167" fmla="*/ 619107 h 6523167"/>
                <a:gd name="connsiteX168" fmla="*/ 1159481 w 2343790"/>
                <a:gd name="connsiteY168" fmla="*/ 583510 h 6523167"/>
                <a:gd name="connsiteX169" fmla="*/ 789091 w 2343790"/>
                <a:gd name="connsiteY169" fmla="*/ 642839 h 6523167"/>
                <a:gd name="connsiteX170" fmla="*/ 795766 w 2343790"/>
                <a:gd name="connsiteY170" fmla="*/ 641991 h 6523167"/>
                <a:gd name="connsiteX171" fmla="*/ 801804 w 2343790"/>
                <a:gd name="connsiteY171" fmla="*/ 643686 h 6523167"/>
                <a:gd name="connsiteX172" fmla="*/ 793329 w 2343790"/>
                <a:gd name="connsiteY172" fmla="*/ 672504 h 6523167"/>
                <a:gd name="connsiteX173" fmla="*/ 789091 w 2343790"/>
                <a:gd name="connsiteY173" fmla="*/ 642839 h 6523167"/>
                <a:gd name="connsiteX174" fmla="*/ 901819 w 2343790"/>
                <a:gd name="connsiteY174" fmla="*/ 597917 h 6523167"/>
                <a:gd name="connsiteX175" fmla="*/ 910294 w 2343790"/>
                <a:gd name="connsiteY175" fmla="*/ 628430 h 6523167"/>
                <a:gd name="connsiteX176" fmla="*/ 918770 w 2343790"/>
                <a:gd name="connsiteY176" fmla="*/ 652162 h 6523167"/>
                <a:gd name="connsiteX177" fmla="*/ 873000 w 2343790"/>
                <a:gd name="connsiteY177" fmla="*/ 667419 h 6523167"/>
                <a:gd name="connsiteX178" fmla="*/ 869610 w 2343790"/>
                <a:gd name="connsiteY178" fmla="*/ 625889 h 6523167"/>
                <a:gd name="connsiteX179" fmla="*/ 901819 w 2343790"/>
                <a:gd name="connsiteY179" fmla="*/ 597917 h 6523167"/>
                <a:gd name="connsiteX180" fmla="*/ 764511 w 2343790"/>
                <a:gd name="connsiteY180" fmla="*/ 619107 h 6523167"/>
                <a:gd name="connsiteX181" fmla="*/ 760274 w 2343790"/>
                <a:gd name="connsiteY181" fmla="*/ 662333 h 6523167"/>
                <a:gd name="connsiteX182" fmla="*/ 722981 w 2343790"/>
                <a:gd name="connsiteY182" fmla="*/ 653857 h 6523167"/>
                <a:gd name="connsiteX183" fmla="*/ 764511 w 2343790"/>
                <a:gd name="connsiteY183" fmla="*/ 619107 h 6523167"/>
                <a:gd name="connsiteX184" fmla="*/ 1407431 w 2343790"/>
                <a:gd name="connsiteY184" fmla="*/ 507845 h 6523167"/>
                <a:gd name="connsiteX185" fmla="*/ 1178975 w 2343790"/>
                <a:gd name="connsiteY185" fmla="*/ 700474 h 6523167"/>
                <a:gd name="connsiteX186" fmla="*/ 1134901 w 2343790"/>
                <a:gd name="connsiteY186" fmla="*/ 715730 h 6523167"/>
                <a:gd name="connsiteX187" fmla="*/ 1093370 w 2343790"/>
                <a:gd name="connsiteY187" fmla="*/ 714883 h 6523167"/>
                <a:gd name="connsiteX188" fmla="*/ 1103541 w 2343790"/>
                <a:gd name="connsiteY188" fmla="*/ 671656 h 6523167"/>
                <a:gd name="connsiteX189" fmla="*/ 1240000 w 2343790"/>
                <a:gd name="connsiteY189" fmla="*/ 553843 h 6523167"/>
                <a:gd name="connsiteX190" fmla="*/ 1407431 w 2343790"/>
                <a:gd name="connsiteY190" fmla="*/ 507845 h 6523167"/>
                <a:gd name="connsiteX191" fmla="*/ 848846 w 2343790"/>
                <a:gd name="connsiteY191" fmla="*/ 598130 h 6523167"/>
                <a:gd name="connsiteX192" fmla="*/ 861982 w 2343790"/>
                <a:gd name="connsiteY192" fmla="*/ 603003 h 6523167"/>
                <a:gd name="connsiteX193" fmla="*/ 874696 w 2343790"/>
                <a:gd name="connsiteY193" fmla="*/ 609784 h 6523167"/>
                <a:gd name="connsiteX194" fmla="*/ 860287 w 2343790"/>
                <a:gd name="connsiteY194" fmla="*/ 618259 h 6523167"/>
                <a:gd name="connsiteX195" fmla="*/ 834861 w 2343790"/>
                <a:gd name="connsiteY195" fmla="*/ 627582 h 6523167"/>
                <a:gd name="connsiteX196" fmla="*/ 838250 w 2343790"/>
                <a:gd name="connsiteY196" fmla="*/ 607242 h 6523167"/>
                <a:gd name="connsiteX197" fmla="*/ 848846 w 2343790"/>
                <a:gd name="connsiteY197" fmla="*/ 598130 h 6523167"/>
                <a:gd name="connsiteX198" fmla="*/ 772141 w 2343790"/>
                <a:gd name="connsiteY198" fmla="*/ 594527 h 6523167"/>
                <a:gd name="connsiteX199" fmla="*/ 825536 w 2343790"/>
                <a:gd name="connsiteY199" fmla="*/ 602156 h 6523167"/>
                <a:gd name="connsiteX200" fmla="*/ 794177 w 2343790"/>
                <a:gd name="connsiteY200" fmla="*/ 631820 h 6523167"/>
                <a:gd name="connsiteX201" fmla="*/ 772141 w 2343790"/>
                <a:gd name="connsiteY201" fmla="*/ 594527 h 6523167"/>
                <a:gd name="connsiteX202" fmla="*/ 642461 w 2343790"/>
                <a:gd name="connsiteY202" fmla="*/ 599612 h 6523167"/>
                <a:gd name="connsiteX203" fmla="*/ 691620 w 2343790"/>
                <a:gd name="connsiteY203" fmla="*/ 640295 h 6523167"/>
                <a:gd name="connsiteX204" fmla="*/ 699249 w 2343790"/>
                <a:gd name="connsiteY204" fmla="*/ 668267 h 6523167"/>
                <a:gd name="connsiteX205" fmla="*/ 628900 w 2343790"/>
                <a:gd name="connsiteY205" fmla="*/ 739462 h 6523167"/>
                <a:gd name="connsiteX206" fmla="*/ 602625 w 2343790"/>
                <a:gd name="connsiteY206" fmla="*/ 744548 h 6523167"/>
                <a:gd name="connsiteX207" fmla="*/ 642461 w 2343790"/>
                <a:gd name="connsiteY207" fmla="*/ 599612 h 6523167"/>
                <a:gd name="connsiteX208" fmla="*/ 978099 w 2343790"/>
                <a:gd name="connsiteY208" fmla="*/ 541131 h 6523167"/>
                <a:gd name="connsiteX209" fmla="*/ 977253 w 2343790"/>
                <a:gd name="connsiteY209" fmla="*/ 621649 h 6523167"/>
                <a:gd name="connsiteX210" fmla="*/ 967929 w 2343790"/>
                <a:gd name="connsiteY210" fmla="*/ 636058 h 6523167"/>
                <a:gd name="connsiteX211" fmla="*/ 927245 w 2343790"/>
                <a:gd name="connsiteY211" fmla="*/ 638600 h 6523167"/>
                <a:gd name="connsiteX212" fmla="*/ 934874 w 2343790"/>
                <a:gd name="connsiteY212" fmla="*/ 572491 h 6523167"/>
                <a:gd name="connsiteX213" fmla="*/ 978099 w 2343790"/>
                <a:gd name="connsiteY213" fmla="*/ 541131 h 6523167"/>
                <a:gd name="connsiteX214" fmla="*/ 752646 w 2343790"/>
                <a:gd name="connsiteY214" fmla="*/ 569099 h 6523167"/>
                <a:gd name="connsiteX215" fmla="*/ 732303 w 2343790"/>
                <a:gd name="connsiteY215" fmla="*/ 636059 h 6523167"/>
                <a:gd name="connsiteX216" fmla="*/ 678906 w 2343790"/>
                <a:gd name="connsiteY216" fmla="*/ 614868 h 6523167"/>
                <a:gd name="connsiteX217" fmla="*/ 752646 w 2343790"/>
                <a:gd name="connsiteY217" fmla="*/ 569099 h 6523167"/>
                <a:gd name="connsiteX218" fmla="*/ 890535 w 2343790"/>
                <a:gd name="connsiteY218" fmla="*/ 536151 h 6523167"/>
                <a:gd name="connsiteX219" fmla="*/ 895038 w 2343790"/>
                <a:gd name="connsiteY219" fmla="*/ 536892 h 6523167"/>
                <a:gd name="connsiteX220" fmla="*/ 954367 w 2343790"/>
                <a:gd name="connsiteY220" fmla="*/ 542825 h 6523167"/>
                <a:gd name="connsiteX221" fmla="*/ 895039 w 2343790"/>
                <a:gd name="connsiteY221" fmla="*/ 587747 h 6523167"/>
                <a:gd name="connsiteX222" fmla="*/ 867916 w 2343790"/>
                <a:gd name="connsiteY222" fmla="*/ 592831 h 6523167"/>
                <a:gd name="connsiteX223" fmla="*/ 859439 w 2343790"/>
                <a:gd name="connsiteY223" fmla="*/ 573338 h 6523167"/>
                <a:gd name="connsiteX224" fmla="*/ 881476 w 2343790"/>
                <a:gd name="connsiteY224" fmla="*/ 542825 h 6523167"/>
                <a:gd name="connsiteX225" fmla="*/ 890535 w 2343790"/>
                <a:gd name="connsiteY225" fmla="*/ 536151 h 6523167"/>
                <a:gd name="connsiteX226" fmla="*/ 766207 w 2343790"/>
                <a:gd name="connsiteY226" fmla="*/ 551301 h 6523167"/>
                <a:gd name="connsiteX227" fmla="*/ 850964 w 2343790"/>
                <a:gd name="connsiteY227" fmla="*/ 556387 h 6523167"/>
                <a:gd name="connsiteX228" fmla="*/ 799262 w 2343790"/>
                <a:gd name="connsiteY228" fmla="*/ 591985 h 6523167"/>
                <a:gd name="connsiteX229" fmla="*/ 766207 w 2343790"/>
                <a:gd name="connsiteY229" fmla="*/ 551301 h 6523167"/>
                <a:gd name="connsiteX230" fmla="*/ 1038279 w 2343790"/>
                <a:gd name="connsiteY230" fmla="*/ 504685 h 6523167"/>
                <a:gd name="connsiteX231" fmla="*/ 1067095 w 2343790"/>
                <a:gd name="connsiteY231" fmla="*/ 600461 h 6523167"/>
                <a:gd name="connsiteX232" fmla="*/ 1011157 w 2343790"/>
                <a:gd name="connsiteY232" fmla="*/ 621649 h 6523167"/>
                <a:gd name="connsiteX233" fmla="*/ 983185 w 2343790"/>
                <a:gd name="connsiteY233" fmla="*/ 606393 h 6523167"/>
                <a:gd name="connsiteX234" fmla="*/ 1038279 w 2343790"/>
                <a:gd name="connsiteY234" fmla="*/ 504685 h 6523167"/>
                <a:gd name="connsiteX235" fmla="*/ 589911 w 2343790"/>
                <a:gd name="connsiteY235" fmla="*/ 557234 h 6523167"/>
                <a:gd name="connsiteX236" fmla="*/ 628053 w 2343790"/>
                <a:gd name="connsiteY236" fmla="*/ 680979 h 6523167"/>
                <a:gd name="connsiteX237" fmla="*/ 531430 w 2343790"/>
                <a:gd name="connsiteY237" fmla="*/ 750480 h 6523167"/>
                <a:gd name="connsiteX238" fmla="*/ 589911 w 2343790"/>
                <a:gd name="connsiteY238" fmla="*/ 557234 h 6523167"/>
                <a:gd name="connsiteX239" fmla="*/ 941061 w 2343790"/>
                <a:gd name="connsiteY239" fmla="*/ 478695 h 6523167"/>
                <a:gd name="connsiteX240" fmla="*/ 949323 w 2343790"/>
                <a:gd name="connsiteY240" fmla="*/ 478794 h 6523167"/>
                <a:gd name="connsiteX241" fmla="*/ 962843 w 2343790"/>
                <a:gd name="connsiteY241" fmla="*/ 484343 h 6523167"/>
                <a:gd name="connsiteX242" fmla="*/ 1032344 w 2343790"/>
                <a:gd name="connsiteY242" fmla="*/ 491971 h 6523167"/>
                <a:gd name="connsiteX243" fmla="*/ 915381 w 2343790"/>
                <a:gd name="connsiteY243" fmla="*/ 533501 h 6523167"/>
                <a:gd name="connsiteX244" fmla="*/ 906057 w 2343790"/>
                <a:gd name="connsiteY244" fmla="*/ 513160 h 6523167"/>
                <a:gd name="connsiteX245" fmla="*/ 921313 w 2343790"/>
                <a:gd name="connsiteY245" fmla="*/ 495360 h 6523167"/>
                <a:gd name="connsiteX246" fmla="*/ 941061 w 2343790"/>
                <a:gd name="connsiteY246" fmla="*/ 478695 h 6523167"/>
                <a:gd name="connsiteX247" fmla="*/ 1167955 w 2343790"/>
                <a:gd name="connsiteY247" fmla="*/ 426707 h 6523167"/>
                <a:gd name="connsiteX248" fmla="*/ 1205249 w 2343790"/>
                <a:gd name="connsiteY248" fmla="*/ 551301 h 6523167"/>
                <a:gd name="connsiteX249" fmla="*/ 1089133 w 2343790"/>
                <a:gd name="connsiteY249" fmla="*/ 592831 h 6523167"/>
                <a:gd name="connsiteX250" fmla="*/ 1041668 w 2343790"/>
                <a:gd name="connsiteY250" fmla="*/ 540282 h 6523167"/>
                <a:gd name="connsiteX251" fmla="*/ 1074723 w 2343790"/>
                <a:gd name="connsiteY251" fmla="*/ 480953 h 6523167"/>
                <a:gd name="connsiteX252" fmla="*/ 1167955 w 2343790"/>
                <a:gd name="connsiteY252" fmla="*/ 426707 h 6523167"/>
                <a:gd name="connsiteX253" fmla="*/ 755189 w 2343790"/>
                <a:gd name="connsiteY253" fmla="*/ 490276 h 6523167"/>
                <a:gd name="connsiteX254" fmla="*/ 912837 w 2343790"/>
                <a:gd name="connsiteY254" fmla="*/ 484342 h 6523167"/>
                <a:gd name="connsiteX255" fmla="*/ 817908 w 2343790"/>
                <a:gd name="connsiteY255" fmla="*/ 550454 h 6523167"/>
                <a:gd name="connsiteX256" fmla="*/ 755189 w 2343790"/>
                <a:gd name="connsiteY256" fmla="*/ 490276 h 6523167"/>
                <a:gd name="connsiteX257" fmla="*/ 738237 w 2343790"/>
                <a:gd name="connsiteY257" fmla="*/ 487733 h 6523167"/>
                <a:gd name="connsiteX258" fmla="*/ 714506 w 2343790"/>
                <a:gd name="connsiteY258" fmla="*/ 593680 h 6523167"/>
                <a:gd name="connsiteX259" fmla="*/ 619577 w 2343790"/>
                <a:gd name="connsiteY259" fmla="*/ 560624 h 6523167"/>
                <a:gd name="connsiteX260" fmla="*/ 738237 w 2343790"/>
                <a:gd name="connsiteY260" fmla="*/ 487733 h 6523167"/>
                <a:gd name="connsiteX261" fmla="*/ 1272208 w 2343790"/>
                <a:gd name="connsiteY261" fmla="*/ 369920 h 6523167"/>
                <a:gd name="connsiteX262" fmla="*/ 1310348 w 2343790"/>
                <a:gd name="connsiteY262" fmla="*/ 519094 h 6523167"/>
                <a:gd name="connsiteX263" fmla="*/ 1238305 w 2343790"/>
                <a:gd name="connsiteY263" fmla="*/ 541129 h 6523167"/>
                <a:gd name="connsiteX264" fmla="*/ 1195078 w 2343790"/>
                <a:gd name="connsiteY264" fmla="*/ 525026 h 6523167"/>
                <a:gd name="connsiteX265" fmla="*/ 1181517 w 2343790"/>
                <a:gd name="connsiteY265" fmla="*/ 434337 h 6523167"/>
                <a:gd name="connsiteX266" fmla="*/ 1197622 w 2343790"/>
                <a:gd name="connsiteY266" fmla="*/ 412299 h 6523167"/>
                <a:gd name="connsiteX267" fmla="*/ 1272208 w 2343790"/>
                <a:gd name="connsiteY267" fmla="*/ 369920 h 6523167"/>
                <a:gd name="connsiteX268" fmla="*/ 508544 w 2343790"/>
                <a:gd name="connsiteY268" fmla="*/ 484342 h 6523167"/>
                <a:gd name="connsiteX269" fmla="*/ 578893 w 2343790"/>
                <a:gd name="connsiteY269" fmla="*/ 619954 h 6523167"/>
                <a:gd name="connsiteX270" fmla="*/ 567875 w 2343790"/>
                <a:gd name="connsiteY270" fmla="*/ 667418 h 6523167"/>
                <a:gd name="connsiteX271" fmla="*/ 449215 w 2343790"/>
                <a:gd name="connsiteY271" fmla="*/ 763194 h 6523167"/>
                <a:gd name="connsiteX272" fmla="*/ 392428 w 2343790"/>
                <a:gd name="connsiteY272" fmla="*/ 768280 h 6523167"/>
                <a:gd name="connsiteX273" fmla="*/ 508544 w 2343790"/>
                <a:gd name="connsiteY273" fmla="*/ 484342 h 6523167"/>
                <a:gd name="connsiteX274" fmla="*/ 1080658 w 2343790"/>
                <a:gd name="connsiteY274" fmla="*/ 342798 h 6523167"/>
                <a:gd name="connsiteX275" fmla="*/ 1174738 w 2343790"/>
                <a:gd name="connsiteY275" fmla="*/ 409756 h 6523167"/>
                <a:gd name="connsiteX276" fmla="*/ 993357 w 2343790"/>
                <a:gd name="connsiteY276" fmla="*/ 479257 h 6523167"/>
                <a:gd name="connsiteX277" fmla="*/ 984032 w 2343790"/>
                <a:gd name="connsiteY277" fmla="*/ 478409 h 6523167"/>
                <a:gd name="connsiteX278" fmla="*/ 953521 w 2343790"/>
                <a:gd name="connsiteY278" fmla="*/ 464849 h 6523167"/>
                <a:gd name="connsiteX279" fmla="*/ 970472 w 2343790"/>
                <a:gd name="connsiteY279" fmla="*/ 441963 h 6523167"/>
                <a:gd name="connsiteX280" fmla="*/ 1080658 w 2343790"/>
                <a:gd name="connsiteY280" fmla="*/ 342798 h 6523167"/>
                <a:gd name="connsiteX281" fmla="*/ 1449350 w 2343790"/>
                <a:gd name="connsiteY281" fmla="*/ 280077 h 6523167"/>
                <a:gd name="connsiteX282" fmla="*/ 1413753 w 2343790"/>
                <a:gd name="connsiteY282" fmla="*/ 430098 h 6523167"/>
                <a:gd name="connsiteX283" fmla="*/ 1419157 w 2343790"/>
                <a:gd name="connsiteY283" fmla="*/ 454042 h 6523167"/>
                <a:gd name="connsiteX284" fmla="*/ 1436046 w 2343790"/>
                <a:gd name="connsiteY284" fmla="*/ 485396 h 6523167"/>
                <a:gd name="connsiteX285" fmla="*/ 1368822 w 2343790"/>
                <a:gd name="connsiteY285" fmla="*/ 502997 h 6523167"/>
                <a:gd name="connsiteX286" fmla="*/ 1335776 w 2343790"/>
                <a:gd name="connsiteY286" fmla="*/ 512313 h 6523167"/>
                <a:gd name="connsiteX287" fmla="*/ 1310348 w 2343790"/>
                <a:gd name="connsiteY287" fmla="*/ 504685 h 6523167"/>
                <a:gd name="connsiteX288" fmla="*/ 1285768 w 2343790"/>
                <a:gd name="connsiteY288" fmla="*/ 369073 h 6523167"/>
                <a:gd name="connsiteX289" fmla="*/ 1296787 w 2343790"/>
                <a:gd name="connsiteY289" fmla="*/ 357206 h 6523167"/>
                <a:gd name="connsiteX290" fmla="*/ 1371373 w 2343790"/>
                <a:gd name="connsiteY290" fmla="*/ 318218 h 6523167"/>
                <a:gd name="connsiteX291" fmla="*/ 1449350 w 2343790"/>
                <a:gd name="connsiteY291" fmla="*/ 280077 h 6523167"/>
                <a:gd name="connsiteX292" fmla="*/ 744170 w 2343790"/>
                <a:gd name="connsiteY292" fmla="*/ 374159 h 6523167"/>
                <a:gd name="connsiteX293" fmla="*/ 1040820 w 2343790"/>
                <a:gd name="connsiteY293" fmla="*/ 358055 h 6523167"/>
                <a:gd name="connsiteX294" fmla="*/ 914532 w 2343790"/>
                <a:gd name="connsiteY294" fmla="*/ 469935 h 6523167"/>
                <a:gd name="connsiteX295" fmla="*/ 784006 w 2343790"/>
                <a:gd name="connsiteY295" fmla="*/ 486886 h 6523167"/>
                <a:gd name="connsiteX296" fmla="*/ 747559 w 2343790"/>
                <a:gd name="connsiteY296" fmla="*/ 446203 h 6523167"/>
                <a:gd name="connsiteX297" fmla="*/ 744170 w 2343790"/>
                <a:gd name="connsiteY297" fmla="*/ 374159 h 6523167"/>
                <a:gd name="connsiteX298" fmla="*/ 728066 w 2343790"/>
                <a:gd name="connsiteY298" fmla="*/ 370768 h 6523167"/>
                <a:gd name="connsiteX299" fmla="*/ 736541 w 2343790"/>
                <a:gd name="connsiteY299" fmla="*/ 454679 h 6523167"/>
                <a:gd name="connsiteX300" fmla="*/ 733152 w 2343790"/>
                <a:gd name="connsiteY300" fmla="*/ 475019 h 6523167"/>
                <a:gd name="connsiteX301" fmla="*/ 620425 w 2343790"/>
                <a:gd name="connsiteY301" fmla="*/ 549606 h 6523167"/>
                <a:gd name="connsiteX302" fmla="*/ 594150 w 2343790"/>
                <a:gd name="connsiteY302" fmla="*/ 541977 h 6523167"/>
                <a:gd name="connsiteX303" fmla="*/ 533972 w 2343790"/>
                <a:gd name="connsiteY303" fmla="*/ 487732 h 6523167"/>
                <a:gd name="connsiteX304" fmla="*/ 728066 w 2343790"/>
                <a:gd name="connsiteY304" fmla="*/ 370768 h 6523167"/>
                <a:gd name="connsiteX305" fmla="*/ 427177 w 2343790"/>
                <a:gd name="connsiteY305" fmla="*/ 391110 h 6523167"/>
                <a:gd name="connsiteX306" fmla="*/ 487355 w 2343790"/>
                <a:gd name="connsiteY306" fmla="*/ 458916 h 6523167"/>
                <a:gd name="connsiteX307" fmla="*/ 497526 w 2343790"/>
                <a:gd name="connsiteY307" fmla="*/ 489428 h 6523167"/>
                <a:gd name="connsiteX308" fmla="*/ 405140 w 2343790"/>
                <a:gd name="connsiteY308" fmla="*/ 737767 h 6523167"/>
                <a:gd name="connsiteX309" fmla="*/ 328859 w 2343790"/>
                <a:gd name="connsiteY309" fmla="*/ 771670 h 6523167"/>
                <a:gd name="connsiteX310" fmla="*/ 258511 w 2343790"/>
                <a:gd name="connsiteY310" fmla="*/ 775061 h 6523167"/>
                <a:gd name="connsiteX311" fmla="*/ 419549 w 2343790"/>
                <a:gd name="connsiteY311" fmla="*/ 398738 h 6523167"/>
                <a:gd name="connsiteX312" fmla="*/ 427177 w 2343790"/>
                <a:gd name="connsiteY312" fmla="*/ 391110 h 6523167"/>
                <a:gd name="connsiteX313" fmla="*/ 1213302 w 2343790"/>
                <a:gd name="connsiteY313" fmla="*/ 247446 h 6523167"/>
                <a:gd name="connsiteX314" fmla="*/ 1218811 w 2343790"/>
                <a:gd name="connsiteY314" fmla="*/ 254651 h 6523167"/>
                <a:gd name="connsiteX315" fmla="*/ 1281531 w 2343790"/>
                <a:gd name="connsiteY315" fmla="*/ 350426 h 6523167"/>
                <a:gd name="connsiteX316" fmla="*/ 1197622 w 2343790"/>
                <a:gd name="connsiteY316" fmla="*/ 396194 h 6523167"/>
                <a:gd name="connsiteX317" fmla="*/ 1095065 w 2343790"/>
                <a:gd name="connsiteY317" fmla="*/ 350426 h 6523167"/>
                <a:gd name="connsiteX318" fmla="*/ 1100999 w 2343790"/>
                <a:gd name="connsiteY318" fmla="*/ 325848 h 6523167"/>
                <a:gd name="connsiteX319" fmla="*/ 1205250 w 2343790"/>
                <a:gd name="connsiteY319" fmla="*/ 250412 h 6523167"/>
                <a:gd name="connsiteX320" fmla="*/ 1213302 w 2343790"/>
                <a:gd name="connsiteY320" fmla="*/ 247446 h 6523167"/>
                <a:gd name="connsiteX321" fmla="*/ 1236610 w 2343790"/>
                <a:gd name="connsiteY321" fmla="*/ 231594 h 6523167"/>
                <a:gd name="connsiteX322" fmla="*/ 1245933 w 2343790"/>
                <a:gd name="connsiteY322" fmla="*/ 231765 h 6523167"/>
                <a:gd name="connsiteX323" fmla="*/ 1440028 w 2343790"/>
                <a:gd name="connsiteY323" fmla="*/ 266517 h 6523167"/>
                <a:gd name="connsiteX324" fmla="*/ 1441723 w 2343790"/>
                <a:gd name="connsiteY324" fmla="*/ 269907 h 6523167"/>
                <a:gd name="connsiteX325" fmla="*/ 1304416 w 2343790"/>
                <a:gd name="connsiteY325" fmla="*/ 339408 h 6523167"/>
                <a:gd name="connsiteX326" fmla="*/ 1280684 w 2343790"/>
                <a:gd name="connsiteY326" fmla="*/ 336018 h 6523167"/>
                <a:gd name="connsiteX327" fmla="*/ 1228980 w 2343790"/>
                <a:gd name="connsiteY327" fmla="*/ 251261 h 6523167"/>
                <a:gd name="connsiteX328" fmla="*/ 1236610 w 2343790"/>
                <a:gd name="connsiteY328" fmla="*/ 231594 h 6523167"/>
                <a:gd name="connsiteX329" fmla="*/ 722133 w 2343790"/>
                <a:gd name="connsiteY329" fmla="*/ 271603 h 6523167"/>
                <a:gd name="connsiteX330" fmla="*/ 594997 w 2343790"/>
                <a:gd name="connsiteY330" fmla="*/ 475867 h 6523167"/>
                <a:gd name="connsiteX331" fmla="*/ 491592 w 2343790"/>
                <a:gd name="connsiteY331" fmla="*/ 447049 h 6523167"/>
                <a:gd name="connsiteX332" fmla="*/ 436501 w 2343790"/>
                <a:gd name="connsiteY332" fmla="*/ 386871 h 6523167"/>
                <a:gd name="connsiteX333" fmla="*/ 722133 w 2343790"/>
                <a:gd name="connsiteY333" fmla="*/ 271603 h 6523167"/>
                <a:gd name="connsiteX334" fmla="*/ 742262 w 2343790"/>
                <a:gd name="connsiteY334" fmla="*/ 263232 h 6523167"/>
                <a:gd name="connsiteX335" fmla="*/ 752645 w 2343790"/>
                <a:gd name="connsiteY335" fmla="*/ 263974 h 6523167"/>
                <a:gd name="connsiteX336" fmla="*/ 1017089 w 2343790"/>
                <a:gd name="connsiteY336" fmla="*/ 279230 h 6523167"/>
                <a:gd name="connsiteX337" fmla="*/ 1190841 w 2343790"/>
                <a:gd name="connsiteY337" fmla="*/ 241937 h 6523167"/>
                <a:gd name="connsiteX338" fmla="*/ 825537 w 2343790"/>
                <a:gd name="connsiteY338" fmla="*/ 386024 h 6523167"/>
                <a:gd name="connsiteX339" fmla="*/ 738236 w 2343790"/>
                <a:gd name="connsiteY339" fmla="*/ 273298 h 6523167"/>
                <a:gd name="connsiteX340" fmla="*/ 742262 w 2343790"/>
                <a:gd name="connsiteY340" fmla="*/ 263232 h 6523167"/>
                <a:gd name="connsiteX341" fmla="*/ 745052 w 2343790"/>
                <a:gd name="connsiteY341" fmla="*/ 245967 h 6523167"/>
                <a:gd name="connsiteX342" fmla="*/ 725051 w 2343790"/>
                <a:gd name="connsiteY342" fmla="*/ 249267 h 6523167"/>
                <a:gd name="connsiteX343" fmla="*/ 721921 w 2343790"/>
                <a:gd name="connsiteY343" fmla="*/ 256875 h 6523167"/>
                <a:gd name="connsiteX344" fmla="*/ 711962 w 2343790"/>
                <a:gd name="connsiteY344" fmla="*/ 269907 h 6523167"/>
                <a:gd name="connsiteX345" fmla="*/ 505154 w 2343790"/>
                <a:gd name="connsiteY345" fmla="*/ 377548 h 6523167"/>
                <a:gd name="connsiteX346" fmla="*/ 357677 w 2343790"/>
                <a:gd name="connsiteY346" fmla="*/ 316523 h 6523167"/>
                <a:gd name="connsiteX347" fmla="*/ 352453 w 2343790"/>
                <a:gd name="connsiteY347" fmla="*/ 310757 h 6523167"/>
                <a:gd name="connsiteX348" fmla="*/ 339643 w 2343790"/>
                <a:gd name="connsiteY348" fmla="*/ 312871 h 6523167"/>
                <a:gd name="connsiteX349" fmla="*/ 386495 w 2343790"/>
                <a:gd name="connsiteY349" fmla="*/ 361445 h 6523167"/>
                <a:gd name="connsiteX350" fmla="*/ 405140 w 2343790"/>
                <a:gd name="connsiteY350" fmla="*/ 408908 h 6523167"/>
                <a:gd name="connsiteX351" fmla="*/ 306823 w 2343790"/>
                <a:gd name="connsiteY351" fmla="*/ 691150 h 6523167"/>
                <a:gd name="connsiteX352" fmla="*/ 146630 w 2343790"/>
                <a:gd name="connsiteY352" fmla="*/ 774212 h 6523167"/>
                <a:gd name="connsiteX353" fmla="*/ 2 w 2343790"/>
                <a:gd name="connsiteY353" fmla="*/ 757261 h 6523167"/>
                <a:gd name="connsiteX354" fmla="*/ 0 w 2343790"/>
                <a:gd name="connsiteY354" fmla="*/ 771670 h 6523167"/>
                <a:gd name="connsiteX355" fmla="*/ 133070 w 2343790"/>
                <a:gd name="connsiteY355" fmla="*/ 785231 h 6523167"/>
                <a:gd name="connsiteX356" fmla="*/ 155954 w 2343790"/>
                <a:gd name="connsiteY356" fmla="*/ 803030 h 6523167"/>
                <a:gd name="connsiteX357" fmla="*/ 200028 w 2343790"/>
                <a:gd name="connsiteY357" fmla="*/ 940338 h 6523167"/>
                <a:gd name="connsiteX358" fmla="*/ 237321 w 2343790"/>
                <a:gd name="connsiteY358" fmla="*/ 1252243 h 6523167"/>
                <a:gd name="connsiteX359" fmla="*/ 234779 w 2343790"/>
                <a:gd name="connsiteY359" fmla="*/ 1331916 h 6523167"/>
                <a:gd name="connsiteX360" fmla="*/ 189857 w 2343790"/>
                <a:gd name="connsiteY360" fmla="*/ 1460747 h 6523167"/>
                <a:gd name="connsiteX361" fmla="*/ 162608 w 2343790"/>
                <a:gd name="connsiteY361" fmla="*/ 1506053 h 6523167"/>
                <a:gd name="connsiteX362" fmla="*/ 165656 w 2343790"/>
                <a:gd name="connsiteY362" fmla="*/ 1524526 h 6523167"/>
                <a:gd name="connsiteX363" fmla="*/ 195790 w 2343790"/>
                <a:gd name="connsiteY363" fmla="*/ 1472824 h 6523167"/>
                <a:gd name="connsiteX364" fmla="*/ 311060 w 2343790"/>
                <a:gd name="connsiteY364" fmla="*/ 1298861 h 6523167"/>
                <a:gd name="connsiteX365" fmla="*/ 337335 w 2343790"/>
                <a:gd name="connsiteY365" fmla="*/ 1272585 h 6523167"/>
                <a:gd name="connsiteX366" fmla="*/ 536514 w 2343790"/>
                <a:gd name="connsiteY366" fmla="*/ 1281910 h 6523167"/>
                <a:gd name="connsiteX367" fmla="*/ 557703 w 2343790"/>
                <a:gd name="connsiteY367" fmla="*/ 1323440 h 6523167"/>
                <a:gd name="connsiteX368" fmla="*/ 1444878 w 2343790"/>
                <a:gd name="connsiteY368" fmla="*/ 6523151 h 6523167"/>
                <a:gd name="connsiteX369" fmla="*/ 1459875 w 2343790"/>
                <a:gd name="connsiteY369" fmla="*/ 6523167 h 6523167"/>
                <a:gd name="connsiteX370" fmla="*/ 571265 w 2343790"/>
                <a:gd name="connsiteY370" fmla="*/ 1310726 h 6523167"/>
                <a:gd name="connsiteX371" fmla="*/ 577732 w 2343790"/>
                <a:gd name="connsiteY371" fmla="*/ 1241023 h 6523167"/>
                <a:gd name="connsiteX372" fmla="*/ 578446 w 2343790"/>
                <a:gd name="connsiteY372" fmla="*/ 1242551 h 6523167"/>
                <a:gd name="connsiteX373" fmla="*/ 596321 w 2343790"/>
                <a:gd name="connsiteY373" fmla="*/ 1150417 h 6523167"/>
                <a:gd name="connsiteX374" fmla="*/ 771292 w 2343790"/>
                <a:gd name="connsiteY374" fmla="*/ 1013227 h 6523167"/>
                <a:gd name="connsiteX375" fmla="*/ 782960 w 2343790"/>
                <a:gd name="connsiteY375" fmla="*/ 1012208 h 6523167"/>
                <a:gd name="connsiteX376" fmla="*/ 800957 w 2343790"/>
                <a:gd name="connsiteY376" fmla="*/ 1031874 h 6523167"/>
                <a:gd name="connsiteX377" fmla="*/ 811976 w 2343790"/>
                <a:gd name="connsiteY377" fmla="*/ 1070864 h 6523167"/>
                <a:gd name="connsiteX378" fmla="*/ 776378 w 2343790"/>
                <a:gd name="connsiteY378" fmla="*/ 1087815 h 6523167"/>
                <a:gd name="connsiteX379" fmla="*/ 670537 w 2343790"/>
                <a:gd name="connsiteY379" fmla="*/ 1154773 h 6523167"/>
                <a:gd name="connsiteX380" fmla="*/ 578985 w 2343790"/>
                <a:gd name="connsiteY380" fmla="*/ 1243704 h 6523167"/>
                <a:gd name="connsiteX381" fmla="*/ 582907 w 2343790"/>
                <a:gd name="connsiteY381" fmla="*/ 1252089 h 6523167"/>
                <a:gd name="connsiteX382" fmla="*/ 590759 w 2343790"/>
                <a:gd name="connsiteY382" fmla="*/ 1253939 h 6523167"/>
                <a:gd name="connsiteX383" fmla="*/ 802653 w 2343790"/>
                <a:gd name="connsiteY383" fmla="*/ 1095443 h 6523167"/>
                <a:gd name="connsiteX384" fmla="*/ 837403 w 2343790"/>
                <a:gd name="connsiteY384" fmla="*/ 1058150 h 6523167"/>
                <a:gd name="connsiteX385" fmla="*/ 860289 w 2343790"/>
                <a:gd name="connsiteY385" fmla="*/ 1014923 h 6523167"/>
                <a:gd name="connsiteX386" fmla="*/ 936569 w 2343790"/>
                <a:gd name="connsiteY386" fmla="*/ 914062 h 6523167"/>
                <a:gd name="connsiteX387" fmla="*/ 1128969 w 2343790"/>
                <a:gd name="connsiteY387" fmla="*/ 752175 h 6523167"/>
                <a:gd name="connsiteX388" fmla="*/ 1202707 w 2343790"/>
                <a:gd name="connsiteY388" fmla="*/ 695388 h 6523167"/>
                <a:gd name="connsiteX389" fmla="*/ 1367090 w 2343790"/>
                <a:gd name="connsiteY389" fmla="*/ 552812 h 6523167"/>
                <a:gd name="connsiteX390" fmla="*/ 1445379 w 2343790"/>
                <a:gd name="connsiteY390" fmla="*/ 496415 h 6523167"/>
                <a:gd name="connsiteX391" fmla="*/ 2340034 w 2343790"/>
                <a:gd name="connsiteY391" fmla="*/ 143723 h 6523167"/>
                <a:gd name="connsiteX392" fmla="*/ 1443831 w 2343790"/>
                <a:gd name="connsiteY392" fmla="*/ 481685 h 6523167"/>
                <a:gd name="connsiteX393" fmla="*/ 1450541 w 2343790"/>
                <a:gd name="connsiteY393" fmla="*/ 295884 h 6523167"/>
                <a:gd name="connsiteX394" fmla="*/ 1490882 w 2343790"/>
                <a:gd name="connsiteY394" fmla="*/ 260584 h 6523167"/>
                <a:gd name="connsiteX395" fmla="*/ 2185937 w 2343790"/>
                <a:gd name="connsiteY395" fmla="*/ 0 h 6523167"/>
                <a:gd name="connsiteX396" fmla="*/ 2136518 w 2343790"/>
                <a:gd name="connsiteY396" fmla="*/ 8533 h 6523167"/>
                <a:gd name="connsiteX397" fmla="*/ 1471387 w 2343790"/>
                <a:gd name="connsiteY397" fmla="*/ 256347 h 6523167"/>
                <a:gd name="connsiteX398" fmla="*/ 1448504 w 2343790"/>
                <a:gd name="connsiteY398" fmla="*/ 257193 h 6523167"/>
                <a:gd name="connsiteX399" fmla="*/ 1256951 w 2343790"/>
                <a:gd name="connsiteY399" fmla="*/ 224138 h 6523167"/>
                <a:gd name="connsiteX400" fmla="*/ 1269665 w 2343790"/>
                <a:gd name="connsiteY400" fmla="*/ 210577 h 6523167"/>
                <a:gd name="connsiteX401" fmla="*/ 1372222 w 2343790"/>
                <a:gd name="connsiteY401" fmla="*/ 150399 h 6523167"/>
                <a:gd name="connsiteX402" fmla="*/ 1348490 w 2343790"/>
                <a:gd name="connsiteY402" fmla="*/ 150399 h 6523167"/>
                <a:gd name="connsiteX403" fmla="*/ 1029802 w 2343790"/>
                <a:gd name="connsiteY403" fmla="*/ 268212 h 6523167"/>
                <a:gd name="connsiteX404" fmla="*/ 784853 w 2343790"/>
                <a:gd name="connsiteY404" fmla="*/ 263974 h 6523167"/>
                <a:gd name="connsiteX405" fmla="*/ 767055 w 2343790"/>
                <a:gd name="connsiteY405" fmla="*/ 258888 h 6523167"/>
                <a:gd name="connsiteX406" fmla="*/ 745124 w 2343790"/>
                <a:gd name="connsiteY406" fmla="*/ 246492 h 6523167"/>
                <a:gd name="connsiteX407" fmla="*/ 745052 w 2343790"/>
                <a:gd name="connsiteY407" fmla="*/ 245967 h 6523167"/>
                <a:gd name="connsiteX0" fmla="*/ 578446 w 2323767"/>
                <a:gd name="connsiteY0" fmla="*/ 1242551 h 6523167"/>
                <a:gd name="connsiteX1" fmla="*/ 578046 w 2323767"/>
                <a:gd name="connsiteY1" fmla="*/ 1244616 h 6523167"/>
                <a:gd name="connsiteX2" fmla="*/ 578985 w 2323767"/>
                <a:gd name="connsiteY2" fmla="*/ 1243704 h 6523167"/>
                <a:gd name="connsiteX3" fmla="*/ 578446 w 2323767"/>
                <a:gd name="connsiteY3" fmla="*/ 1242551 h 6523167"/>
                <a:gd name="connsiteX4" fmla="*/ 482693 w 2323767"/>
                <a:gd name="connsiteY4" fmla="*/ 1098304 h 6523167"/>
                <a:gd name="connsiteX5" fmla="*/ 517019 w 2323767"/>
                <a:gd name="connsiteY5" fmla="*/ 1103070 h 6523167"/>
                <a:gd name="connsiteX6" fmla="*/ 572960 w 2323767"/>
                <a:gd name="connsiteY6" fmla="*/ 1144602 h 6523167"/>
                <a:gd name="connsiteX7" fmla="*/ 577198 w 2323767"/>
                <a:gd name="connsiteY7" fmla="*/ 1164095 h 6523167"/>
                <a:gd name="connsiteX8" fmla="*/ 557704 w 2323767"/>
                <a:gd name="connsiteY8" fmla="*/ 1285299 h 6523167"/>
                <a:gd name="connsiteX9" fmla="*/ 339029 w 2323767"/>
                <a:gd name="connsiteY9" fmla="*/ 1257329 h 6523167"/>
                <a:gd name="connsiteX10" fmla="*/ 453452 w 2323767"/>
                <a:gd name="connsiteY10" fmla="*/ 1113242 h 6523167"/>
                <a:gd name="connsiteX11" fmla="*/ 482693 w 2323767"/>
                <a:gd name="connsiteY11" fmla="*/ 1098304 h 6523167"/>
                <a:gd name="connsiteX12" fmla="*/ 604757 w 2323767"/>
                <a:gd name="connsiteY12" fmla="*/ 948653 h 6523167"/>
                <a:gd name="connsiteX13" fmla="*/ 615338 w 2323767"/>
                <a:gd name="connsiteY13" fmla="*/ 948812 h 6523167"/>
                <a:gd name="connsiteX14" fmla="*/ 636528 w 2323767"/>
                <a:gd name="connsiteY14" fmla="*/ 981868 h 6523167"/>
                <a:gd name="connsiteX15" fmla="*/ 584827 w 2323767"/>
                <a:gd name="connsiteY15" fmla="*/ 1138670 h 6523167"/>
                <a:gd name="connsiteX16" fmla="*/ 468709 w 2323767"/>
                <a:gd name="connsiteY16" fmla="*/ 1092052 h 6523167"/>
                <a:gd name="connsiteX17" fmla="*/ 578894 w 2323767"/>
                <a:gd name="connsiteY17" fmla="*/ 961526 h 6523167"/>
                <a:gd name="connsiteX18" fmla="*/ 604757 w 2323767"/>
                <a:gd name="connsiteY18" fmla="*/ 948653 h 6523167"/>
                <a:gd name="connsiteX19" fmla="*/ 757731 w 2323767"/>
                <a:gd name="connsiteY19" fmla="*/ 907282 h 6523167"/>
                <a:gd name="connsiteX20" fmla="*/ 781463 w 2323767"/>
                <a:gd name="connsiteY20" fmla="*/ 927624 h 6523167"/>
                <a:gd name="connsiteX21" fmla="*/ 789091 w 2323767"/>
                <a:gd name="connsiteY21" fmla="*/ 985259 h 6523167"/>
                <a:gd name="connsiteX22" fmla="*/ 780616 w 2323767"/>
                <a:gd name="connsiteY22" fmla="*/ 1000515 h 6523167"/>
                <a:gd name="connsiteX23" fmla="*/ 612796 w 2323767"/>
                <a:gd name="connsiteY23" fmla="*/ 1091205 h 6523167"/>
                <a:gd name="connsiteX24" fmla="*/ 659412 w 2323767"/>
                <a:gd name="connsiteY24" fmla="*/ 964917 h 6523167"/>
                <a:gd name="connsiteX25" fmla="*/ 757731 w 2323767"/>
                <a:gd name="connsiteY25" fmla="*/ 907282 h 6523167"/>
                <a:gd name="connsiteX26" fmla="*/ 647759 w 2323767"/>
                <a:gd name="connsiteY26" fmla="*/ 886728 h 6523167"/>
                <a:gd name="connsiteX27" fmla="*/ 661956 w 2323767"/>
                <a:gd name="connsiteY27" fmla="*/ 890330 h 6523167"/>
                <a:gd name="connsiteX28" fmla="*/ 667041 w 2323767"/>
                <a:gd name="connsiteY28" fmla="*/ 917453 h 6523167"/>
                <a:gd name="connsiteX29" fmla="*/ 659413 w 2323767"/>
                <a:gd name="connsiteY29" fmla="*/ 931861 h 6523167"/>
                <a:gd name="connsiteX30" fmla="*/ 629747 w 2323767"/>
                <a:gd name="connsiteY30" fmla="*/ 942880 h 6523167"/>
                <a:gd name="connsiteX31" fmla="*/ 598387 w 2323767"/>
                <a:gd name="connsiteY31" fmla="*/ 937794 h 6523167"/>
                <a:gd name="connsiteX32" fmla="*/ 634834 w 2323767"/>
                <a:gd name="connsiteY32" fmla="*/ 894568 h 6523167"/>
                <a:gd name="connsiteX33" fmla="*/ 647759 w 2323767"/>
                <a:gd name="connsiteY33" fmla="*/ 886728 h 6523167"/>
                <a:gd name="connsiteX34" fmla="*/ 713181 w 2323767"/>
                <a:gd name="connsiteY34" fmla="*/ 802540 h 6523167"/>
                <a:gd name="connsiteX35" fmla="*/ 717047 w 2323767"/>
                <a:gd name="connsiteY35" fmla="*/ 803030 h 6523167"/>
                <a:gd name="connsiteX36" fmla="*/ 718742 w 2323767"/>
                <a:gd name="connsiteY36" fmla="*/ 817439 h 6523167"/>
                <a:gd name="connsiteX37" fmla="*/ 679754 w 2323767"/>
                <a:gd name="connsiteY37" fmla="*/ 891178 h 6523167"/>
                <a:gd name="connsiteX38" fmla="*/ 672973 w 2323767"/>
                <a:gd name="connsiteY38" fmla="*/ 848799 h 6523167"/>
                <a:gd name="connsiteX39" fmla="*/ 706029 w 2323767"/>
                <a:gd name="connsiteY39" fmla="*/ 809811 h 6523167"/>
                <a:gd name="connsiteX40" fmla="*/ 713181 w 2323767"/>
                <a:gd name="connsiteY40" fmla="*/ 802540 h 6523167"/>
                <a:gd name="connsiteX41" fmla="*/ 1088072 w 2323767"/>
                <a:gd name="connsiteY41" fmla="*/ 734483 h 6523167"/>
                <a:gd name="connsiteX42" fmla="*/ 1133206 w 2323767"/>
                <a:gd name="connsiteY42" fmla="*/ 730138 h 6523167"/>
                <a:gd name="connsiteX43" fmla="*/ 821299 w 2323767"/>
                <a:gd name="connsiteY43" fmla="*/ 1046285 h 6523167"/>
                <a:gd name="connsiteX44" fmla="*/ 809434 w 2323767"/>
                <a:gd name="connsiteY44" fmla="*/ 999667 h 6523167"/>
                <a:gd name="connsiteX45" fmla="*/ 1049296 w 2323767"/>
                <a:gd name="connsiteY45" fmla="*/ 747091 h 6523167"/>
                <a:gd name="connsiteX46" fmla="*/ 1088072 w 2323767"/>
                <a:gd name="connsiteY46" fmla="*/ 734483 h 6523167"/>
                <a:gd name="connsiteX47" fmla="*/ 762366 w 2323767"/>
                <a:gd name="connsiteY47" fmla="*/ 779099 h 6523167"/>
                <a:gd name="connsiteX48" fmla="*/ 768751 w 2323767"/>
                <a:gd name="connsiteY48" fmla="*/ 779298 h 6523167"/>
                <a:gd name="connsiteX49" fmla="*/ 777226 w 2323767"/>
                <a:gd name="connsiteY49" fmla="*/ 796249 h 6523167"/>
                <a:gd name="connsiteX50" fmla="*/ 778921 w 2323767"/>
                <a:gd name="connsiteY50" fmla="*/ 885246 h 6523167"/>
                <a:gd name="connsiteX51" fmla="*/ 765360 w 2323767"/>
                <a:gd name="connsiteY51" fmla="*/ 897959 h 6523167"/>
                <a:gd name="connsiteX52" fmla="*/ 680603 w 2323767"/>
                <a:gd name="connsiteY52" fmla="*/ 919148 h 6523167"/>
                <a:gd name="connsiteX53" fmla="*/ 749255 w 2323767"/>
                <a:gd name="connsiteY53" fmla="*/ 789468 h 6523167"/>
                <a:gd name="connsiteX54" fmla="*/ 762366 w 2323767"/>
                <a:gd name="connsiteY54" fmla="*/ 779099 h 6523167"/>
                <a:gd name="connsiteX55" fmla="*/ 934953 w 2323767"/>
                <a:gd name="connsiteY55" fmla="*/ 749766 h 6523167"/>
                <a:gd name="connsiteX56" fmla="*/ 1052687 w 2323767"/>
                <a:gd name="connsiteY56" fmla="*/ 734378 h 6523167"/>
                <a:gd name="connsiteX57" fmla="*/ 802653 w 2323767"/>
                <a:gd name="connsiteY57" fmla="*/ 986954 h 6523167"/>
                <a:gd name="connsiteX58" fmla="*/ 934953 w 2323767"/>
                <a:gd name="connsiteY58" fmla="*/ 749766 h 6523167"/>
                <a:gd name="connsiteX59" fmla="*/ 747498 w 2323767"/>
                <a:gd name="connsiteY59" fmla="*/ 762295 h 6523167"/>
                <a:gd name="connsiteX60" fmla="*/ 731638 w 2323767"/>
                <a:gd name="connsiteY60" fmla="*/ 797118 h 6523167"/>
                <a:gd name="connsiteX61" fmla="*/ 720835 w 2323767"/>
                <a:gd name="connsiteY61" fmla="*/ 789741 h 6523167"/>
                <a:gd name="connsiteX62" fmla="*/ 747498 w 2323767"/>
                <a:gd name="connsiteY62" fmla="*/ 762295 h 6523167"/>
                <a:gd name="connsiteX63" fmla="*/ 911393 w 2323767"/>
                <a:gd name="connsiteY63" fmla="*/ 730444 h 6523167"/>
                <a:gd name="connsiteX64" fmla="*/ 934026 w 2323767"/>
                <a:gd name="connsiteY64" fmla="*/ 733529 h 6523167"/>
                <a:gd name="connsiteX65" fmla="*/ 792481 w 2323767"/>
                <a:gd name="connsiteY65" fmla="*/ 862360 h 6523167"/>
                <a:gd name="connsiteX66" fmla="*/ 850964 w 2323767"/>
                <a:gd name="connsiteY66" fmla="*/ 742005 h 6523167"/>
                <a:gd name="connsiteX67" fmla="*/ 911393 w 2323767"/>
                <a:gd name="connsiteY67" fmla="*/ 730444 h 6523167"/>
                <a:gd name="connsiteX68" fmla="*/ 834437 w 2323767"/>
                <a:gd name="connsiteY68" fmla="*/ 725437 h 6523167"/>
                <a:gd name="connsiteX69" fmla="*/ 862830 w 2323767"/>
                <a:gd name="connsiteY69" fmla="*/ 727596 h 6523167"/>
                <a:gd name="connsiteX70" fmla="*/ 792482 w 2323767"/>
                <a:gd name="connsiteY70" fmla="*/ 764890 h 6523167"/>
                <a:gd name="connsiteX71" fmla="*/ 834437 w 2323767"/>
                <a:gd name="connsiteY71" fmla="*/ 725437 h 6523167"/>
                <a:gd name="connsiteX72" fmla="*/ 780209 w 2323767"/>
                <a:gd name="connsiteY72" fmla="*/ 731647 h 6523167"/>
                <a:gd name="connsiteX73" fmla="*/ 783562 w 2323767"/>
                <a:gd name="connsiteY73" fmla="*/ 770655 h 6523167"/>
                <a:gd name="connsiteX74" fmla="*/ 762818 w 2323767"/>
                <a:gd name="connsiteY74" fmla="*/ 766724 h 6523167"/>
                <a:gd name="connsiteX75" fmla="*/ 780209 w 2323767"/>
                <a:gd name="connsiteY75" fmla="*/ 731647 h 6523167"/>
                <a:gd name="connsiteX76" fmla="*/ 518715 w 2323767"/>
                <a:gd name="connsiteY76" fmla="*/ 767431 h 6523167"/>
                <a:gd name="connsiteX77" fmla="*/ 578893 w 2323767"/>
                <a:gd name="connsiteY77" fmla="*/ 758956 h 6523167"/>
                <a:gd name="connsiteX78" fmla="*/ 604320 w 2323767"/>
                <a:gd name="connsiteY78" fmla="*/ 772517 h 6523167"/>
                <a:gd name="connsiteX79" fmla="*/ 602625 w 2323767"/>
                <a:gd name="connsiteY79" fmla="*/ 913215 h 6523167"/>
                <a:gd name="connsiteX80" fmla="*/ 567027 w 2323767"/>
                <a:gd name="connsiteY80" fmla="*/ 953898 h 6523167"/>
                <a:gd name="connsiteX81" fmla="*/ 561942 w 2323767"/>
                <a:gd name="connsiteY81" fmla="*/ 853037 h 6523167"/>
                <a:gd name="connsiteX82" fmla="*/ 518715 w 2323767"/>
                <a:gd name="connsiteY82" fmla="*/ 767431 h 6523167"/>
                <a:gd name="connsiteX83" fmla="*/ 663651 w 2323767"/>
                <a:gd name="connsiteY83" fmla="*/ 742853 h 6523167"/>
                <a:gd name="connsiteX84" fmla="*/ 669914 w 2323767"/>
                <a:gd name="connsiteY84" fmla="*/ 742641 h 6523167"/>
                <a:gd name="connsiteX85" fmla="*/ 683144 w 2323767"/>
                <a:gd name="connsiteY85" fmla="*/ 752175 h 6523167"/>
                <a:gd name="connsiteX86" fmla="*/ 680602 w 2323767"/>
                <a:gd name="connsiteY86" fmla="*/ 819982 h 6523167"/>
                <a:gd name="connsiteX87" fmla="*/ 639918 w 2323767"/>
                <a:gd name="connsiteY87" fmla="*/ 868293 h 6523167"/>
                <a:gd name="connsiteX88" fmla="*/ 633985 w 2323767"/>
                <a:gd name="connsiteY88" fmla="*/ 870836 h 6523167"/>
                <a:gd name="connsiteX89" fmla="*/ 605167 w 2323767"/>
                <a:gd name="connsiteY89" fmla="*/ 756415 h 6523167"/>
                <a:gd name="connsiteX90" fmla="*/ 663651 w 2323767"/>
                <a:gd name="connsiteY90" fmla="*/ 742853 h 6523167"/>
                <a:gd name="connsiteX91" fmla="*/ 715963 w 2323767"/>
                <a:gd name="connsiteY91" fmla="*/ 729025 h 6523167"/>
                <a:gd name="connsiteX92" fmla="*/ 730608 w 2323767"/>
                <a:gd name="connsiteY92" fmla="*/ 736073 h 6523167"/>
                <a:gd name="connsiteX93" fmla="*/ 708572 w 2323767"/>
                <a:gd name="connsiteY93" fmla="*/ 790316 h 6523167"/>
                <a:gd name="connsiteX94" fmla="*/ 687382 w 2323767"/>
                <a:gd name="connsiteY94" fmla="*/ 739462 h 6523167"/>
                <a:gd name="connsiteX95" fmla="*/ 715963 w 2323767"/>
                <a:gd name="connsiteY95" fmla="*/ 729025 h 6523167"/>
                <a:gd name="connsiteX96" fmla="*/ 758539 w 2323767"/>
                <a:gd name="connsiteY96" fmla="*/ 719042 h 6523167"/>
                <a:gd name="connsiteX97" fmla="*/ 767055 w 2323767"/>
                <a:gd name="connsiteY97" fmla="*/ 719120 h 6523167"/>
                <a:gd name="connsiteX98" fmla="*/ 745865 w 2323767"/>
                <a:gd name="connsiteY98" fmla="*/ 740310 h 6523167"/>
                <a:gd name="connsiteX99" fmla="*/ 740779 w 2323767"/>
                <a:gd name="connsiteY99" fmla="*/ 729292 h 6523167"/>
                <a:gd name="connsiteX100" fmla="*/ 758539 w 2323767"/>
                <a:gd name="connsiteY100" fmla="*/ 719042 h 6523167"/>
                <a:gd name="connsiteX101" fmla="*/ 370390 w 2323767"/>
                <a:gd name="connsiteY101" fmla="*/ 782688 h 6523167"/>
                <a:gd name="connsiteX102" fmla="*/ 493288 w 2323767"/>
                <a:gd name="connsiteY102" fmla="*/ 770822 h 6523167"/>
                <a:gd name="connsiteX103" fmla="*/ 520411 w 2323767"/>
                <a:gd name="connsiteY103" fmla="*/ 786927 h 6523167"/>
                <a:gd name="connsiteX104" fmla="*/ 551770 w 2323767"/>
                <a:gd name="connsiteY104" fmla="*/ 968307 h 6523167"/>
                <a:gd name="connsiteX105" fmla="*/ 544142 w 2323767"/>
                <a:gd name="connsiteY105" fmla="*/ 982716 h 6523167"/>
                <a:gd name="connsiteX106" fmla="*/ 460233 w 2323767"/>
                <a:gd name="connsiteY106" fmla="*/ 1084424 h 6523167"/>
                <a:gd name="connsiteX107" fmla="*/ 370390 w 2323767"/>
                <a:gd name="connsiteY107" fmla="*/ 782688 h 6523167"/>
                <a:gd name="connsiteX108" fmla="*/ 846620 w 2323767"/>
                <a:gd name="connsiteY108" fmla="*/ 690832 h 6523167"/>
                <a:gd name="connsiteX109" fmla="*/ 853507 w 2323767"/>
                <a:gd name="connsiteY109" fmla="*/ 693694 h 6523167"/>
                <a:gd name="connsiteX110" fmla="*/ 851812 w 2323767"/>
                <a:gd name="connsiteY110" fmla="*/ 703865 h 6523167"/>
                <a:gd name="connsiteX111" fmla="*/ 839097 w 2323767"/>
                <a:gd name="connsiteY111" fmla="*/ 709797 h 6523167"/>
                <a:gd name="connsiteX112" fmla="*/ 813670 w 2323767"/>
                <a:gd name="connsiteY112" fmla="*/ 703016 h 6523167"/>
                <a:gd name="connsiteX113" fmla="*/ 839098 w 2323767"/>
                <a:gd name="connsiteY113" fmla="*/ 693693 h 6523167"/>
                <a:gd name="connsiteX114" fmla="*/ 846620 w 2323767"/>
                <a:gd name="connsiteY114" fmla="*/ 690832 h 6523167"/>
                <a:gd name="connsiteX115" fmla="*/ 260205 w 2323767"/>
                <a:gd name="connsiteY115" fmla="*/ 784384 h 6523167"/>
                <a:gd name="connsiteX116" fmla="*/ 348354 w 2323767"/>
                <a:gd name="connsiteY116" fmla="*/ 784384 h 6523167"/>
                <a:gd name="connsiteX117" fmla="*/ 369544 w 2323767"/>
                <a:gd name="connsiteY117" fmla="*/ 797945 h 6523167"/>
                <a:gd name="connsiteX118" fmla="*/ 450909 w 2323767"/>
                <a:gd name="connsiteY118" fmla="*/ 970003 h 6523167"/>
                <a:gd name="connsiteX119" fmla="*/ 454301 w 2323767"/>
                <a:gd name="connsiteY119" fmla="*/ 1007295 h 6523167"/>
                <a:gd name="connsiteX120" fmla="*/ 410227 w 2323767"/>
                <a:gd name="connsiteY120" fmla="*/ 1149687 h 6523167"/>
                <a:gd name="connsiteX121" fmla="*/ 342419 w 2323767"/>
                <a:gd name="connsiteY121" fmla="*/ 1234445 h 6523167"/>
                <a:gd name="connsiteX122" fmla="*/ 260205 w 2323767"/>
                <a:gd name="connsiteY122" fmla="*/ 784384 h 6523167"/>
                <a:gd name="connsiteX123" fmla="*/ 899276 w 2323767"/>
                <a:gd name="connsiteY123" fmla="*/ 675895 h 6523167"/>
                <a:gd name="connsiteX124" fmla="*/ 892495 w 2323767"/>
                <a:gd name="connsiteY124" fmla="*/ 705559 h 6523167"/>
                <a:gd name="connsiteX125" fmla="*/ 870458 w 2323767"/>
                <a:gd name="connsiteY125" fmla="*/ 713187 h 6523167"/>
                <a:gd name="connsiteX126" fmla="*/ 866220 w 2323767"/>
                <a:gd name="connsiteY126" fmla="*/ 697084 h 6523167"/>
                <a:gd name="connsiteX127" fmla="*/ 899276 w 2323767"/>
                <a:gd name="connsiteY127" fmla="*/ 675895 h 6523167"/>
                <a:gd name="connsiteX128" fmla="*/ 954367 w 2323767"/>
                <a:gd name="connsiteY128" fmla="*/ 657248 h 6523167"/>
                <a:gd name="connsiteX129" fmla="*/ 943349 w 2323767"/>
                <a:gd name="connsiteY129" fmla="*/ 700474 h 6523167"/>
                <a:gd name="connsiteX130" fmla="*/ 934026 w 2323767"/>
                <a:gd name="connsiteY130" fmla="*/ 719120 h 6523167"/>
                <a:gd name="connsiteX131" fmla="*/ 905208 w 2323767"/>
                <a:gd name="connsiteY131" fmla="*/ 714882 h 6523167"/>
                <a:gd name="connsiteX132" fmla="*/ 906904 w 2323767"/>
                <a:gd name="connsiteY132" fmla="*/ 690304 h 6523167"/>
                <a:gd name="connsiteX133" fmla="*/ 954367 w 2323767"/>
                <a:gd name="connsiteY133" fmla="*/ 657248 h 6523167"/>
                <a:gd name="connsiteX134" fmla="*/ 159345 w 2323767"/>
                <a:gd name="connsiteY134" fmla="*/ 787773 h 6523167"/>
                <a:gd name="connsiteX135" fmla="*/ 233932 w 2323767"/>
                <a:gd name="connsiteY135" fmla="*/ 787774 h 6523167"/>
                <a:gd name="connsiteX136" fmla="*/ 257662 w 2323767"/>
                <a:gd name="connsiteY136" fmla="*/ 808114 h 6523167"/>
                <a:gd name="connsiteX137" fmla="*/ 298345 w 2323767"/>
                <a:gd name="connsiteY137" fmla="*/ 925080 h 6523167"/>
                <a:gd name="connsiteX138" fmla="*/ 329707 w 2323767"/>
                <a:gd name="connsiteY138" fmla="*/ 1142907 h 6523167"/>
                <a:gd name="connsiteX139" fmla="*/ 279699 w 2323767"/>
                <a:gd name="connsiteY139" fmla="*/ 1322593 h 6523167"/>
                <a:gd name="connsiteX140" fmla="*/ 238169 w 2323767"/>
                <a:gd name="connsiteY140" fmla="*/ 1381923 h 6523167"/>
                <a:gd name="connsiteX141" fmla="*/ 202571 w 2323767"/>
                <a:gd name="connsiteY141" fmla="*/ 899654 h 6523167"/>
                <a:gd name="connsiteX142" fmla="*/ 159345 w 2323767"/>
                <a:gd name="connsiteY142" fmla="*/ 787773 h 6523167"/>
                <a:gd name="connsiteX143" fmla="*/ 750951 w 2323767"/>
                <a:gd name="connsiteY143" fmla="*/ 687760 h 6523167"/>
                <a:gd name="connsiteX144" fmla="*/ 757321 w 2323767"/>
                <a:gd name="connsiteY144" fmla="*/ 686992 h 6523167"/>
                <a:gd name="connsiteX145" fmla="*/ 777225 w 2323767"/>
                <a:gd name="connsiteY145" fmla="*/ 699625 h 6523167"/>
                <a:gd name="connsiteX146" fmla="*/ 749255 w 2323767"/>
                <a:gd name="connsiteY146" fmla="*/ 704711 h 6523167"/>
                <a:gd name="connsiteX147" fmla="*/ 750951 w 2323767"/>
                <a:gd name="connsiteY147" fmla="*/ 687760 h 6523167"/>
                <a:gd name="connsiteX148" fmla="*/ 1029802 w 2323767"/>
                <a:gd name="connsiteY148" fmla="*/ 628430 h 6523167"/>
                <a:gd name="connsiteX149" fmla="*/ 995899 w 2323767"/>
                <a:gd name="connsiteY149" fmla="*/ 711492 h 6523167"/>
                <a:gd name="connsiteX150" fmla="*/ 975558 w 2323767"/>
                <a:gd name="connsiteY150" fmla="*/ 720816 h 6523167"/>
                <a:gd name="connsiteX151" fmla="*/ 952673 w 2323767"/>
                <a:gd name="connsiteY151" fmla="*/ 707255 h 6523167"/>
                <a:gd name="connsiteX152" fmla="*/ 997595 w 2323767"/>
                <a:gd name="connsiteY152" fmla="*/ 639448 h 6523167"/>
                <a:gd name="connsiteX153" fmla="*/ 1029802 w 2323767"/>
                <a:gd name="connsiteY153" fmla="*/ 628430 h 6523167"/>
                <a:gd name="connsiteX154" fmla="*/ 848422 w 2323767"/>
                <a:gd name="connsiteY154" fmla="*/ 646230 h 6523167"/>
                <a:gd name="connsiteX155" fmla="*/ 812823 w 2323767"/>
                <a:gd name="connsiteY155" fmla="*/ 687760 h 6523167"/>
                <a:gd name="connsiteX156" fmla="*/ 848422 w 2323767"/>
                <a:gd name="connsiteY156" fmla="*/ 646230 h 6523167"/>
                <a:gd name="connsiteX157" fmla="*/ 711115 w 2323767"/>
                <a:gd name="connsiteY157" fmla="*/ 658095 h 6523167"/>
                <a:gd name="connsiteX158" fmla="*/ 738237 w 2323767"/>
                <a:gd name="connsiteY158" fmla="*/ 698778 h 6523167"/>
                <a:gd name="connsiteX159" fmla="*/ 690773 w 2323767"/>
                <a:gd name="connsiteY159" fmla="*/ 723357 h 6523167"/>
                <a:gd name="connsiteX160" fmla="*/ 711115 w 2323767"/>
                <a:gd name="connsiteY160" fmla="*/ 658095 h 6523167"/>
                <a:gd name="connsiteX161" fmla="*/ 1159481 w 2323767"/>
                <a:gd name="connsiteY161" fmla="*/ 583510 h 6523167"/>
                <a:gd name="connsiteX162" fmla="*/ 1110321 w 2323767"/>
                <a:gd name="connsiteY162" fmla="*/ 640296 h 6523167"/>
                <a:gd name="connsiteX163" fmla="*/ 1081503 w 2323767"/>
                <a:gd name="connsiteY163" fmla="*/ 706406 h 6523167"/>
                <a:gd name="connsiteX164" fmla="*/ 1063705 w 2323767"/>
                <a:gd name="connsiteY164" fmla="*/ 721664 h 6523167"/>
                <a:gd name="connsiteX165" fmla="*/ 1033192 w 2323767"/>
                <a:gd name="connsiteY165" fmla="*/ 721663 h 6523167"/>
                <a:gd name="connsiteX166" fmla="*/ 1006917 w 2323767"/>
                <a:gd name="connsiteY166" fmla="*/ 691150 h 6523167"/>
                <a:gd name="connsiteX167" fmla="*/ 1059466 w 2323767"/>
                <a:gd name="connsiteY167" fmla="*/ 619107 h 6523167"/>
                <a:gd name="connsiteX168" fmla="*/ 1159481 w 2323767"/>
                <a:gd name="connsiteY168" fmla="*/ 583510 h 6523167"/>
                <a:gd name="connsiteX169" fmla="*/ 789091 w 2323767"/>
                <a:gd name="connsiteY169" fmla="*/ 642839 h 6523167"/>
                <a:gd name="connsiteX170" fmla="*/ 795766 w 2323767"/>
                <a:gd name="connsiteY170" fmla="*/ 641991 h 6523167"/>
                <a:gd name="connsiteX171" fmla="*/ 801804 w 2323767"/>
                <a:gd name="connsiteY171" fmla="*/ 643686 h 6523167"/>
                <a:gd name="connsiteX172" fmla="*/ 793329 w 2323767"/>
                <a:gd name="connsiteY172" fmla="*/ 672504 h 6523167"/>
                <a:gd name="connsiteX173" fmla="*/ 789091 w 2323767"/>
                <a:gd name="connsiteY173" fmla="*/ 642839 h 6523167"/>
                <a:gd name="connsiteX174" fmla="*/ 901819 w 2323767"/>
                <a:gd name="connsiteY174" fmla="*/ 597917 h 6523167"/>
                <a:gd name="connsiteX175" fmla="*/ 910294 w 2323767"/>
                <a:gd name="connsiteY175" fmla="*/ 628430 h 6523167"/>
                <a:gd name="connsiteX176" fmla="*/ 918770 w 2323767"/>
                <a:gd name="connsiteY176" fmla="*/ 652162 h 6523167"/>
                <a:gd name="connsiteX177" fmla="*/ 873000 w 2323767"/>
                <a:gd name="connsiteY177" fmla="*/ 667419 h 6523167"/>
                <a:gd name="connsiteX178" fmla="*/ 869610 w 2323767"/>
                <a:gd name="connsiteY178" fmla="*/ 625889 h 6523167"/>
                <a:gd name="connsiteX179" fmla="*/ 901819 w 2323767"/>
                <a:gd name="connsiteY179" fmla="*/ 597917 h 6523167"/>
                <a:gd name="connsiteX180" fmla="*/ 764511 w 2323767"/>
                <a:gd name="connsiteY180" fmla="*/ 619107 h 6523167"/>
                <a:gd name="connsiteX181" fmla="*/ 760274 w 2323767"/>
                <a:gd name="connsiteY181" fmla="*/ 662333 h 6523167"/>
                <a:gd name="connsiteX182" fmla="*/ 722981 w 2323767"/>
                <a:gd name="connsiteY182" fmla="*/ 653857 h 6523167"/>
                <a:gd name="connsiteX183" fmla="*/ 764511 w 2323767"/>
                <a:gd name="connsiteY183" fmla="*/ 619107 h 6523167"/>
                <a:gd name="connsiteX184" fmla="*/ 1407431 w 2323767"/>
                <a:gd name="connsiteY184" fmla="*/ 507845 h 6523167"/>
                <a:gd name="connsiteX185" fmla="*/ 1178975 w 2323767"/>
                <a:gd name="connsiteY185" fmla="*/ 700474 h 6523167"/>
                <a:gd name="connsiteX186" fmla="*/ 1134901 w 2323767"/>
                <a:gd name="connsiteY186" fmla="*/ 715730 h 6523167"/>
                <a:gd name="connsiteX187" fmla="*/ 1093370 w 2323767"/>
                <a:gd name="connsiteY187" fmla="*/ 714883 h 6523167"/>
                <a:gd name="connsiteX188" fmla="*/ 1103541 w 2323767"/>
                <a:gd name="connsiteY188" fmla="*/ 671656 h 6523167"/>
                <a:gd name="connsiteX189" fmla="*/ 1240000 w 2323767"/>
                <a:gd name="connsiteY189" fmla="*/ 553843 h 6523167"/>
                <a:gd name="connsiteX190" fmla="*/ 1407431 w 2323767"/>
                <a:gd name="connsiteY190" fmla="*/ 507845 h 6523167"/>
                <a:gd name="connsiteX191" fmla="*/ 848846 w 2323767"/>
                <a:gd name="connsiteY191" fmla="*/ 598130 h 6523167"/>
                <a:gd name="connsiteX192" fmla="*/ 861982 w 2323767"/>
                <a:gd name="connsiteY192" fmla="*/ 603003 h 6523167"/>
                <a:gd name="connsiteX193" fmla="*/ 874696 w 2323767"/>
                <a:gd name="connsiteY193" fmla="*/ 609784 h 6523167"/>
                <a:gd name="connsiteX194" fmla="*/ 860287 w 2323767"/>
                <a:gd name="connsiteY194" fmla="*/ 618259 h 6523167"/>
                <a:gd name="connsiteX195" fmla="*/ 834861 w 2323767"/>
                <a:gd name="connsiteY195" fmla="*/ 627582 h 6523167"/>
                <a:gd name="connsiteX196" fmla="*/ 838250 w 2323767"/>
                <a:gd name="connsiteY196" fmla="*/ 607242 h 6523167"/>
                <a:gd name="connsiteX197" fmla="*/ 848846 w 2323767"/>
                <a:gd name="connsiteY197" fmla="*/ 598130 h 6523167"/>
                <a:gd name="connsiteX198" fmla="*/ 772141 w 2323767"/>
                <a:gd name="connsiteY198" fmla="*/ 594527 h 6523167"/>
                <a:gd name="connsiteX199" fmla="*/ 825536 w 2323767"/>
                <a:gd name="connsiteY199" fmla="*/ 602156 h 6523167"/>
                <a:gd name="connsiteX200" fmla="*/ 794177 w 2323767"/>
                <a:gd name="connsiteY200" fmla="*/ 631820 h 6523167"/>
                <a:gd name="connsiteX201" fmla="*/ 772141 w 2323767"/>
                <a:gd name="connsiteY201" fmla="*/ 594527 h 6523167"/>
                <a:gd name="connsiteX202" fmla="*/ 642461 w 2323767"/>
                <a:gd name="connsiteY202" fmla="*/ 599612 h 6523167"/>
                <a:gd name="connsiteX203" fmla="*/ 691620 w 2323767"/>
                <a:gd name="connsiteY203" fmla="*/ 640295 h 6523167"/>
                <a:gd name="connsiteX204" fmla="*/ 699249 w 2323767"/>
                <a:gd name="connsiteY204" fmla="*/ 668267 h 6523167"/>
                <a:gd name="connsiteX205" fmla="*/ 628900 w 2323767"/>
                <a:gd name="connsiteY205" fmla="*/ 739462 h 6523167"/>
                <a:gd name="connsiteX206" fmla="*/ 602625 w 2323767"/>
                <a:gd name="connsiteY206" fmla="*/ 744548 h 6523167"/>
                <a:gd name="connsiteX207" fmla="*/ 642461 w 2323767"/>
                <a:gd name="connsiteY207" fmla="*/ 599612 h 6523167"/>
                <a:gd name="connsiteX208" fmla="*/ 978099 w 2323767"/>
                <a:gd name="connsiteY208" fmla="*/ 541131 h 6523167"/>
                <a:gd name="connsiteX209" fmla="*/ 977253 w 2323767"/>
                <a:gd name="connsiteY209" fmla="*/ 621649 h 6523167"/>
                <a:gd name="connsiteX210" fmla="*/ 967929 w 2323767"/>
                <a:gd name="connsiteY210" fmla="*/ 636058 h 6523167"/>
                <a:gd name="connsiteX211" fmla="*/ 927245 w 2323767"/>
                <a:gd name="connsiteY211" fmla="*/ 638600 h 6523167"/>
                <a:gd name="connsiteX212" fmla="*/ 934874 w 2323767"/>
                <a:gd name="connsiteY212" fmla="*/ 572491 h 6523167"/>
                <a:gd name="connsiteX213" fmla="*/ 978099 w 2323767"/>
                <a:gd name="connsiteY213" fmla="*/ 541131 h 6523167"/>
                <a:gd name="connsiteX214" fmla="*/ 752646 w 2323767"/>
                <a:gd name="connsiteY214" fmla="*/ 569099 h 6523167"/>
                <a:gd name="connsiteX215" fmla="*/ 732303 w 2323767"/>
                <a:gd name="connsiteY215" fmla="*/ 636059 h 6523167"/>
                <a:gd name="connsiteX216" fmla="*/ 678906 w 2323767"/>
                <a:gd name="connsiteY216" fmla="*/ 614868 h 6523167"/>
                <a:gd name="connsiteX217" fmla="*/ 752646 w 2323767"/>
                <a:gd name="connsiteY217" fmla="*/ 569099 h 6523167"/>
                <a:gd name="connsiteX218" fmla="*/ 890535 w 2323767"/>
                <a:gd name="connsiteY218" fmla="*/ 536151 h 6523167"/>
                <a:gd name="connsiteX219" fmla="*/ 895038 w 2323767"/>
                <a:gd name="connsiteY219" fmla="*/ 536892 h 6523167"/>
                <a:gd name="connsiteX220" fmla="*/ 954367 w 2323767"/>
                <a:gd name="connsiteY220" fmla="*/ 542825 h 6523167"/>
                <a:gd name="connsiteX221" fmla="*/ 895039 w 2323767"/>
                <a:gd name="connsiteY221" fmla="*/ 587747 h 6523167"/>
                <a:gd name="connsiteX222" fmla="*/ 867916 w 2323767"/>
                <a:gd name="connsiteY222" fmla="*/ 592831 h 6523167"/>
                <a:gd name="connsiteX223" fmla="*/ 859439 w 2323767"/>
                <a:gd name="connsiteY223" fmla="*/ 573338 h 6523167"/>
                <a:gd name="connsiteX224" fmla="*/ 881476 w 2323767"/>
                <a:gd name="connsiteY224" fmla="*/ 542825 h 6523167"/>
                <a:gd name="connsiteX225" fmla="*/ 890535 w 2323767"/>
                <a:gd name="connsiteY225" fmla="*/ 536151 h 6523167"/>
                <a:gd name="connsiteX226" fmla="*/ 766207 w 2323767"/>
                <a:gd name="connsiteY226" fmla="*/ 551301 h 6523167"/>
                <a:gd name="connsiteX227" fmla="*/ 850964 w 2323767"/>
                <a:gd name="connsiteY227" fmla="*/ 556387 h 6523167"/>
                <a:gd name="connsiteX228" fmla="*/ 799262 w 2323767"/>
                <a:gd name="connsiteY228" fmla="*/ 591985 h 6523167"/>
                <a:gd name="connsiteX229" fmla="*/ 766207 w 2323767"/>
                <a:gd name="connsiteY229" fmla="*/ 551301 h 6523167"/>
                <a:gd name="connsiteX230" fmla="*/ 1038279 w 2323767"/>
                <a:gd name="connsiteY230" fmla="*/ 504685 h 6523167"/>
                <a:gd name="connsiteX231" fmla="*/ 1067095 w 2323767"/>
                <a:gd name="connsiteY231" fmla="*/ 600461 h 6523167"/>
                <a:gd name="connsiteX232" fmla="*/ 1011157 w 2323767"/>
                <a:gd name="connsiteY232" fmla="*/ 621649 h 6523167"/>
                <a:gd name="connsiteX233" fmla="*/ 983185 w 2323767"/>
                <a:gd name="connsiteY233" fmla="*/ 606393 h 6523167"/>
                <a:gd name="connsiteX234" fmla="*/ 1038279 w 2323767"/>
                <a:gd name="connsiteY234" fmla="*/ 504685 h 6523167"/>
                <a:gd name="connsiteX235" fmla="*/ 589911 w 2323767"/>
                <a:gd name="connsiteY235" fmla="*/ 557234 h 6523167"/>
                <a:gd name="connsiteX236" fmla="*/ 628053 w 2323767"/>
                <a:gd name="connsiteY236" fmla="*/ 680979 h 6523167"/>
                <a:gd name="connsiteX237" fmla="*/ 531430 w 2323767"/>
                <a:gd name="connsiteY237" fmla="*/ 750480 h 6523167"/>
                <a:gd name="connsiteX238" fmla="*/ 589911 w 2323767"/>
                <a:gd name="connsiteY238" fmla="*/ 557234 h 6523167"/>
                <a:gd name="connsiteX239" fmla="*/ 941061 w 2323767"/>
                <a:gd name="connsiteY239" fmla="*/ 478695 h 6523167"/>
                <a:gd name="connsiteX240" fmla="*/ 949323 w 2323767"/>
                <a:gd name="connsiteY240" fmla="*/ 478794 h 6523167"/>
                <a:gd name="connsiteX241" fmla="*/ 962843 w 2323767"/>
                <a:gd name="connsiteY241" fmla="*/ 484343 h 6523167"/>
                <a:gd name="connsiteX242" fmla="*/ 1032344 w 2323767"/>
                <a:gd name="connsiteY242" fmla="*/ 491971 h 6523167"/>
                <a:gd name="connsiteX243" fmla="*/ 915381 w 2323767"/>
                <a:gd name="connsiteY243" fmla="*/ 533501 h 6523167"/>
                <a:gd name="connsiteX244" fmla="*/ 906057 w 2323767"/>
                <a:gd name="connsiteY244" fmla="*/ 513160 h 6523167"/>
                <a:gd name="connsiteX245" fmla="*/ 921313 w 2323767"/>
                <a:gd name="connsiteY245" fmla="*/ 495360 h 6523167"/>
                <a:gd name="connsiteX246" fmla="*/ 941061 w 2323767"/>
                <a:gd name="connsiteY246" fmla="*/ 478695 h 6523167"/>
                <a:gd name="connsiteX247" fmla="*/ 1167955 w 2323767"/>
                <a:gd name="connsiteY247" fmla="*/ 426707 h 6523167"/>
                <a:gd name="connsiteX248" fmla="*/ 1205249 w 2323767"/>
                <a:gd name="connsiteY248" fmla="*/ 551301 h 6523167"/>
                <a:gd name="connsiteX249" fmla="*/ 1089133 w 2323767"/>
                <a:gd name="connsiteY249" fmla="*/ 592831 h 6523167"/>
                <a:gd name="connsiteX250" fmla="*/ 1041668 w 2323767"/>
                <a:gd name="connsiteY250" fmla="*/ 540282 h 6523167"/>
                <a:gd name="connsiteX251" fmla="*/ 1074723 w 2323767"/>
                <a:gd name="connsiteY251" fmla="*/ 480953 h 6523167"/>
                <a:gd name="connsiteX252" fmla="*/ 1167955 w 2323767"/>
                <a:gd name="connsiteY252" fmla="*/ 426707 h 6523167"/>
                <a:gd name="connsiteX253" fmla="*/ 755189 w 2323767"/>
                <a:gd name="connsiteY253" fmla="*/ 490276 h 6523167"/>
                <a:gd name="connsiteX254" fmla="*/ 912837 w 2323767"/>
                <a:gd name="connsiteY254" fmla="*/ 484342 h 6523167"/>
                <a:gd name="connsiteX255" fmla="*/ 817908 w 2323767"/>
                <a:gd name="connsiteY255" fmla="*/ 550454 h 6523167"/>
                <a:gd name="connsiteX256" fmla="*/ 755189 w 2323767"/>
                <a:gd name="connsiteY256" fmla="*/ 490276 h 6523167"/>
                <a:gd name="connsiteX257" fmla="*/ 738237 w 2323767"/>
                <a:gd name="connsiteY257" fmla="*/ 487733 h 6523167"/>
                <a:gd name="connsiteX258" fmla="*/ 714506 w 2323767"/>
                <a:gd name="connsiteY258" fmla="*/ 593680 h 6523167"/>
                <a:gd name="connsiteX259" fmla="*/ 619577 w 2323767"/>
                <a:gd name="connsiteY259" fmla="*/ 560624 h 6523167"/>
                <a:gd name="connsiteX260" fmla="*/ 738237 w 2323767"/>
                <a:gd name="connsiteY260" fmla="*/ 487733 h 6523167"/>
                <a:gd name="connsiteX261" fmla="*/ 1272208 w 2323767"/>
                <a:gd name="connsiteY261" fmla="*/ 369920 h 6523167"/>
                <a:gd name="connsiteX262" fmla="*/ 1310348 w 2323767"/>
                <a:gd name="connsiteY262" fmla="*/ 519094 h 6523167"/>
                <a:gd name="connsiteX263" fmla="*/ 1238305 w 2323767"/>
                <a:gd name="connsiteY263" fmla="*/ 541129 h 6523167"/>
                <a:gd name="connsiteX264" fmla="*/ 1195078 w 2323767"/>
                <a:gd name="connsiteY264" fmla="*/ 525026 h 6523167"/>
                <a:gd name="connsiteX265" fmla="*/ 1181517 w 2323767"/>
                <a:gd name="connsiteY265" fmla="*/ 434337 h 6523167"/>
                <a:gd name="connsiteX266" fmla="*/ 1197622 w 2323767"/>
                <a:gd name="connsiteY266" fmla="*/ 412299 h 6523167"/>
                <a:gd name="connsiteX267" fmla="*/ 1272208 w 2323767"/>
                <a:gd name="connsiteY267" fmla="*/ 369920 h 6523167"/>
                <a:gd name="connsiteX268" fmla="*/ 508544 w 2323767"/>
                <a:gd name="connsiteY268" fmla="*/ 484342 h 6523167"/>
                <a:gd name="connsiteX269" fmla="*/ 578893 w 2323767"/>
                <a:gd name="connsiteY269" fmla="*/ 619954 h 6523167"/>
                <a:gd name="connsiteX270" fmla="*/ 567875 w 2323767"/>
                <a:gd name="connsiteY270" fmla="*/ 667418 h 6523167"/>
                <a:gd name="connsiteX271" fmla="*/ 449215 w 2323767"/>
                <a:gd name="connsiteY271" fmla="*/ 763194 h 6523167"/>
                <a:gd name="connsiteX272" fmla="*/ 392428 w 2323767"/>
                <a:gd name="connsiteY272" fmla="*/ 768280 h 6523167"/>
                <a:gd name="connsiteX273" fmla="*/ 508544 w 2323767"/>
                <a:gd name="connsiteY273" fmla="*/ 484342 h 6523167"/>
                <a:gd name="connsiteX274" fmla="*/ 1080658 w 2323767"/>
                <a:gd name="connsiteY274" fmla="*/ 342798 h 6523167"/>
                <a:gd name="connsiteX275" fmla="*/ 1174738 w 2323767"/>
                <a:gd name="connsiteY275" fmla="*/ 409756 h 6523167"/>
                <a:gd name="connsiteX276" fmla="*/ 993357 w 2323767"/>
                <a:gd name="connsiteY276" fmla="*/ 479257 h 6523167"/>
                <a:gd name="connsiteX277" fmla="*/ 984032 w 2323767"/>
                <a:gd name="connsiteY277" fmla="*/ 478409 h 6523167"/>
                <a:gd name="connsiteX278" fmla="*/ 953521 w 2323767"/>
                <a:gd name="connsiteY278" fmla="*/ 464849 h 6523167"/>
                <a:gd name="connsiteX279" fmla="*/ 970472 w 2323767"/>
                <a:gd name="connsiteY279" fmla="*/ 441963 h 6523167"/>
                <a:gd name="connsiteX280" fmla="*/ 1080658 w 2323767"/>
                <a:gd name="connsiteY280" fmla="*/ 342798 h 6523167"/>
                <a:gd name="connsiteX281" fmla="*/ 1449350 w 2323767"/>
                <a:gd name="connsiteY281" fmla="*/ 280077 h 6523167"/>
                <a:gd name="connsiteX282" fmla="*/ 1413753 w 2323767"/>
                <a:gd name="connsiteY282" fmla="*/ 430098 h 6523167"/>
                <a:gd name="connsiteX283" fmla="*/ 1419157 w 2323767"/>
                <a:gd name="connsiteY283" fmla="*/ 454042 h 6523167"/>
                <a:gd name="connsiteX284" fmla="*/ 1436046 w 2323767"/>
                <a:gd name="connsiteY284" fmla="*/ 485396 h 6523167"/>
                <a:gd name="connsiteX285" fmla="*/ 1368822 w 2323767"/>
                <a:gd name="connsiteY285" fmla="*/ 502997 h 6523167"/>
                <a:gd name="connsiteX286" fmla="*/ 1335776 w 2323767"/>
                <a:gd name="connsiteY286" fmla="*/ 512313 h 6523167"/>
                <a:gd name="connsiteX287" fmla="*/ 1310348 w 2323767"/>
                <a:gd name="connsiteY287" fmla="*/ 504685 h 6523167"/>
                <a:gd name="connsiteX288" fmla="*/ 1285768 w 2323767"/>
                <a:gd name="connsiteY288" fmla="*/ 369073 h 6523167"/>
                <a:gd name="connsiteX289" fmla="*/ 1296787 w 2323767"/>
                <a:gd name="connsiteY289" fmla="*/ 357206 h 6523167"/>
                <a:gd name="connsiteX290" fmla="*/ 1371373 w 2323767"/>
                <a:gd name="connsiteY290" fmla="*/ 318218 h 6523167"/>
                <a:gd name="connsiteX291" fmla="*/ 1449350 w 2323767"/>
                <a:gd name="connsiteY291" fmla="*/ 280077 h 6523167"/>
                <a:gd name="connsiteX292" fmla="*/ 744170 w 2323767"/>
                <a:gd name="connsiteY292" fmla="*/ 374159 h 6523167"/>
                <a:gd name="connsiteX293" fmla="*/ 1040820 w 2323767"/>
                <a:gd name="connsiteY293" fmla="*/ 358055 h 6523167"/>
                <a:gd name="connsiteX294" fmla="*/ 914532 w 2323767"/>
                <a:gd name="connsiteY294" fmla="*/ 469935 h 6523167"/>
                <a:gd name="connsiteX295" fmla="*/ 784006 w 2323767"/>
                <a:gd name="connsiteY295" fmla="*/ 486886 h 6523167"/>
                <a:gd name="connsiteX296" fmla="*/ 747559 w 2323767"/>
                <a:gd name="connsiteY296" fmla="*/ 446203 h 6523167"/>
                <a:gd name="connsiteX297" fmla="*/ 744170 w 2323767"/>
                <a:gd name="connsiteY297" fmla="*/ 374159 h 6523167"/>
                <a:gd name="connsiteX298" fmla="*/ 728066 w 2323767"/>
                <a:gd name="connsiteY298" fmla="*/ 370768 h 6523167"/>
                <a:gd name="connsiteX299" fmla="*/ 736541 w 2323767"/>
                <a:gd name="connsiteY299" fmla="*/ 454679 h 6523167"/>
                <a:gd name="connsiteX300" fmla="*/ 733152 w 2323767"/>
                <a:gd name="connsiteY300" fmla="*/ 475019 h 6523167"/>
                <a:gd name="connsiteX301" fmla="*/ 620425 w 2323767"/>
                <a:gd name="connsiteY301" fmla="*/ 549606 h 6523167"/>
                <a:gd name="connsiteX302" fmla="*/ 594150 w 2323767"/>
                <a:gd name="connsiteY302" fmla="*/ 541977 h 6523167"/>
                <a:gd name="connsiteX303" fmla="*/ 533972 w 2323767"/>
                <a:gd name="connsiteY303" fmla="*/ 487732 h 6523167"/>
                <a:gd name="connsiteX304" fmla="*/ 728066 w 2323767"/>
                <a:gd name="connsiteY304" fmla="*/ 370768 h 6523167"/>
                <a:gd name="connsiteX305" fmla="*/ 427177 w 2323767"/>
                <a:gd name="connsiteY305" fmla="*/ 391110 h 6523167"/>
                <a:gd name="connsiteX306" fmla="*/ 487355 w 2323767"/>
                <a:gd name="connsiteY306" fmla="*/ 458916 h 6523167"/>
                <a:gd name="connsiteX307" fmla="*/ 497526 w 2323767"/>
                <a:gd name="connsiteY307" fmla="*/ 489428 h 6523167"/>
                <a:gd name="connsiteX308" fmla="*/ 405140 w 2323767"/>
                <a:gd name="connsiteY308" fmla="*/ 737767 h 6523167"/>
                <a:gd name="connsiteX309" fmla="*/ 328859 w 2323767"/>
                <a:gd name="connsiteY309" fmla="*/ 771670 h 6523167"/>
                <a:gd name="connsiteX310" fmla="*/ 258511 w 2323767"/>
                <a:gd name="connsiteY310" fmla="*/ 775061 h 6523167"/>
                <a:gd name="connsiteX311" fmla="*/ 419549 w 2323767"/>
                <a:gd name="connsiteY311" fmla="*/ 398738 h 6523167"/>
                <a:gd name="connsiteX312" fmla="*/ 427177 w 2323767"/>
                <a:gd name="connsiteY312" fmla="*/ 391110 h 6523167"/>
                <a:gd name="connsiteX313" fmla="*/ 1213302 w 2323767"/>
                <a:gd name="connsiteY313" fmla="*/ 247446 h 6523167"/>
                <a:gd name="connsiteX314" fmla="*/ 1218811 w 2323767"/>
                <a:gd name="connsiteY314" fmla="*/ 254651 h 6523167"/>
                <a:gd name="connsiteX315" fmla="*/ 1281531 w 2323767"/>
                <a:gd name="connsiteY315" fmla="*/ 350426 h 6523167"/>
                <a:gd name="connsiteX316" fmla="*/ 1197622 w 2323767"/>
                <a:gd name="connsiteY316" fmla="*/ 396194 h 6523167"/>
                <a:gd name="connsiteX317" fmla="*/ 1095065 w 2323767"/>
                <a:gd name="connsiteY317" fmla="*/ 350426 h 6523167"/>
                <a:gd name="connsiteX318" fmla="*/ 1100999 w 2323767"/>
                <a:gd name="connsiteY318" fmla="*/ 325848 h 6523167"/>
                <a:gd name="connsiteX319" fmla="*/ 1205250 w 2323767"/>
                <a:gd name="connsiteY319" fmla="*/ 250412 h 6523167"/>
                <a:gd name="connsiteX320" fmla="*/ 1213302 w 2323767"/>
                <a:gd name="connsiteY320" fmla="*/ 247446 h 6523167"/>
                <a:gd name="connsiteX321" fmla="*/ 1236610 w 2323767"/>
                <a:gd name="connsiteY321" fmla="*/ 231594 h 6523167"/>
                <a:gd name="connsiteX322" fmla="*/ 1245933 w 2323767"/>
                <a:gd name="connsiteY322" fmla="*/ 231765 h 6523167"/>
                <a:gd name="connsiteX323" fmla="*/ 1440028 w 2323767"/>
                <a:gd name="connsiteY323" fmla="*/ 266517 h 6523167"/>
                <a:gd name="connsiteX324" fmla="*/ 1441723 w 2323767"/>
                <a:gd name="connsiteY324" fmla="*/ 269907 h 6523167"/>
                <a:gd name="connsiteX325" fmla="*/ 1304416 w 2323767"/>
                <a:gd name="connsiteY325" fmla="*/ 339408 h 6523167"/>
                <a:gd name="connsiteX326" fmla="*/ 1280684 w 2323767"/>
                <a:gd name="connsiteY326" fmla="*/ 336018 h 6523167"/>
                <a:gd name="connsiteX327" fmla="*/ 1228980 w 2323767"/>
                <a:gd name="connsiteY327" fmla="*/ 251261 h 6523167"/>
                <a:gd name="connsiteX328" fmla="*/ 1236610 w 2323767"/>
                <a:gd name="connsiteY328" fmla="*/ 231594 h 6523167"/>
                <a:gd name="connsiteX329" fmla="*/ 722133 w 2323767"/>
                <a:gd name="connsiteY329" fmla="*/ 271603 h 6523167"/>
                <a:gd name="connsiteX330" fmla="*/ 594997 w 2323767"/>
                <a:gd name="connsiteY330" fmla="*/ 475867 h 6523167"/>
                <a:gd name="connsiteX331" fmla="*/ 491592 w 2323767"/>
                <a:gd name="connsiteY331" fmla="*/ 447049 h 6523167"/>
                <a:gd name="connsiteX332" fmla="*/ 436501 w 2323767"/>
                <a:gd name="connsiteY332" fmla="*/ 386871 h 6523167"/>
                <a:gd name="connsiteX333" fmla="*/ 722133 w 2323767"/>
                <a:gd name="connsiteY333" fmla="*/ 271603 h 6523167"/>
                <a:gd name="connsiteX334" fmla="*/ 742262 w 2323767"/>
                <a:gd name="connsiteY334" fmla="*/ 263232 h 6523167"/>
                <a:gd name="connsiteX335" fmla="*/ 752645 w 2323767"/>
                <a:gd name="connsiteY335" fmla="*/ 263974 h 6523167"/>
                <a:gd name="connsiteX336" fmla="*/ 1017089 w 2323767"/>
                <a:gd name="connsiteY336" fmla="*/ 279230 h 6523167"/>
                <a:gd name="connsiteX337" fmla="*/ 1190841 w 2323767"/>
                <a:gd name="connsiteY337" fmla="*/ 241937 h 6523167"/>
                <a:gd name="connsiteX338" fmla="*/ 825537 w 2323767"/>
                <a:gd name="connsiteY338" fmla="*/ 386024 h 6523167"/>
                <a:gd name="connsiteX339" fmla="*/ 738236 w 2323767"/>
                <a:gd name="connsiteY339" fmla="*/ 273298 h 6523167"/>
                <a:gd name="connsiteX340" fmla="*/ 742262 w 2323767"/>
                <a:gd name="connsiteY340" fmla="*/ 263232 h 6523167"/>
                <a:gd name="connsiteX341" fmla="*/ 745052 w 2323767"/>
                <a:gd name="connsiteY341" fmla="*/ 245967 h 6523167"/>
                <a:gd name="connsiteX342" fmla="*/ 725051 w 2323767"/>
                <a:gd name="connsiteY342" fmla="*/ 249267 h 6523167"/>
                <a:gd name="connsiteX343" fmla="*/ 721921 w 2323767"/>
                <a:gd name="connsiteY343" fmla="*/ 256875 h 6523167"/>
                <a:gd name="connsiteX344" fmla="*/ 711962 w 2323767"/>
                <a:gd name="connsiteY344" fmla="*/ 269907 h 6523167"/>
                <a:gd name="connsiteX345" fmla="*/ 505154 w 2323767"/>
                <a:gd name="connsiteY345" fmla="*/ 377548 h 6523167"/>
                <a:gd name="connsiteX346" fmla="*/ 357677 w 2323767"/>
                <a:gd name="connsiteY346" fmla="*/ 316523 h 6523167"/>
                <a:gd name="connsiteX347" fmla="*/ 352453 w 2323767"/>
                <a:gd name="connsiteY347" fmla="*/ 310757 h 6523167"/>
                <a:gd name="connsiteX348" fmla="*/ 339643 w 2323767"/>
                <a:gd name="connsiteY348" fmla="*/ 312871 h 6523167"/>
                <a:gd name="connsiteX349" fmla="*/ 386495 w 2323767"/>
                <a:gd name="connsiteY349" fmla="*/ 361445 h 6523167"/>
                <a:gd name="connsiteX350" fmla="*/ 405140 w 2323767"/>
                <a:gd name="connsiteY350" fmla="*/ 408908 h 6523167"/>
                <a:gd name="connsiteX351" fmla="*/ 306823 w 2323767"/>
                <a:gd name="connsiteY351" fmla="*/ 691150 h 6523167"/>
                <a:gd name="connsiteX352" fmla="*/ 146630 w 2323767"/>
                <a:gd name="connsiteY352" fmla="*/ 774212 h 6523167"/>
                <a:gd name="connsiteX353" fmla="*/ 2 w 2323767"/>
                <a:gd name="connsiteY353" fmla="*/ 757261 h 6523167"/>
                <a:gd name="connsiteX354" fmla="*/ 0 w 2323767"/>
                <a:gd name="connsiteY354" fmla="*/ 771670 h 6523167"/>
                <a:gd name="connsiteX355" fmla="*/ 133070 w 2323767"/>
                <a:gd name="connsiteY355" fmla="*/ 785231 h 6523167"/>
                <a:gd name="connsiteX356" fmla="*/ 155954 w 2323767"/>
                <a:gd name="connsiteY356" fmla="*/ 803030 h 6523167"/>
                <a:gd name="connsiteX357" fmla="*/ 200028 w 2323767"/>
                <a:gd name="connsiteY357" fmla="*/ 940338 h 6523167"/>
                <a:gd name="connsiteX358" fmla="*/ 237321 w 2323767"/>
                <a:gd name="connsiteY358" fmla="*/ 1252243 h 6523167"/>
                <a:gd name="connsiteX359" fmla="*/ 234779 w 2323767"/>
                <a:gd name="connsiteY359" fmla="*/ 1331916 h 6523167"/>
                <a:gd name="connsiteX360" fmla="*/ 189857 w 2323767"/>
                <a:gd name="connsiteY360" fmla="*/ 1460747 h 6523167"/>
                <a:gd name="connsiteX361" fmla="*/ 162608 w 2323767"/>
                <a:gd name="connsiteY361" fmla="*/ 1506053 h 6523167"/>
                <a:gd name="connsiteX362" fmla="*/ 165656 w 2323767"/>
                <a:gd name="connsiteY362" fmla="*/ 1524526 h 6523167"/>
                <a:gd name="connsiteX363" fmla="*/ 195790 w 2323767"/>
                <a:gd name="connsiteY363" fmla="*/ 1472824 h 6523167"/>
                <a:gd name="connsiteX364" fmla="*/ 311060 w 2323767"/>
                <a:gd name="connsiteY364" fmla="*/ 1298861 h 6523167"/>
                <a:gd name="connsiteX365" fmla="*/ 337335 w 2323767"/>
                <a:gd name="connsiteY365" fmla="*/ 1272585 h 6523167"/>
                <a:gd name="connsiteX366" fmla="*/ 536514 w 2323767"/>
                <a:gd name="connsiteY366" fmla="*/ 1281910 h 6523167"/>
                <a:gd name="connsiteX367" fmla="*/ 557703 w 2323767"/>
                <a:gd name="connsiteY367" fmla="*/ 1323440 h 6523167"/>
                <a:gd name="connsiteX368" fmla="*/ 1444878 w 2323767"/>
                <a:gd name="connsiteY368" fmla="*/ 6523151 h 6523167"/>
                <a:gd name="connsiteX369" fmla="*/ 1459875 w 2323767"/>
                <a:gd name="connsiteY369" fmla="*/ 6523167 h 6523167"/>
                <a:gd name="connsiteX370" fmla="*/ 571265 w 2323767"/>
                <a:gd name="connsiteY370" fmla="*/ 1310726 h 6523167"/>
                <a:gd name="connsiteX371" fmla="*/ 577732 w 2323767"/>
                <a:gd name="connsiteY371" fmla="*/ 1241023 h 6523167"/>
                <a:gd name="connsiteX372" fmla="*/ 578446 w 2323767"/>
                <a:gd name="connsiteY372" fmla="*/ 1242551 h 6523167"/>
                <a:gd name="connsiteX373" fmla="*/ 596321 w 2323767"/>
                <a:gd name="connsiteY373" fmla="*/ 1150417 h 6523167"/>
                <a:gd name="connsiteX374" fmla="*/ 771292 w 2323767"/>
                <a:gd name="connsiteY374" fmla="*/ 1013227 h 6523167"/>
                <a:gd name="connsiteX375" fmla="*/ 782960 w 2323767"/>
                <a:gd name="connsiteY375" fmla="*/ 1012208 h 6523167"/>
                <a:gd name="connsiteX376" fmla="*/ 800957 w 2323767"/>
                <a:gd name="connsiteY376" fmla="*/ 1031874 h 6523167"/>
                <a:gd name="connsiteX377" fmla="*/ 811976 w 2323767"/>
                <a:gd name="connsiteY377" fmla="*/ 1070864 h 6523167"/>
                <a:gd name="connsiteX378" fmla="*/ 776378 w 2323767"/>
                <a:gd name="connsiteY378" fmla="*/ 1087815 h 6523167"/>
                <a:gd name="connsiteX379" fmla="*/ 670537 w 2323767"/>
                <a:gd name="connsiteY379" fmla="*/ 1154773 h 6523167"/>
                <a:gd name="connsiteX380" fmla="*/ 578985 w 2323767"/>
                <a:gd name="connsiteY380" fmla="*/ 1243704 h 6523167"/>
                <a:gd name="connsiteX381" fmla="*/ 582907 w 2323767"/>
                <a:gd name="connsiteY381" fmla="*/ 1252089 h 6523167"/>
                <a:gd name="connsiteX382" fmla="*/ 590759 w 2323767"/>
                <a:gd name="connsiteY382" fmla="*/ 1253939 h 6523167"/>
                <a:gd name="connsiteX383" fmla="*/ 802653 w 2323767"/>
                <a:gd name="connsiteY383" fmla="*/ 1095443 h 6523167"/>
                <a:gd name="connsiteX384" fmla="*/ 837403 w 2323767"/>
                <a:gd name="connsiteY384" fmla="*/ 1058150 h 6523167"/>
                <a:gd name="connsiteX385" fmla="*/ 860289 w 2323767"/>
                <a:gd name="connsiteY385" fmla="*/ 1014923 h 6523167"/>
                <a:gd name="connsiteX386" fmla="*/ 936569 w 2323767"/>
                <a:gd name="connsiteY386" fmla="*/ 914062 h 6523167"/>
                <a:gd name="connsiteX387" fmla="*/ 1128969 w 2323767"/>
                <a:gd name="connsiteY387" fmla="*/ 752175 h 6523167"/>
                <a:gd name="connsiteX388" fmla="*/ 1202707 w 2323767"/>
                <a:gd name="connsiteY388" fmla="*/ 695388 h 6523167"/>
                <a:gd name="connsiteX389" fmla="*/ 1367090 w 2323767"/>
                <a:gd name="connsiteY389" fmla="*/ 552812 h 6523167"/>
                <a:gd name="connsiteX390" fmla="*/ 1445379 w 2323767"/>
                <a:gd name="connsiteY390" fmla="*/ 496415 h 6523167"/>
                <a:gd name="connsiteX391" fmla="*/ 2319673 w 2323767"/>
                <a:gd name="connsiteY391" fmla="*/ 94241 h 6523167"/>
                <a:gd name="connsiteX392" fmla="*/ 1443831 w 2323767"/>
                <a:gd name="connsiteY392" fmla="*/ 481685 h 6523167"/>
                <a:gd name="connsiteX393" fmla="*/ 1450541 w 2323767"/>
                <a:gd name="connsiteY393" fmla="*/ 295884 h 6523167"/>
                <a:gd name="connsiteX394" fmla="*/ 1490882 w 2323767"/>
                <a:gd name="connsiteY394" fmla="*/ 260584 h 6523167"/>
                <a:gd name="connsiteX395" fmla="*/ 2185937 w 2323767"/>
                <a:gd name="connsiteY395" fmla="*/ 0 h 6523167"/>
                <a:gd name="connsiteX396" fmla="*/ 2136518 w 2323767"/>
                <a:gd name="connsiteY396" fmla="*/ 8533 h 6523167"/>
                <a:gd name="connsiteX397" fmla="*/ 1471387 w 2323767"/>
                <a:gd name="connsiteY397" fmla="*/ 256347 h 6523167"/>
                <a:gd name="connsiteX398" fmla="*/ 1448504 w 2323767"/>
                <a:gd name="connsiteY398" fmla="*/ 257193 h 6523167"/>
                <a:gd name="connsiteX399" fmla="*/ 1256951 w 2323767"/>
                <a:gd name="connsiteY399" fmla="*/ 224138 h 6523167"/>
                <a:gd name="connsiteX400" fmla="*/ 1269665 w 2323767"/>
                <a:gd name="connsiteY400" fmla="*/ 210577 h 6523167"/>
                <a:gd name="connsiteX401" fmla="*/ 1372222 w 2323767"/>
                <a:gd name="connsiteY401" fmla="*/ 150399 h 6523167"/>
                <a:gd name="connsiteX402" fmla="*/ 1348490 w 2323767"/>
                <a:gd name="connsiteY402" fmla="*/ 150399 h 6523167"/>
                <a:gd name="connsiteX403" fmla="*/ 1029802 w 2323767"/>
                <a:gd name="connsiteY403" fmla="*/ 268212 h 6523167"/>
                <a:gd name="connsiteX404" fmla="*/ 784853 w 2323767"/>
                <a:gd name="connsiteY404" fmla="*/ 263974 h 6523167"/>
                <a:gd name="connsiteX405" fmla="*/ 767055 w 2323767"/>
                <a:gd name="connsiteY405" fmla="*/ 258888 h 6523167"/>
                <a:gd name="connsiteX406" fmla="*/ 745124 w 2323767"/>
                <a:gd name="connsiteY406" fmla="*/ 246492 h 6523167"/>
                <a:gd name="connsiteX407" fmla="*/ 745052 w 2323767"/>
                <a:gd name="connsiteY407" fmla="*/ 245967 h 6523167"/>
                <a:gd name="connsiteX0" fmla="*/ 578446 w 2413706"/>
                <a:gd name="connsiteY0" fmla="*/ 1242551 h 6523167"/>
                <a:gd name="connsiteX1" fmla="*/ 578046 w 2413706"/>
                <a:gd name="connsiteY1" fmla="*/ 1244616 h 6523167"/>
                <a:gd name="connsiteX2" fmla="*/ 578985 w 2413706"/>
                <a:gd name="connsiteY2" fmla="*/ 1243704 h 6523167"/>
                <a:gd name="connsiteX3" fmla="*/ 578446 w 2413706"/>
                <a:gd name="connsiteY3" fmla="*/ 1242551 h 6523167"/>
                <a:gd name="connsiteX4" fmla="*/ 482693 w 2413706"/>
                <a:gd name="connsiteY4" fmla="*/ 1098304 h 6523167"/>
                <a:gd name="connsiteX5" fmla="*/ 517019 w 2413706"/>
                <a:gd name="connsiteY5" fmla="*/ 1103070 h 6523167"/>
                <a:gd name="connsiteX6" fmla="*/ 572960 w 2413706"/>
                <a:gd name="connsiteY6" fmla="*/ 1144602 h 6523167"/>
                <a:gd name="connsiteX7" fmla="*/ 577198 w 2413706"/>
                <a:gd name="connsiteY7" fmla="*/ 1164095 h 6523167"/>
                <a:gd name="connsiteX8" fmla="*/ 557704 w 2413706"/>
                <a:gd name="connsiteY8" fmla="*/ 1285299 h 6523167"/>
                <a:gd name="connsiteX9" fmla="*/ 339029 w 2413706"/>
                <a:gd name="connsiteY9" fmla="*/ 1257329 h 6523167"/>
                <a:gd name="connsiteX10" fmla="*/ 453452 w 2413706"/>
                <a:gd name="connsiteY10" fmla="*/ 1113242 h 6523167"/>
                <a:gd name="connsiteX11" fmla="*/ 482693 w 2413706"/>
                <a:gd name="connsiteY11" fmla="*/ 1098304 h 6523167"/>
                <a:gd name="connsiteX12" fmla="*/ 604757 w 2413706"/>
                <a:gd name="connsiteY12" fmla="*/ 948653 h 6523167"/>
                <a:gd name="connsiteX13" fmla="*/ 615338 w 2413706"/>
                <a:gd name="connsiteY13" fmla="*/ 948812 h 6523167"/>
                <a:gd name="connsiteX14" fmla="*/ 636528 w 2413706"/>
                <a:gd name="connsiteY14" fmla="*/ 981868 h 6523167"/>
                <a:gd name="connsiteX15" fmla="*/ 584827 w 2413706"/>
                <a:gd name="connsiteY15" fmla="*/ 1138670 h 6523167"/>
                <a:gd name="connsiteX16" fmla="*/ 468709 w 2413706"/>
                <a:gd name="connsiteY16" fmla="*/ 1092052 h 6523167"/>
                <a:gd name="connsiteX17" fmla="*/ 578894 w 2413706"/>
                <a:gd name="connsiteY17" fmla="*/ 961526 h 6523167"/>
                <a:gd name="connsiteX18" fmla="*/ 604757 w 2413706"/>
                <a:gd name="connsiteY18" fmla="*/ 948653 h 6523167"/>
                <a:gd name="connsiteX19" fmla="*/ 757731 w 2413706"/>
                <a:gd name="connsiteY19" fmla="*/ 907282 h 6523167"/>
                <a:gd name="connsiteX20" fmla="*/ 781463 w 2413706"/>
                <a:gd name="connsiteY20" fmla="*/ 927624 h 6523167"/>
                <a:gd name="connsiteX21" fmla="*/ 789091 w 2413706"/>
                <a:gd name="connsiteY21" fmla="*/ 985259 h 6523167"/>
                <a:gd name="connsiteX22" fmla="*/ 780616 w 2413706"/>
                <a:gd name="connsiteY22" fmla="*/ 1000515 h 6523167"/>
                <a:gd name="connsiteX23" fmla="*/ 612796 w 2413706"/>
                <a:gd name="connsiteY23" fmla="*/ 1091205 h 6523167"/>
                <a:gd name="connsiteX24" fmla="*/ 659412 w 2413706"/>
                <a:gd name="connsiteY24" fmla="*/ 964917 h 6523167"/>
                <a:gd name="connsiteX25" fmla="*/ 757731 w 2413706"/>
                <a:gd name="connsiteY25" fmla="*/ 907282 h 6523167"/>
                <a:gd name="connsiteX26" fmla="*/ 647759 w 2413706"/>
                <a:gd name="connsiteY26" fmla="*/ 886728 h 6523167"/>
                <a:gd name="connsiteX27" fmla="*/ 661956 w 2413706"/>
                <a:gd name="connsiteY27" fmla="*/ 890330 h 6523167"/>
                <a:gd name="connsiteX28" fmla="*/ 667041 w 2413706"/>
                <a:gd name="connsiteY28" fmla="*/ 917453 h 6523167"/>
                <a:gd name="connsiteX29" fmla="*/ 659413 w 2413706"/>
                <a:gd name="connsiteY29" fmla="*/ 931861 h 6523167"/>
                <a:gd name="connsiteX30" fmla="*/ 629747 w 2413706"/>
                <a:gd name="connsiteY30" fmla="*/ 942880 h 6523167"/>
                <a:gd name="connsiteX31" fmla="*/ 598387 w 2413706"/>
                <a:gd name="connsiteY31" fmla="*/ 937794 h 6523167"/>
                <a:gd name="connsiteX32" fmla="*/ 634834 w 2413706"/>
                <a:gd name="connsiteY32" fmla="*/ 894568 h 6523167"/>
                <a:gd name="connsiteX33" fmla="*/ 647759 w 2413706"/>
                <a:gd name="connsiteY33" fmla="*/ 886728 h 6523167"/>
                <a:gd name="connsiteX34" fmla="*/ 713181 w 2413706"/>
                <a:gd name="connsiteY34" fmla="*/ 802540 h 6523167"/>
                <a:gd name="connsiteX35" fmla="*/ 717047 w 2413706"/>
                <a:gd name="connsiteY35" fmla="*/ 803030 h 6523167"/>
                <a:gd name="connsiteX36" fmla="*/ 718742 w 2413706"/>
                <a:gd name="connsiteY36" fmla="*/ 817439 h 6523167"/>
                <a:gd name="connsiteX37" fmla="*/ 679754 w 2413706"/>
                <a:gd name="connsiteY37" fmla="*/ 891178 h 6523167"/>
                <a:gd name="connsiteX38" fmla="*/ 672973 w 2413706"/>
                <a:gd name="connsiteY38" fmla="*/ 848799 h 6523167"/>
                <a:gd name="connsiteX39" fmla="*/ 706029 w 2413706"/>
                <a:gd name="connsiteY39" fmla="*/ 809811 h 6523167"/>
                <a:gd name="connsiteX40" fmla="*/ 713181 w 2413706"/>
                <a:gd name="connsiteY40" fmla="*/ 802540 h 6523167"/>
                <a:gd name="connsiteX41" fmla="*/ 1088072 w 2413706"/>
                <a:gd name="connsiteY41" fmla="*/ 734483 h 6523167"/>
                <a:gd name="connsiteX42" fmla="*/ 1133206 w 2413706"/>
                <a:gd name="connsiteY42" fmla="*/ 730138 h 6523167"/>
                <a:gd name="connsiteX43" fmla="*/ 821299 w 2413706"/>
                <a:gd name="connsiteY43" fmla="*/ 1046285 h 6523167"/>
                <a:gd name="connsiteX44" fmla="*/ 809434 w 2413706"/>
                <a:gd name="connsiteY44" fmla="*/ 999667 h 6523167"/>
                <a:gd name="connsiteX45" fmla="*/ 1049296 w 2413706"/>
                <a:gd name="connsiteY45" fmla="*/ 747091 h 6523167"/>
                <a:gd name="connsiteX46" fmla="*/ 1088072 w 2413706"/>
                <a:gd name="connsiteY46" fmla="*/ 734483 h 6523167"/>
                <a:gd name="connsiteX47" fmla="*/ 762366 w 2413706"/>
                <a:gd name="connsiteY47" fmla="*/ 779099 h 6523167"/>
                <a:gd name="connsiteX48" fmla="*/ 768751 w 2413706"/>
                <a:gd name="connsiteY48" fmla="*/ 779298 h 6523167"/>
                <a:gd name="connsiteX49" fmla="*/ 777226 w 2413706"/>
                <a:gd name="connsiteY49" fmla="*/ 796249 h 6523167"/>
                <a:gd name="connsiteX50" fmla="*/ 778921 w 2413706"/>
                <a:gd name="connsiteY50" fmla="*/ 885246 h 6523167"/>
                <a:gd name="connsiteX51" fmla="*/ 765360 w 2413706"/>
                <a:gd name="connsiteY51" fmla="*/ 897959 h 6523167"/>
                <a:gd name="connsiteX52" fmla="*/ 680603 w 2413706"/>
                <a:gd name="connsiteY52" fmla="*/ 919148 h 6523167"/>
                <a:gd name="connsiteX53" fmla="*/ 749255 w 2413706"/>
                <a:gd name="connsiteY53" fmla="*/ 789468 h 6523167"/>
                <a:gd name="connsiteX54" fmla="*/ 762366 w 2413706"/>
                <a:gd name="connsiteY54" fmla="*/ 779099 h 6523167"/>
                <a:gd name="connsiteX55" fmla="*/ 934953 w 2413706"/>
                <a:gd name="connsiteY55" fmla="*/ 749766 h 6523167"/>
                <a:gd name="connsiteX56" fmla="*/ 1052687 w 2413706"/>
                <a:gd name="connsiteY56" fmla="*/ 734378 h 6523167"/>
                <a:gd name="connsiteX57" fmla="*/ 802653 w 2413706"/>
                <a:gd name="connsiteY57" fmla="*/ 986954 h 6523167"/>
                <a:gd name="connsiteX58" fmla="*/ 934953 w 2413706"/>
                <a:gd name="connsiteY58" fmla="*/ 749766 h 6523167"/>
                <a:gd name="connsiteX59" fmla="*/ 747498 w 2413706"/>
                <a:gd name="connsiteY59" fmla="*/ 762295 h 6523167"/>
                <a:gd name="connsiteX60" fmla="*/ 731638 w 2413706"/>
                <a:gd name="connsiteY60" fmla="*/ 797118 h 6523167"/>
                <a:gd name="connsiteX61" fmla="*/ 720835 w 2413706"/>
                <a:gd name="connsiteY61" fmla="*/ 789741 h 6523167"/>
                <a:gd name="connsiteX62" fmla="*/ 747498 w 2413706"/>
                <a:gd name="connsiteY62" fmla="*/ 762295 h 6523167"/>
                <a:gd name="connsiteX63" fmla="*/ 911393 w 2413706"/>
                <a:gd name="connsiteY63" fmla="*/ 730444 h 6523167"/>
                <a:gd name="connsiteX64" fmla="*/ 934026 w 2413706"/>
                <a:gd name="connsiteY64" fmla="*/ 733529 h 6523167"/>
                <a:gd name="connsiteX65" fmla="*/ 792481 w 2413706"/>
                <a:gd name="connsiteY65" fmla="*/ 862360 h 6523167"/>
                <a:gd name="connsiteX66" fmla="*/ 850964 w 2413706"/>
                <a:gd name="connsiteY66" fmla="*/ 742005 h 6523167"/>
                <a:gd name="connsiteX67" fmla="*/ 911393 w 2413706"/>
                <a:gd name="connsiteY67" fmla="*/ 730444 h 6523167"/>
                <a:gd name="connsiteX68" fmla="*/ 834437 w 2413706"/>
                <a:gd name="connsiteY68" fmla="*/ 725437 h 6523167"/>
                <a:gd name="connsiteX69" fmla="*/ 862830 w 2413706"/>
                <a:gd name="connsiteY69" fmla="*/ 727596 h 6523167"/>
                <a:gd name="connsiteX70" fmla="*/ 792482 w 2413706"/>
                <a:gd name="connsiteY70" fmla="*/ 764890 h 6523167"/>
                <a:gd name="connsiteX71" fmla="*/ 834437 w 2413706"/>
                <a:gd name="connsiteY71" fmla="*/ 725437 h 6523167"/>
                <a:gd name="connsiteX72" fmla="*/ 780209 w 2413706"/>
                <a:gd name="connsiteY72" fmla="*/ 731647 h 6523167"/>
                <a:gd name="connsiteX73" fmla="*/ 783562 w 2413706"/>
                <a:gd name="connsiteY73" fmla="*/ 770655 h 6523167"/>
                <a:gd name="connsiteX74" fmla="*/ 762818 w 2413706"/>
                <a:gd name="connsiteY74" fmla="*/ 766724 h 6523167"/>
                <a:gd name="connsiteX75" fmla="*/ 780209 w 2413706"/>
                <a:gd name="connsiteY75" fmla="*/ 731647 h 6523167"/>
                <a:gd name="connsiteX76" fmla="*/ 518715 w 2413706"/>
                <a:gd name="connsiteY76" fmla="*/ 767431 h 6523167"/>
                <a:gd name="connsiteX77" fmla="*/ 578893 w 2413706"/>
                <a:gd name="connsiteY77" fmla="*/ 758956 h 6523167"/>
                <a:gd name="connsiteX78" fmla="*/ 604320 w 2413706"/>
                <a:gd name="connsiteY78" fmla="*/ 772517 h 6523167"/>
                <a:gd name="connsiteX79" fmla="*/ 602625 w 2413706"/>
                <a:gd name="connsiteY79" fmla="*/ 913215 h 6523167"/>
                <a:gd name="connsiteX80" fmla="*/ 567027 w 2413706"/>
                <a:gd name="connsiteY80" fmla="*/ 953898 h 6523167"/>
                <a:gd name="connsiteX81" fmla="*/ 561942 w 2413706"/>
                <a:gd name="connsiteY81" fmla="*/ 853037 h 6523167"/>
                <a:gd name="connsiteX82" fmla="*/ 518715 w 2413706"/>
                <a:gd name="connsiteY82" fmla="*/ 767431 h 6523167"/>
                <a:gd name="connsiteX83" fmla="*/ 663651 w 2413706"/>
                <a:gd name="connsiteY83" fmla="*/ 742853 h 6523167"/>
                <a:gd name="connsiteX84" fmla="*/ 669914 w 2413706"/>
                <a:gd name="connsiteY84" fmla="*/ 742641 h 6523167"/>
                <a:gd name="connsiteX85" fmla="*/ 683144 w 2413706"/>
                <a:gd name="connsiteY85" fmla="*/ 752175 h 6523167"/>
                <a:gd name="connsiteX86" fmla="*/ 680602 w 2413706"/>
                <a:gd name="connsiteY86" fmla="*/ 819982 h 6523167"/>
                <a:gd name="connsiteX87" fmla="*/ 639918 w 2413706"/>
                <a:gd name="connsiteY87" fmla="*/ 868293 h 6523167"/>
                <a:gd name="connsiteX88" fmla="*/ 633985 w 2413706"/>
                <a:gd name="connsiteY88" fmla="*/ 870836 h 6523167"/>
                <a:gd name="connsiteX89" fmla="*/ 605167 w 2413706"/>
                <a:gd name="connsiteY89" fmla="*/ 756415 h 6523167"/>
                <a:gd name="connsiteX90" fmla="*/ 663651 w 2413706"/>
                <a:gd name="connsiteY90" fmla="*/ 742853 h 6523167"/>
                <a:gd name="connsiteX91" fmla="*/ 715963 w 2413706"/>
                <a:gd name="connsiteY91" fmla="*/ 729025 h 6523167"/>
                <a:gd name="connsiteX92" fmla="*/ 730608 w 2413706"/>
                <a:gd name="connsiteY92" fmla="*/ 736073 h 6523167"/>
                <a:gd name="connsiteX93" fmla="*/ 708572 w 2413706"/>
                <a:gd name="connsiteY93" fmla="*/ 790316 h 6523167"/>
                <a:gd name="connsiteX94" fmla="*/ 687382 w 2413706"/>
                <a:gd name="connsiteY94" fmla="*/ 739462 h 6523167"/>
                <a:gd name="connsiteX95" fmla="*/ 715963 w 2413706"/>
                <a:gd name="connsiteY95" fmla="*/ 729025 h 6523167"/>
                <a:gd name="connsiteX96" fmla="*/ 758539 w 2413706"/>
                <a:gd name="connsiteY96" fmla="*/ 719042 h 6523167"/>
                <a:gd name="connsiteX97" fmla="*/ 767055 w 2413706"/>
                <a:gd name="connsiteY97" fmla="*/ 719120 h 6523167"/>
                <a:gd name="connsiteX98" fmla="*/ 745865 w 2413706"/>
                <a:gd name="connsiteY98" fmla="*/ 740310 h 6523167"/>
                <a:gd name="connsiteX99" fmla="*/ 740779 w 2413706"/>
                <a:gd name="connsiteY99" fmla="*/ 729292 h 6523167"/>
                <a:gd name="connsiteX100" fmla="*/ 758539 w 2413706"/>
                <a:gd name="connsiteY100" fmla="*/ 719042 h 6523167"/>
                <a:gd name="connsiteX101" fmla="*/ 370390 w 2413706"/>
                <a:gd name="connsiteY101" fmla="*/ 782688 h 6523167"/>
                <a:gd name="connsiteX102" fmla="*/ 493288 w 2413706"/>
                <a:gd name="connsiteY102" fmla="*/ 770822 h 6523167"/>
                <a:gd name="connsiteX103" fmla="*/ 520411 w 2413706"/>
                <a:gd name="connsiteY103" fmla="*/ 786927 h 6523167"/>
                <a:gd name="connsiteX104" fmla="*/ 551770 w 2413706"/>
                <a:gd name="connsiteY104" fmla="*/ 968307 h 6523167"/>
                <a:gd name="connsiteX105" fmla="*/ 544142 w 2413706"/>
                <a:gd name="connsiteY105" fmla="*/ 982716 h 6523167"/>
                <a:gd name="connsiteX106" fmla="*/ 460233 w 2413706"/>
                <a:gd name="connsiteY106" fmla="*/ 1084424 h 6523167"/>
                <a:gd name="connsiteX107" fmla="*/ 370390 w 2413706"/>
                <a:gd name="connsiteY107" fmla="*/ 782688 h 6523167"/>
                <a:gd name="connsiteX108" fmla="*/ 846620 w 2413706"/>
                <a:gd name="connsiteY108" fmla="*/ 690832 h 6523167"/>
                <a:gd name="connsiteX109" fmla="*/ 853507 w 2413706"/>
                <a:gd name="connsiteY109" fmla="*/ 693694 h 6523167"/>
                <a:gd name="connsiteX110" fmla="*/ 851812 w 2413706"/>
                <a:gd name="connsiteY110" fmla="*/ 703865 h 6523167"/>
                <a:gd name="connsiteX111" fmla="*/ 839097 w 2413706"/>
                <a:gd name="connsiteY111" fmla="*/ 709797 h 6523167"/>
                <a:gd name="connsiteX112" fmla="*/ 813670 w 2413706"/>
                <a:gd name="connsiteY112" fmla="*/ 703016 h 6523167"/>
                <a:gd name="connsiteX113" fmla="*/ 839098 w 2413706"/>
                <a:gd name="connsiteY113" fmla="*/ 693693 h 6523167"/>
                <a:gd name="connsiteX114" fmla="*/ 846620 w 2413706"/>
                <a:gd name="connsiteY114" fmla="*/ 690832 h 6523167"/>
                <a:gd name="connsiteX115" fmla="*/ 260205 w 2413706"/>
                <a:gd name="connsiteY115" fmla="*/ 784384 h 6523167"/>
                <a:gd name="connsiteX116" fmla="*/ 348354 w 2413706"/>
                <a:gd name="connsiteY116" fmla="*/ 784384 h 6523167"/>
                <a:gd name="connsiteX117" fmla="*/ 369544 w 2413706"/>
                <a:gd name="connsiteY117" fmla="*/ 797945 h 6523167"/>
                <a:gd name="connsiteX118" fmla="*/ 450909 w 2413706"/>
                <a:gd name="connsiteY118" fmla="*/ 970003 h 6523167"/>
                <a:gd name="connsiteX119" fmla="*/ 454301 w 2413706"/>
                <a:gd name="connsiteY119" fmla="*/ 1007295 h 6523167"/>
                <a:gd name="connsiteX120" fmla="*/ 410227 w 2413706"/>
                <a:gd name="connsiteY120" fmla="*/ 1149687 h 6523167"/>
                <a:gd name="connsiteX121" fmla="*/ 342419 w 2413706"/>
                <a:gd name="connsiteY121" fmla="*/ 1234445 h 6523167"/>
                <a:gd name="connsiteX122" fmla="*/ 260205 w 2413706"/>
                <a:gd name="connsiteY122" fmla="*/ 784384 h 6523167"/>
                <a:gd name="connsiteX123" fmla="*/ 899276 w 2413706"/>
                <a:gd name="connsiteY123" fmla="*/ 675895 h 6523167"/>
                <a:gd name="connsiteX124" fmla="*/ 892495 w 2413706"/>
                <a:gd name="connsiteY124" fmla="*/ 705559 h 6523167"/>
                <a:gd name="connsiteX125" fmla="*/ 870458 w 2413706"/>
                <a:gd name="connsiteY125" fmla="*/ 713187 h 6523167"/>
                <a:gd name="connsiteX126" fmla="*/ 866220 w 2413706"/>
                <a:gd name="connsiteY126" fmla="*/ 697084 h 6523167"/>
                <a:gd name="connsiteX127" fmla="*/ 899276 w 2413706"/>
                <a:gd name="connsiteY127" fmla="*/ 675895 h 6523167"/>
                <a:gd name="connsiteX128" fmla="*/ 954367 w 2413706"/>
                <a:gd name="connsiteY128" fmla="*/ 657248 h 6523167"/>
                <a:gd name="connsiteX129" fmla="*/ 943349 w 2413706"/>
                <a:gd name="connsiteY129" fmla="*/ 700474 h 6523167"/>
                <a:gd name="connsiteX130" fmla="*/ 934026 w 2413706"/>
                <a:gd name="connsiteY130" fmla="*/ 719120 h 6523167"/>
                <a:gd name="connsiteX131" fmla="*/ 905208 w 2413706"/>
                <a:gd name="connsiteY131" fmla="*/ 714882 h 6523167"/>
                <a:gd name="connsiteX132" fmla="*/ 906904 w 2413706"/>
                <a:gd name="connsiteY132" fmla="*/ 690304 h 6523167"/>
                <a:gd name="connsiteX133" fmla="*/ 954367 w 2413706"/>
                <a:gd name="connsiteY133" fmla="*/ 657248 h 6523167"/>
                <a:gd name="connsiteX134" fmla="*/ 159345 w 2413706"/>
                <a:gd name="connsiteY134" fmla="*/ 787773 h 6523167"/>
                <a:gd name="connsiteX135" fmla="*/ 233932 w 2413706"/>
                <a:gd name="connsiteY135" fmla="*/ 787774 h 6523167"/>
                <a:gd name="connsiteX136" fmla="*/ 257662 w 2413706"/>
                <a:gd name="connsiteY136" fmla="*/ 808114 h 6523167"/>
                <a:gd name="connsiteX137" fmla="*/ 298345 w 2413706"/>
                <a:gd name="connsiteY137" fmla="*/ 925080 h 6523167"/>
                <a:gd name="connsiteX138" fmla="*/ 329707 w 2413706"/>
                <a:gd name="connsiteY138" fmla="*/ 1142907 h 6523167"/>
                <a:gd name="connsiteX139" fmla="*/ 279699 w 2413706"/>
                <a:gd name="connsiteY139" fmla="*/ 1322593 h 6523167"/>
                <a:gd name="connsiteX140" fmla="*/ 238169 w 2413706"/>
                <a:gd name="connsiteY140" fmla="*/ 1381923 h 6523167"/>
                <a:gd name="connsiteX141" fmla="*/ 202571 w 2413706"/>
                <a:gd name="connsiteY141" fmla="*/ 899654 h 6523167"/>
                <a:gd name="connsiteX142" fmla="*/ 159345 w 2413706"/>
                <a:gd name="connsiteY142" fmla="*/ 787773 h 6523167"/>
                <a:gd name="connsiteX143" fmla="*/ 750951 w 2413706"/>
                <a:gd name="connsiteY143" fmla="*/ 687760 h 6523167"/>
                <a:gd name="connsiteX144" fmla="*/ 757321 w 2413706"/>
                <a:gd name="connsiteY144" fmla="*/ 686992 h 6523167"/>
                <a:gd name="connsiteX145" fmla="*/ 777225 w 2413706"/>
                <a:gd name="connsiteY145" fmla="*/ 699625 h 6523167"/>
                <a:gd name="connsiteX146" fmla="*/ 749255 w 2413706"/>
                <a:gd name="connsiteY146" fmla="*/ 704711 h 6523167"/>
                <a:gd name="connsiteX147" fmla="*/ 750951 w 2413706"/>
                <a:gd name="connsiteY147" fmla="*/ 687760 h 6523167"/>
                <a:gd name="connsiteX148" fmla="*/ 1029802 w 2413706"/>
                <a:gd name="connsiteY148" fmla="*/ 628430 h 6523167"/>
                <a:gd name="connsiteX149" fmla="*/ 995899 w 2413706"/>
                <a:gd name="connsiteY149" fmla="*/ 711492 h 6523167"/>
                <a:gd name="connsiteX150" fmla="*/ 975558 w 2413706"/>
                <a:gd name="connsiteY150" fmla="*/ 720816 h 6523167"/>
                <a:gd name="connsiteX151" fmla="*/ 952673 w 2413706"/>
                <a:gd name="connsiteY151" fmla="*/ 707255 h 6523167"/>
                <a:gd name="connsiteX152" fmla="*/ 997595 w 2413706"/>
                <a:gd name="connsiteY152" fmla="*/ 639448 h 6523167"/>
                <a:gd name="connsiteX153" fmla="*/ 1029802 w 2413706"/>
                <a:gd name="connsiteY153" fmla="*/ 628430 h 6523167"/>
                <a:gd name="connsiteX154" fmla="*/ 848422 w 2413706"/>
                <a:gd name="connsiteY154" fmla="*/ 646230 h 6523167"/>
                <a:gd name="connsiteX155" fmla="*/ 812823 w 2413706"/>
                <a:gd name="connsiteY155" fmla="*/ 687760 h 6523167"/>
                <a:gd name="connsiteX156" fmla="*/ 848422 w 2413706"/>
                <a:gd name="connsiteY156" fmla="*/ 646230 h 6523167"/>
                <a:gd name="connsiteX157" fmla="*/ 711115 w 2413706"/>
                <a:gd name="connsiteY157" fmla="*/ 658095 h 6523167"/>
                <a:gd name="connsiteX158" fmla="*/ 738237 w 2413706"/>
                <a:gd name="connsiteY158" fmla="*/ 698778 h 6523167"/>
                <a:gd name="connsiteX159" fmla="*/ 690773 w 2413706"/>
                <a:gd name="connsiteY159" fmla="*/ 723357 h 6523167"/>
                <a:gd name="connsiteX160" fmla="*/ 711115 w 2413706"/>
                <a:gd name="connsiteY160" fmla="*/ 658095 h 6523167"/>
                <a:gd name="connsiteX161" fmla="*/ 1159481 w 2413706"/>
                <a:gd name="connsiteY161" fmla="*/ 583510 h 6523167"/>
                <a:gd name="connsiteX162" fmla="*/ 1110321 w 2413706"/>
                <a:gd name="connsiteY162" fmla="*/ 640296 h 6523167"/>
                <a:gd name="connsiteX163" fmla="*/ 1081503 w 2413706"/>
                <a:gd name="connsiteY163" fmla="*/ 706406 h 6523167"/>
                <a:gd name="connsiteX164" fmla="*/ 1063705 w 2413706"/>
                <a:gd name="connsiteY164" fmla="*/ 721664 h 6523167"/>
                <a:gd name="connsiteX165" fmla="*/ 1033192 w 2413706"/>
                <a:gd name="connsiteY165" fmla="*/ 721663 h 6523167"/>
                <a:gd name="connsiteX166" fmla="*/ 1006917 w 2413706"/>
                <a:gd name="connsiteY166" fmla="*/ 691150 h 6523167"/>
                <a:gd name="connsiteX167" fmla="*/ 1059466 w 2413706"/>
                <a:gd name="connsiteY167" fmla="*/ 619107 h 6523167"/>
                <a:gd name="connsiteX168" fmla="*/ 1159481 w 2413706"/>
                <a:gd name="connsiteY168" fmla="*/ 583510 h 6523167"/>
                <a:gd name="connsiteX169" fmla="*/ 789091 w 2413706"/>
                <a:gd name="connsiteY169" fmla="*/ 642839 h 6523167"/>
                <a:gd name="connsiteX170" fmla="*/ 795766 w 2413706"/>
                <a:gd name="connsiteY170" fmla="*/ 641991 h 6523167"/>
                <a:gd name="connsiteX171" fmla="*/ 801804 w 2413706"/>
                <a:gd name="connsiteY171" fmla="*/ 643686 h 6523167"/>
                <a:gd name="connsiteX172" fmla="*/ 793329 w 2413706"/>
                <a:gd name="connsiteY172" fmla="*/ 672504 h 6523167"/>
                <a:gd name="connsiteX173" fmla="*/ 789091 w 2413706"/>
                <a:gd name="connsiteY173" fmla="*/ 642839 h 6523167"/>
                <a:gd name="connsiteX174" fmla="*/ 901819 w 2413706"/>
                <a:gd name="connsiteY174" fmla="*/ 597917 h 6523167"/>
                <a:gd name="connsiteX175" fmla="*/ 910294 w 2413706"/>
                <a:gd name="connsiteY175" fmla="*/ 628430 h 6523167"/>
                <a:gd name="connsiteX176" fmla="*/ 918770 w 2413706"/>
                <a:gd name="connsiteY176" fmla="*/ 652162 h 6523167"/>
                <a:gd name="connsiteX177" fmla="*/ 873000 w 2413706"/>
                <a:gd name="connsiteY177" fmla="*/ 667419 h 6523167"/>
                <a:gd name="connsiteX178" fmla="*/ 869610 w 2413706"/>
                <a:gd name="connsiteY178" fmla="*/ 625889 h 6523167"/>
                <a:gd name="connsiteX179" fmla="*/ 901819 w 2413706"/>
                <a:gd name="connsiteY179" fmla="*/ 597917 h 6523167"/>
                <a:gd name="connsiteX180" fmla="*/ 764511 w 2413706"/>
                <a:gd name="connsiteY180" fmla="*/ 619107 h 6523167"/>
                <a:gd name="connsiteX181" fmla="*/ 760274 w 2413706"/>
                <a:gd name="connsiteY181" fmla="*/ 662333 h 6523167"/>
                <a:gd name="connsiteX182" fmla="*/ 722981 w 2413706"/>
                <a:gd name="connsiteY182" fmla="*/ 653857 h 6523167"/>
                <a:gd name="connsiteX183" fmla="*/ 764511 w 2413706"/>
                <a:gd name="connsiteY183" fmla="*/ 619107 h 6523167"/>
                <a:gd name="connsiteX184" fmla="*/ 1407431 w 2413706"/>
                <a:gd name="connsiteY184" fmla="*/ 507845 h 6523167"/>
                <a:gd name="connsiteX185" fmla="*/ 1178975 w 2413706"/>
                <a:gd name="connsiteY185" fmla="*/ 700474 h 6523167"/>
                <a:gd name="connsiteX186" fmla="*/ 1134901 w 2413706"/>
                <a:gd name="connsiteY186" fmla="*/ 715730 h 6523167"/>
                <a:gd name="connsiteX187" fmla="*/ 1093370 w 2413706"/>
                <a:gd name="connsiteY187" fmla="*/ 714883 h 6523167"/>
                <a:gd name="connsiteX188" fmla="*/ 1103541 w 2413706"/>
                <a:gd name="connsiteY188" fmla="*/ 671656 h 6523167"/>
                <a:gd name="connsiteX189" fmla="*/ 1240000 w 2413706"/>
                <a:gd name="connsiteY189" fmla="*/ 553843 h 6523167"/>
                <a:gd name="connsiteX190" fmla="*/ 1407431 w 2413706"/>
                <a:gd name="connsiteY190" fmla="*/ 507845 h 6523167"/>
                <a:gd name="connsiteX191" fmla="*/ 848846 w 2413706"/>
                <a:gd name="connsiteY191" fmla="*/ 598130 h 6523167"/>
                <a:gd name="connsiteX192" fmla="*/ 861982 w 2413706"/>
                <a:gd name="connsiteY192" fmla="*/ 603003 h 6523167"/>
                <a:gd name="connsiteX193" fmla="*/ 874696 w 2413706"/>
                <a:gd name="connsiteY193" fmla="*/ 609784 h 6523167"/>
                <a:gd name="connsiteX194" fmla="*/ 860287 w 2413706"/>
                <a:gd name="connsiteY194" fmla="*/ 618259 h 6523167"/>
                <a:gd name="connsiteX195" fmla="*/ 834861 w 2413706"/>
                <a:gd name="connsiteY195" fmla="*/ 627582 h 6523167"/>
                <a:gd name="connsiteX196" fmla="*/ 838250 w 2413706"/>
                <a:gd name="connsiteY196" fmla="*/ 607242 h 6523167"/>
                <a:gd name="connsiteX197" fmla="*/ 848846 w 2413706"/>
                <a:gd name="connsiteY197" fmla="*/ 598130 h 6523167"/>
                <a:gd name="connsiteX198" fmla="*/ 772141 w 2413706"/>
                <a:gd name="connsiteY198" fmla="*/ 594527 h 6523167"/>
                <a:gd name="connsiteX199" fmla="*/ 825536 w 2413706"/>
                <a:gd name="connsiteY199" fmla="*/ 602156 h 6523167"/>
                <a:gd name="connsiteX200" fmla="*/ 794177 w 2413706"/>
                <a:gd name="connsiteY200" fmla="*/ 631820 h 6523167"/>
                <a:gd name="connsiteX201" fmla="*/ 772141 w 2413706"/>
                <a:gd name="connsiteY201" fmla="*/ 594527 h 6523167"/>
                <a:gd name="connsiteX202" fmla="*/ 642461 w 2413706"/>
                <a:gd name="connsiteY202" fmla="*/ 599612 h 6523167"/>
                <a:gd name="connsiteX203" fmla="*/ 691620 w 2413706"/>
                <a:gd name="connsiteY203" fmla="*/ 640295 h 6523167"/>
                <a:gd name="connsiteX204" fmla="*/ 699249 w 2413706"/>
                <a:gd name="connsiteY204" fmla="*/ 668267 h 6523167"/>
                <a:gd name="connsiteX205" fmla="*/ 628900 w 2413706"/>
                <a:gd name="connsiteY205" fmla="*/ 739462 h 6523167"/>
                <a:gd name="connsiteX206" fmla="*/ 602625 w 2413706"/>
                <a:gd name="connsiteY206" fmla="*/ 744548 h 6523167"/>
                <a:gd name="connsiteX207" fmla="*/ 642461 w 2413706"/>
                <a:gd name="connsiteY207" fmla="*/ 599612 h 6523167"/>
                <a:gd name="connsiteX208" fmla="*/ 978099 w 2413706"/>
                <a:gd name="connsiteY208" fmla="*/ 541131 h 6523167"/>
                <a:gd name="connsiteX209" fmla="*/ 977253 w 2413706"/>
                <a:gd name="connsiteY209" fmla="*/ 621649 h 6523167"/>
                <a:gd name="connsiteX210" fmla="*/ 967929 w 2413706"/>
                <a:gd name="connsiteY210" fmla="*/ 636058 h 6523167"/>
                <a:gd name="connsiteX211" fmla="*/ 927245 w 2413706"/>
                <a:gd name="connsiteY211" fmla="*/ 638600 h 6523167"/>
                <a:gd name="connsiteX212" fmla="*/ 934874 w 2413706"/>
                <a:gd name="connsiteY212" fmla="*/ 572491 h 6523167"/>
                <a:gd name="connsiteX213" fmla="*/ 978099 w 2413706"/>
                <a:gd name="connsiteY213" fmla="*/ 541131 h 6523167"/>
                <a:gd name="connsiteX214" fmla="*/ 752646 w 2413706"/>
                <a:gd name="connsiteY214" fmla="*/ 569099 h 6523167"/>
                <a:gd name="connsiteX215" fmla="*/ 732303 w 2413706"/>
                <a:gd name="connsiteY215" fmla="*/ 636059 h 6523167"/>
                <a:gd name="connsiteX216" fmla="*/ 678906 w 2413706"/>
                <a:gd name="connsiteY216" fmla="*/ 614868 h 6523167"/>
                <a:gd name="connsiteX217" fmla="*/ 752646 w 2413706"/>
                <a:gd name="connsiteY217" fmla="*/ 569099 h 6523167"/>
                <a:gd name="connsiteX218" fmla="*/ 890535 w 2413706"/>
                <a:gd name="connsiteY218" fmla="*/ 536151 h 6523167"/>
                <a:gd name="connsiteX219" fmla="*/ 895038 w 2413706"/>
                <a:gd name="connsiteY219" fmla="*/ 536892 h 6523167"/>
                <a:gd name="connsiteX220" fmla="*/ 954367 w 2413706"/>
                <a:gd name="connsiteY220" fmla="*/ 542825 h 6523167"/>
                <a:gd name="connsiteX221" fmla="*/ 895039 w 2413706"/>
                <a:gd name="connsiteY221" fmla="*/ 587747 h 6523167"/>
                <a:gd name="connsiteX222" fmla="*/ 867916 w 2413706"/>
                <a:gd name="connsiteY222" fmla="*/ 592831 h 6523167"/>
                <a:gd name="connsiteX223" fmla="*/ 859439 w 2413706"/>
                <a:gd name="connsiteY223" fmla="*/ 573338 h 6523167"/>
                <a:gd name="connsiteX224" fmla="*/ 881476 w 2413706"/>
                <a:gd name="connsiteY224" fmla="*/ 542825 h 6523167"/>
                <a:gd name="connsiteX225" fmla="*/ 890535 w 2413706"/>
                <a:gd name="connsiteY225" fmla="*/ 536151 h 6523167"/>
                <a:gd name="connsiteX226" fmla="*/ 766207 w 2413706"/>
                <a:gd name="connsiteY226" fmla="*/ 551301 h 6523167"/>
                <a:gd name="connsiteX227" fmla="*/ 850964 w 2413706"/>
                <a:gd name="connsiteY227" fmla="*/ 556387 h 6523167"/>
                <a:gd name="connsiteX228" fmla="*/ 799262 w 2413706"/>
                <a:gd name="connsiteY228" fmla="*/ 591985 h 6523167"/>
                <a:gd name="connsiteX229" fmla="*/ 766207 w 2413706"/>
                <a:gd name="connsiteY229" fmla="*/ 551301 h 6523167"/>
                <a:gd name="connsiteX230" fmla="*/ 1038279 w 2413706"/>
                <a:gd name="connsiteY230" fmla="*/ 504685 h 6523167"/>
                <a:gd name="connsiteX231" fmla="*/ 1067095 w 2413706"/>
                <a:gd name="connsiteY231" fmla="*/ 600461 h 6523167"/>
                <a:gd name="connsiteX232" fmla="*/ 1011157 w 2413706"/>
                <a:gd name="connsiteY232" fmla="*/ 621649 h 6523167"/>
                <a:gd name="connsiteX233" fmla="*/ 983185 w 2413706"/>
                <a:gd name="connsiteY233" fmla="*/ 606393 h 6523167"/>
                <a:gd name="connsiteX234" fmla="*/ 1038279 w 2413706"/>
                <a:gd name="connsiteY234" fmla="*/ 504685 h 6523167"/>
                <a:gd name="connsiteX235" fmla="*/ 589911 w 2413706"/>
                <a:gd name="connsiteY235" fmla="*/ 557234 h 6523167"/>
                <a:gd name="connsiteX236" fmla="*/ 628053 w 2413706"/>
                <a:gd name="connsiteY236" fmla="*/ 680979 h 6523167"/>
                <a:gd name="connsiteX237" fmla="*/ 531430 w 2413706"/>
                <a:gd name="connsiteY237" fmla="*/ 750480 h 6523167"/>
                <a:gd name="connsiteX238" fmla="*/ 589911 w 2413706"/>
                <a:gd name="connsiteY238" fmla="*/ 557234 h 6523167"/>
                <a:gd name="connsiteX239" fmla="*/ 941061 w 2413706"/>
                <a:gd name="connsiteY239" fmla="*/ 478695 h 6523167"/>
                <a:gd name="connsiteX240" fmla="*/ 949323 w 2413706"/>
                <a:gd name="connsiteY240" fmla="*/ 478794 h 6523167"/>
                <a:gd name="connsiteX241" fmla="*/ 962843 w 2413706"/>
                <a:gd name="connsiteY241" fmla="*/ 484343 h 6523167"/>
                <a:gd name="connsiteX242" fmla="*/ 1032344 w 2413706"/>
                <a:gd name="connsiteY242" fmla="*/ 491971 h 6523167"/>
                <a:gd name="connsiteX243" fmla="*/ 915381 w 2413706"/>
                <a:gd name="connsiteY243" fmla="*/ 533501 h 6523167"/>
                <a:gd name="connsiteX244" fmla="*/ 906057 w 2413706"/>
                <a:gd name="connsiteY244" fmla="*/ 513160 h 6523167"/>
                <a:gd name="connsiteX245" fmla="*/ 921313 w 2413706"/>
                <a:gd name="connsiteY245" fmla="*/ 495360 h 6523167"/>
                <a:gd name="connsiteX246" fmla="*/ 941061 w 2413706"/>
                <a:gd name="connsiteY246" fmla="*/ 478695 h 6523167"/>
                <a:gd name="connsiteX247" fmla="*/ 1167955 w 2413706"/>
                <a:gd name="connsiteY247" fmla="*/ 426707 h 6523167"/>
                <a:gd name="connsiteX248" fmla="*/ 1205249 w 2413706"/>
                <a:gd name="connsiteY248" fmla="*/ 551301 h 6523167"/>
                <a:gd name="connsiteX249" fmla="*/ 1089133 w 2413706"/>
                <a:gd name="connsiteY249" fmla="*/ 592831 h 6523167"/>
                <a:gd name="connsiteX250" fmla="*/ 1041668 w 2413706"/>
                <a:gd name="connsiteY250" fmla="*/ 540282 h 6523167"/>
                <a:gd name="connsiteX251" fmla="*/ 1074723 w 2413706"/>
                <a:gd name="connsiteY251" fmla="*/ 480953 h 6523167"/>
                <a:gd name="connsiteX252" fmla="*/ 1167955 w 2413706"/>
                <a:gd name="connsiteY252" fmla="*/ 426707 h 6523167"/>
                <a:gd name="connsiteX253" fmla="*/ 755189 w 2413706"/>
                <a:gd name="connsiteY253" fmla="*/ 490276 h 6523167"/>
                <a:gd name="connsiteX254" fmla="*/ 912837 w 2413706"/>
                <a:gd name="connsiteY254" fmla="*/ 484342 h 6523167"/>
                <a:gd name="connsiteX255" fmla="*/ 817908 w 2413706"/>
                <a:gd name="connsiteY255" fmla="*/ 550454 h 6523167"/>
                <a:gd name="connsiteX256" fmla="*/ 755189 w 2413706"/>
                <a:gd name="connsiteY256" fmla="*/ 490276 h 6523167"/>
                <a:gd name="connsiteX257" fmla="*/ 738237 w 2413706"/>
                <a:gd name="connsiteY257" fmla="*/ 487733 h 6523167"/>
                <a:gd name="connsiteX258" fmla="*/ 714506 w 2413706"/>
                <a:gd name="connsiteY258" fmla="*/ 593680 h 6523167"/>
                <a:gd name="connsiteX259" fmla="*/ 619577 w 2413706"/>
                <a:gd name="connsiteY259" fmla="*/ 560624 h 6523167"/>
                <a:gd name="connsiteX260" fmla="*/ 738237 w 2413706"/>
                <a:gd name="connsiteY260" fmla="*/ 487733 h 6523167"/>
                <a:gd name="connsiteX261" fmla="*/ 1272208 w 2413706"/>
                <a:gd name="connsiteY261" fmla="*/ 369920 h 6523167"/>
                <a:gd name="connsiteX262" fmla="*/ 1310348 w 2413706"/>
                <a:gd name="connsiteY262" fmla="*/ 519094 h 6523167"/>
                <a:gd name="connsiteX263" fmla="*/ 1238305 w 2413706"/>
                <a:gd name="connsiteY263" fmla="*/ 541129 h 6523167"/>
                <a:gd name="connsiteX264" fmla="*/ 1195078 w 2413706"/>
                <a:gd name="connsiteY264" fmla="*/ 525026 h 6523167"/>
                <a:gd name="connsiteX265" fmla="*/ 1181517 w 2413706"/>
                <a:gd name="connsiteY265" fmla="*/ 434337 h 6523167"/>
                <a:gd name="connsiteX266" fmla="*/ 1197622 w 2413706"/>
                <a:gd name="connsiteY266" fmla="*/ 412299 h 6523167"/>
                <a:gd name="connsiteX267" fmla="*/ 1272208 w 2413706"/>
                <a:gd name="connsiteY267" fmla="*/ 369920 h 6523167"/>
                <a:gd name="connsiteX268" fmla="*/ 508544 w 2413706"/>
                <a:gd name="connsiteY268" fmla="*/ 484342 h 6523167"/>
                <a:gd name="connsiteX269" fmla="*/ 578893 w 2413706"/>
                <a:gd name="connsiteY269" fmla="*/ 619954 h 6523167"/>
                <a:gd name="connsiteX270" fmla="*/ 567875 w 2413706"/>
                <a:gd name="connsiteY270" fmla="*/ 667418 h 6523167"/>
                <a:gd name="connsiteX271" fmla="*/ 449215 w 2413706"/>
                <a:gd name="connsiteY271" fmla="*/ 763194 h 6523167"/>
                <a:gd name="connsiteX272" fmla="*/ 392428 w 2413706"/>
                <a:gd name="connsiteY272" fmla="*/ 768280 h 6523167"/>
                <a:gd name="connsiteX273" fmla="*/ 508544 w 2413706"/>
                <a:gd name="connsiteY273" fmla="*/ 484342 h 6523167"/>
                <a:gd name="connsiteX274" fmla="*/ 1080658 w 2413706"/>
                <a:gd name="connsiteY274" fmla="*/ 342798 h 6523167"/>
                <a:gd name="connsiteX275" fmla="*/ 1174738 w 2413706"/>
                <a:gd name="connsiteY275" fmla="*/ 409756 h 6523167"/>
                <a:gd name="connsiteX276" fmla="*/ 993357 w 2413706"/>
                <a:gd name="connsiteY276" fmla="*/ 479257 h 6523167"/>
                <a:gd name="connsiteX277" fmla="*/ 984032 w 2413706"/>
                <a:gd name="connsiteY277" fmla="*/ 478409 h 6523167"/>
                <a:gd name="connsiteX278" fmla="*/ 953521 w 2413706"/>
                <a:gd name="connsiteY278" fmla="*/ 464849 h 6523167"/>
                <a:gd name="connsiteX279" fmla="*/ 970472 w 2413706"/>
                <a:gd name="connsiteY279" fmla="*/ 441963 h 6523167"/>
                <a:gd name="connsiteX280" fmla="*/ 1080658 w 2413706"/>
                <a:gd name="connsiteY280" fmla="*/ 342798 h 6523167"/>
                <a:gd name="connsiteX281" fmla="*/ 1449350 w 2413706"/>
                <a:gd name="connsiteY281" fmla="*/ 280077 h 6523167"/>
                <a:gd name="connsiteX282" fmla="*/ 1413753 w 2413706"/>
                <a:gd name="connsiteY282" fmla="*/ 430098 h 6523167"/>
                <a:gd name="connsiteX283" fmla="*/ 1419157 w 2413706"/>
                <a:gd name="connsiteY283" fmla="*/ 454042 h 6523167"/>
                <a:gd name="connsiteX284" fmla="*/ 1436046 w 2413706"/>
                <a:gd name="connsiteY284" fmla="*/ 485396 h 6523167"/>
                <a:gd name="connsiteX285" fmla="*/ 1368822 w 2413706"/>
                <a:gd name="connsiteY285" fmla="*/ 502997 h 6523167"/>
                <a:gd name="connsiteX286" fmla="*/ 1335776 w 2413706"/>
                <a:gd name="connsiteY286" fmla="*/ 512313 h 6523167"/>
                <a:gd name="connsiteX287" fmla="*/ 1310348 w 2413706"/>
                <a:gd name="connsiteY287" fmla="*/ 504685 h 6523167"/>
                <a:gd name="connsiteX288" fmla="*/ 1285768 w 2413706"/>
                <a:gd name="connsiteY288" fmla="*/ 369073 h 6523167"/>
                <a:gd name="connsiteX289" fmla="*/ 1296787 w 2413706"/>
                <a:gd name="connsiteY289" fmla="*/ 357206 h 6523167"/>
                <a:gd name="connsiteX290" fmla="*/ 1371373 w 2413706"/>
                <a:gd name="connsiteY290" fmla="*/ 318218 h 6523167"/>
                <a:gd name="connsiteX291" fmla="*/ 1449350 w 2413706"/>
                <a:gd name="connsiteY291" fmla="*/ 280077 h 6523167"/>
                <a:gd name="connsiteX292" fmla="*/ 744170 w 2413706"/>
                <a:gd name="connsiteY292" fmla="*/ 374159 h 6523167"/>
                <a:gd name="connsiteX293" fmla="*/ 1040820 w 2413706"/>
                <a:gd name="connsiteY293" fmla="*/ 358055 h 6523167"/>
                <a:gd name="connsiteX294" fmla="*/ 914532 w 2413706"/>
                <a:gd name="connsiteY294" fmla="*/ 469935 h 6523167"/>
                <a:gd name="connsiteX295" fmla="*/ 784006 w 2413706"/>
                <a:gd name="connsiteY295" fmla="*/ 486886 h 6523167"/>
                <a:gd name="connsiteX296" fmla="*/ 747559 w 2413706"/>
                <a:gd name="connsiteY296" fmla="*/ 446203 h 6523167"/>
                <a:gd name="connsiteX297" fmla="*/ 744170 w 2413706"/>
                <a:gd name="connsiteY297" fmla="*/ 374159 h 6523167"/>
                <a:gd name="connsiteX298" fmla="*/ 728066 w 2413706"/>
                <a:gd name="connsiteY298" fmla="*/ 370768 h 6523167"/>
                <a:gd name="connsiteX299" fmla="*/ 736541 w 2413706"/>
                <a:gd name="connsiteY299" fmla="*/ 454679 h 6523167"/>
                <a:gd name="connsiteX300" fmla="*/ 733152 w 2413706"/>
                <a:gd name="connsiteY300" fmla="*/ 475019 h 6523167"/>
                <a:gd name="connsiteX301" fmla="*/ 620425 w 2413706"/>
                <a:gd name="connsiteY301" fmla="*/ 549606 h 6523167"/>
                <a:gd name="connsiteX302" fmla="*/ 594150 w 2413706"/>
                <a:gd name="connsiteY302" fmla="*/ 541977 h 6523167"/>
                <a:gd name="connsiteX303" fmla="*/ 533972 w 2413706"/>
                <a:gd name="connsiteY303" fmla="*/ 487732 h 6523167"/>
                <a:gd name="connsiteX304" fmla="*/ 728066 w 2413706"/>
                <a:gd name="connsiteY304" fmla="*/ 370768 h 6523167"/>
                <a:gd name="connsiteX305" fmla="*/ 427177 w 2413706"/>
                <a:gd name="connsiteY305" fmla="*/ 391110 h 6523167"/>
                <a:gd name="connsiteX306" fmla="*/ 487355 w 2413706"/>
                <a:gd name="connsiteY306" fmla="*/ 458916 h 6523167"/>
                <a:gd name="connsiteX307" fmla="*/ 497526 w 2413706"/>
                <a:gd name="connsiteY307" fmla="*/ 489428 h 6523167"/>
                <a:gd name="connsiteX308" fmla="*/ 405140 w 2413706"/>
                <a:gd name="connsiteY308" fmla="*/ 737767 h 6523167"/>
                <a:gd name="connsiteX309" fmla="*/ 328859 w 2413706"/>
                <a:gd name="connsiteY309" fmla="*/ 771670 h 6523167"/>
                <a:gd name="connsiteX310" fmla="*/ 258511 w 2413706"/>
                <a:gd name="connsiteY310" fmla="*/ 775061 h 6523167"/>
                <a:gd name="connsiteX311" fmla="*/ 419549 w 2413706"/>
                <a:gd name="connsiteY311" fmla="*/ 398738 h 6523167"/>
                <a:gd name="connsiteX312" fmla="*/ 427177 w 2413706"/>
                <a:gd name="connsiteY312" fmla="*/ 391110 h 6523167"/>
                <a:gd name="connsiteX313" fmla="*/ 1213302 w 2413706"/>
                <a:gd name="connsiteY313" fmla="*/ 247446 h 6523167"/>
                <a:gd name="connsiteX314" fmla="*/ 1218811 w 2413706"/>
                <a:gd name="connsiteY314" fmla="*/ 254651 h 6523167"/>
                <a:gd name="connsiteX315" fmla="*/ 1281531 w 2413706"/>
                <a:gd name="connsiteY315" fmla="*/ 350426 h 6523167"/>
                <a:gd name="connsiteX316" fmla="*/ 1197622 w 2413706"/>
                <a:gd name="connsiteY316" fmla="*/ 396194 h 6523167"/>
                <a:gd name="connsiteX317" fmla="*/ 1095065 w 2413706"/>
                <a:gd name="connsiteY317" fmla="*/ 350426 h 6523167"/>
                <a:gd name="connsiteX318" fmla="*/ 1100999 w 2413706"/>
                <a:gd name="connsiteY318" fmla="*/ 325848 h 6523167"/>
                <a:gd name="connsiteX319" fmla="*/ 1205250 w 2413706"/>
                <a:gd name="connsiteY319" fmla="*/ 250412 h 6523167"/>
                <a:gd name="connsiteX320" fmla="*/ 1213302 w 2413706"/>
                <a:gd name="connsiteY320" fmla="*/ 247446 h 6523167"/>
                <a:gd name="connsiteX321" fmla="*/ 1236610 w 2413706"/>
                <a:gd name="connsiteY321" fmla="*/ 231594 h 6523167"/>
                <a:gd name="connsiteX322" fmla="*/ 1245933 w 2413706"/>
                <a:gd name="connsiteY322" fmla="*/ 231765 h 6523167"/>
                <a:gd name="connsiteX323" fmla="*/ 1440028 w 2413706"/>
                <a:gd name="connsiteY323" fmla="*/ 266517 h 6523167"/>
                <a:gd name="connsiteX324" fmla="*/ 1441723 w 2413706"/>
                <a:gd name="connsiteY324" fmla="*/ 269907 h 6523167"/>
                <a:gd name="connsiteX325" fmla="*/ 1304416 w 2413706"/>
                <a:gd name="connsiteY325" fmla="*/ 339408 h 6523167"/>
                <a:gd name="connsiteX326" fmla="*/ 1280684 w 2413706"/>
                <a:gd name="connsiteY326" fmla="*/ 336018 h 6523167"/>
                <a:gd name="connsiteX327" fmla="*/ 1228980 w 2413706"/>
                <a:gd name="connsiteY327" fmla="*/ 251261 h 6523167"/>
                <a:gd name="connsiteX328" fmla="*/ 1236610 w 2413706"/>
                <a:gd name="connsiteY328" fmla="*/ 231594 h 6523167"/>
                <a:gd name="connsiteX329" fmla="*/ 722133 w 2413706"/>
                <a:gd name="connsiteY329" fmla="*/ 271603 h 6523167"/>
                <a:gd name="connsiteX330" fmla="*/ 594997 w 2413706"/>
                <a:gd name="connsiteY330" fmla="*/ 475867 h 6523167"/>
                <a:gd name="connsiteX331" fmla="*/ 491592 w 2413706"/>
                <a:gd name="connsiteY331" fmla="*/ 447049 h 6523167"/>
                <a:gd name="connsiteX332" fmla="*/ 436501 w 2413706"/>
                <a:gd name="connsiteY332" fmla="*/ 386871 h 6523167"/>
                <a:gd name="connsiteX333" fmla="*/ 722133 w 2413706"/>
                <a:gd name="connsiteY333" fmla="*/ 271603 h 6523167"/>
                <a:gd name="connsiteX334" fmla="*/ 742262 w 2413706"/>
                <a:gd name="connsiteY334" fmla="*/ 263232 h 6523167"/>
                <a:gd name="connsiteX335" fmla="*/ 752645 w 2413706"/>
                <a:gd name="connsiteY335" fmla="*/ 263974 h 6523167"/>
                <a:gd name="connsiteX336" fmla="*/ 1017089 w 2413706"/>
                <a:gd name="connsiteY336" fmla="*/ 279230 h 6523167"/>
                <a:gd name="connsiteX337" fmla="*/ 1190841 w 2413706"/>
                <a:gd name="connsiteY337" fmla="*/ 241937 h 6523167"/>
                <a:gd name="connsiteX338" fmla="*/ 825537 w 2413706"/>
                <a:gd name="connsiteY338" fmla="*/ 386024 h 6523167"/>
                <a:gd name="connsiteX339" fmla="*/ 738236 w 2413706"/>
                <a:gd name="connsiteY339" fmla="*/ 273298 h 6523167"/>
                <a:gd name="connsiteX340" fmla="*/ 742262 w 2413706"/>
                <a:gd name="connsiteY340" fmla="*/ 263232 h 6523167"/>
                <a:gd name="connsiteX341" fmla="*/ 745052 w 2413706"/>
                <a:gd name="connsiteY341" fmla="*/ 245967 h 6523167"/>
                <a:gd name="connsiteX342" fmla="*/ 725051 w 2413706"/>
                <a:gd name="connsiteY342" fmla="*/ 249267 h 6523167"/>
                <a:gd name="connsiteX343" fmla="*/ 721921 w 2413706"/>
                <a:gd name="connsiteY343" fmla="*/ 256875 h 6523167"/>
                <a:gd name="connsiteX344" fmla="*/ 711962 w 2413706"/>
                <a:gd name="connsiteY344" fmla="*/ 269907 h 6523167"/>
                <a:gd name="connsiteX345" fmla="*/ 505154 w 2413706"/>
                <a:gd name="connsiteY345" fmla="*/ 377548 h 6523167"/>
                <a:gd name="connsiteX346" fmla="*/ 357677 w 2413706"/>
                <a:gd name="connsiteY346" fmla="*/ 316523 h 6523167"/>
                <a:gd name="connsiteX347" fmla="*/ 352453 w 2413706"/>
                <a:gd name="connsiteY347" fmla="*/ 310757 h 6523167"/>
                <a:gd name="connsiteX348" fmla="*/ 339643 w 2413706"/>
                <a:gd name="connsiteY348" fmla="*/ 312871 h 6523167"/>
                <a:gd name="connsiteX349" fmla="*/ 386495 w 2413706"/>
                <a:gd name="connsiteY349" fmla="*/ 361445 h 6523167"/>
                <a:gd name="connsiteX350" fmla="*/ 405140 w 2413706"/>
                <a:gd name="connsiteY350" fmla="*/ 408908 h 6523167"/>
                <a:gd name="connsiteX351" fmla="*/ 306823 w 2413706"/>
                <a:gd name="connsiteY351" fmla="*/ 691150 h 6523167"/>
                <a:gd name="connsiteX352" fmla="*/ 146630 w 2413706"/>
                <a:gd name="connsiteY352" fmla="*/ 774212 h 6523167"/>
                <a:gd name="connsiteX353" fmla="*/ 2 w 2413706"/>
                <a:gd name="connsiteY353" fmla="*/ 757261 h 6523167"/>
                <a:gd name="connsiteX354" fmla="*/ 0 w 2413706"/>
                <a:gd name="connsiteY354" fmla="*/ 771670 h 6523167"/>
                <a:gd name="connsiteX355" fmla="*/ 133070 w 2413706"/>
                <a:gd name="connsiteY355" fmla="*/ 785231 h 6523167"/>
                <a:gd name="connsiteX356" fmla="*/ 155954 w 2413706"/>
                <a:gd name="connsiteY356" fmla="*/ 803030 h 6523167"/>
                <a:gd name="connsiteX357" fmla="*/ 200028 w 2413706"/>
                <a:gd name="connsiteY357" fmla="*/ 940338 h 6523167"/>
                <a:gd name="connsiteX358" fmla="*/ 237321 w 2413706"/>
                <a:gd name="connsiteY358" fmla="*/ 1252243 h 6523167"/>
                <a:gd name="connsiteX359" fmla="*/ 234779 w 2413706"/>
                <a:gd name="connsiteY359" fmla="*/ 1331916 h 6523167"/>
                <a:gd name="connsiteX360" fmla="*/ 189857 w 2413706"/>
                <a:gd name="connsiteY360" fmla="*/ 1460747 h 6523167"/>
                <a:gd name="connsiteX361" fmla="*/ 162608 w 2413706"/>
                <a:gd name="connsiteY361" fmla="*/ 1506053 h 6523167"/>
                <a:gd name="connsiteX362" fmla="*/ 165656 w 2413706"/>
                <a:gd name="connsiteY362" fmla="*/ 1524526 h 6523167"/>
                <a:gd name="connsiteX363" fmla="*/ 195790 w 2413706"/>
                <a:gd name="connsiteY363" fmla="*/ 1472824 h 6523167"/>
                <a:gd name="connsiteX364" fmla="*/ 311060 w 2413706"/>
                <a:gd name="connsiteY364" fmla="*/ 1298861 h 6523167"/>
                <a:gd name="connsiteX365" fmla="*/ 337335 w 2413706"/>
                <a:gd name="connsiteY365" fmla="*/ 1272585 h 6523167"/>
                <a:gd name="connsiteX366" fmla="*/ 536514 w 2413706"/>
                <a:gd name="connsiteY366" fmla="*/ 1281910 h 6523167"/>
                <a:gd name="connsiteX367" fmla="*/ 557703 w 2413706"/>
                <a:gd name="connsiteY367" fmla="*/ 1323440 h 6523167"/>
                <a:gd name="connsiteX368" fmla="*/ 1444878 w 2413706"/>
                <a:gd name="connsiteY368" fmla="*/ 6523151 h 6523167"/>
                <a:gd name="connsiteX369" fmla="*/ 1459875 w 2413706"/>
                <a:gd name="connsiteY369" fmla="*/ 6523167 h 6523167"/>
                <a:gd name="connsiteX370" fmla="*/ 571265 w 2413706"/>
                <a:gd name="connsiteY370" fmla="*/ 1310726 h 6523167"/>
                <a:gd name="connsiteX371" fmla="*/ 577732 w 2413706"/>
                <a:gd name="connsiteY371" fmla="*/ 1241023 h 6523167"/>
                <a:gd name="connsiteX372" fmla="*/ 578446 w 2413706"/>
                <a:gd name="connsiteY372" fmla="*/ 1242551 h 6523167"/>
                <a:gd name="connsiteX373" fmla="*/ 596321 w 2413706"/>
                <a:gd name="connsiteY373" fmla="*/ 1150417 h 6523167"/>
                <a:gd name="connsiteX374" fmla="*/ 771292 w 2413706"/>
                <a:gd name="connsiteY374" fmla="*/ 1013227 h 6523167"/>
                <a:gd name="connsiteX375" fmla="*/ 782960 w 2413706"/>
                <a:gd name="connsiteY375" fmla="*/ 1012208 h 6523167"/>
                <a:gd name="connsiteX376" fmla="*/ 800957 w 2413706"/>
                <a:gd name="connsiteY376" fmla="*/ 1031874 h 6523167"/>
                <a:gd name="connsiteX377" fmla="*/ 811976 w 2413706"/>
                <a:gd name="connsiteY377" fmla="*/ 1070864 h 6523167"/>
                <a:gd name="connsiteX378" fmla="*/ 776378 w 2413706"/>
                <a:gd name="connsiteY378" fmla="*/ 1087815 h 6523167"/>
                <a:gd name="connsiteX379" fmla="*/ 670537 w 2413706"/>
                <a:gd name="connsiteY379" fmla="*/ 1154773 h 6523167"/>
                <a:gd name="connsiteX380" fmla="*/ 578985 w 2413706"/>
                <a:gd name="connsiteY380" fmla="*/ 1243704 h 6523167"/>
                <a:gd name="connsiteX381" fmla="*/ 582907 w 2413706"/>
                <a:gd name="connsiteY381" fmla="*/ 1252089 h 6523167"/>
                <a:gd name="connsiteX382" fmla="*/ 590759 w 2413706"/>
                <a:gd name="connsiteY382" fmla="*/ 1253939 h 6523167"/>
                <a:gd name="connsiteX383" fmla="*/ 802653 w 2413706"/>
                <a:gd name="connsiteY383" fmla="*/ 1095443 h 6523167"/>
                <a:gd name="connsiteX384" fmla="*/ 837403 w 2413706"/>
                <a:gd name="connsiteY384" fmla="*/ 1058150 h 6523167"/>
                <a:gd name="connsiteX385" fmla="*/ 860289 w 2413706"/>
                <a:gd name="connsiteY385" fmla="*/ 1014923 h 6523167"/>
                <a:gd name="connsiteX386" fmla="*/ 936569 w 2413706"/>
                <a:gd name="connsiteY386" fmla="*/ 914062 h 6523167"/>
                <a:gd name="connsiteX387" fmla="*/ 1128969 w 2413706"/>
                <a:gd name="connsiteY387" fmla="*/ 752175 h 6523167"/>
                <a:gd name="connsiteX388" fmla="*/ 1202707 w 2413706"/>
                <a:gd name="connsiteY388" fmla="*/ 695388 h 6523167"/>
                <a:gd name="connsiteX389" fmla="*/ 1367090 w 2413706"/>
                <a:gd name="connsiteY389" fmla="*/ 552812 h 6523167"/>
                <a:gd name="connsiteX390" fmla="*/ 1445379 w 2413706"/>
                <a:gd name="connsiteY390" fmla="*/ 496415 h 6523167"/>
                <a:gd name="connsiteX391" fmla="*/ 2409953 w 2413706"/>
                <a:gd name="connsiteY391" fmla="*/ 124055 h 6523167"/>
                <a:gd name="connsiteX392" fmla="*/ 1443831 w 2413706"/>
                <a:gd name="connsiteY392" fmla="*/ 481685 h 6523167"/>
                <a:gd name="connsiteX393" fmla="*/ 1450541 w 2413706"/>
                <a:gd name="connsiteY393" fmla="*/ 295884 h 6523167"/>
                <a:gd name="connsiteX394" fmla="*/ 1490882 w 2413706"/>
                <a:gd name="connsiteY394" fmla="*/ 260584 h 6523167"/>
                <a:gd name="connsiteX395" fmla="*/ 2185937 w 2413706"/>
                <a:gd name="connsiteY395" fmla="*/ 0 h 6523167"/>
                <a:gd name="connsiteX396" fmla="*/ 2136518 w 2413706"/>
                <a:gd name="connsiteY396" fmla="*/ 8533 h 6523167"/>
                <a:gd name="connsiteX397" fmla="*/ 1471387 w 2413706"/>
                <a:gd name="connsiteY397" fmla="*/ 256347 h 6523167"/>
                <a:gd name="connsiteX398" fmla="*/ 1448504 w 2413706"/>
                <a:gd name="connsiteY398" fmla="*/ 257193 h 6523167"/>
                <a:gd name="connsiteX399" fmla="*/ 1256951 w 2413706"/>
                <a:gd name="connsiteY399" fmla="*/ 224138 h 6523167"/>
                <a:gd name="connsiteX400" fmla="*/ 1269665 w 2413706"/>
                <a:gd name="connsiteY400" fmla="*/ 210577 h 6523167"/>
                <a:gd name="connsiteX401" fmla="*/ 1372222 w 2413706"/>
                <a:gd name="connsiteY401" fmla="*/ 150399 h 6523167"/>
                <a:gd name="connsiteX402" fmla="*/ 1348490 w 2413706"/>
                <a:gd name="connsiteY402" fmla="*/ 150399 h 6523167"/>
                <a:gd name="connsiteX403" fmla="*/ 1029802 w 2413706"/>
                <a:gd name="connsiteY403" fmla="*/ 268212 h 6523167"/>
                <a:gd name="connsiteX404" fmla="*/ 784853 w 2413706"/>
                <a:gd name="connsiteY404" fmla="*/ 263974 h 6523167"/>
                <a:gd name="connsiteX405" fmla="*/ 767055 w 2413706"/>
                <a:gd name="connsiteY405" fmla="*/ 258888 h 6523167"/>
                <a:gd name="connsiteX406" fmla="*/ 745124 w 2413706"/>
                <a:gd name="connsiteY406" fmla="*/ 246492 h 6523167"/>
                <a:gd name="connsiteX407" fmla="*/ 745052 w 2413706"/>
                <a:gd name="connsiteY407" fmla="*/ 245967 h 6523167"/>
                <a:gd name="connsiteX0" fmla="*/ 578446 w 3048978"/>
                <a:gd name="connsiteY0" fmla="*/ 1374087 h 6654703"/>
                <a:gd name="connsiteX1" fmla="*/ 578046 w 3048978"/>
                <a:gd name="connsiteY1" fmla="*/ 1376152 h 6654703"/>
                <a:gd name="connsiteX2" fmla="*/ 578985 w 3048978"/>
                <a:gd name="connsiteY2" fmla="*/ 1375240 h 6654703"/>
                <a:gd name="connsiteX3" fmla="*/ 578446 w 3048978"/>
                <a:gd name="connsiteY3" fmla="*/ 1374087 h 6654703"/>
                <a:gd name="connsiteX4" fmla="*/ 482693 w 3048978"/>
                <a:gd name="connsiteY4" fmla="*/ 1229840 h 6654703"/>
                <a:gd name="connsiteX5" fmla="*/ 517019 w 3048978"/>
                <a:gd name="connsiteY5" fmla="*/ 1234606 h 6654703"/>
                <a:gd name="connsiteX6" fmla="*/ 572960 w 3048978"/>
                <a:gd name="connsiteY6" fmla="*/ 1276138 h 6654703"/>
                <a:gd name="connsiteX7" fmla="*/ 577198 w 3048978"/>
                <a:gd name="connsiteY7" fmla="*/ 1295631 h 6654703"/>
                <a:gd name="connsiteX8" fmla="*/ 557704 w 3048978"/>
                <a:gd name="connsiteY8" fmla="*/ 1416835 h 6654703"/>
                <a:gd name="connsiteX9" fmla="*/ 339029 w 3048978"/>
                <a:gd name="connsiteY9" fmla="*/ 1388865 h 6654703"/>
                <a:gd name="connsiteX10" fmla="*/ 453452 w 3048978"/>
                <a:gd name="connsiteY10" fmla="*/ 1244778 h 6654703"/>
                <a:gd name="connsiteX11" fmla="*/ 482693 w 3048978"/>
                <a:gd name="connsiteY11" fmla="*/ 1229840 h 6654703"/>
                <a:gd name="connsiteX12" fmla="*/ 604757 w 3048978"/>
                <a:gd name="connsiteY12" fmla="*/ 1080189 h 6654703"/>
                <a:gd name="connsiteX13" fmla="*/ 615338 w 3048978"/>
                <a:gd name="connsiteY13" fmla="*/ 1080348 h 6654703"/>
                <a:gd name="connsiteX14" fmla="*/ 636528 w 3048978"/>
                <a:gd name="connsiteY14" fmla="*/ 1113404 h 6654703"/>
                <a:gd name="connsiteX15" fmla="*/ 584827 w 3048978"/>
                <a:gd name="connsiteY15" fmla="*/ 1270206 h 6654703"/>
                <a:gd name="connsiteX16" fmla="*/ 468709 w 3048978"/>
                <a:gd name="connsiteY16" fmla="*/ 1223588 h 6654703"/>
                <a:gd name="connsiteX17" fmla="*/ 578894 w 3048978"/>
                <a:gd name="connsiteY17" fmla="*/ 1093062 h 6654703"/>
                <a:gd name="connsiteX18" fmla="*/ 604757 w 3048978"/>
                <a:gd name="connsiteY18" fmla="*/ 1080189 h 6654703"/>
                <a:gd name="connsiteX19" fmla="*/ 757731 w 3048978"/>
                <a:gd name="connsiteY19" fmla="*/ 1038818 h 6654703"/>
                <a:gd name="connsiteX20" fmla="*/ 781463 w 3048978"/>
                <a:gd name="connsiteY20" fmla="*/ 1059160 h 6654703"/>
                <a:gd name="connsiteX21" fmla="*/ 789091 w 3048978"/>
                <a:gd name="connsiteY21" fmla="*/ 1116795 h 6654703"/>
                <a:gd name="connsiteX22" fmla="*/ 780616 w 3048978"/>
                <a:gd name="connsiteY22" fmla="*/ 1132051 h 6654703"/>
                <a:gd name="connsiteX23" fmla="*/ 612796 w 3048978"/>
                <a:gd name="connsiteY23" fmla="*/ 1222741 h 6654703"/>
                <a:gd name="connsiteX24" fmla="*/ 659412 w 3048978"/>
                <a:gd name="connsiteY24" fmla="*/ 1096453 h 6654703"/>
                <a:gd name="connsiteX25" fmla="*/ 757731 w 3048978"/>
                <a:gd name="connsiteY25" fmla="*/ 1038818 h 6654703"/>
                <a:gd name="connsiteX26" fmla="*/ 647759 w 3048978"/>
                <a:gd name="connsiteY26" fmla="*/ 1018264 h 6654703"/>
                <a:gd name="connsiteX27" fmla="*/ 661956 w 3048978"/>
                <a:gd name="connsiteY27" fmla="*/ 1021866 h 6654703"/>
                <a:gd name="connsiteX28" fmla="*/ 667041 w 3048978"/>
                <a:gd name="connsiteY28" fmla="*/ 1048989 h 6654703"/>
                <a:gd name="connsiteX29" fmla="*/ 659413 w 3048978"/>
                <a:gd name="connsiteY29" fmla="*/ 1063397 h 6654703"/>
                <a:gd name="connsiteX30" fmla="*/ 629747 w 3048978"/>
                <a:gd name="connsiteY30" fmla="*/ 1074416 h 6654703"/>
                <a:gd name="connsiteX31" fmla="*/ 598387 w 3048978"/>
                <a:gd name="connsiteY31" fmla="*/ 1069330 h 6654703"/>
                <a:gd name="connsiteX32" fmla="*/ 634834 w 3048978"/>
                <a:gd name="connsiteY32" fmla="*/ 1026104 h 6654703"/>
                <a:gd name="connsiteX33" fmla="*/ 647759 w 3048978"/>
                <a:gd name="connsiteY33" fmla="*/ 1018264 h 6654703"/>
                <a:gd name="connsiteX34" fmla="*/ 713181 w 3048978"/>
                <a:gd name="connsiteY34" fmla="*/ 934076 h 6654703"/>
                <a:gd name="connsiteX35" fmla="*/ 717047 w 3048978"/>
                <a:gd name="connsiteY35" fmla="*/ 934566 h 6654703"/>
                <a:gd name="connsiteX36" fmla="*/ 718742 w 3048978"/>
                <a:gd name="connsiteY36" fmla="*/ 948975 h 6654703"/>
                <a:gd name="connsiteX37" fmla="*/ 679754 w 3048978"/>
                <a:gd name="connsiteY37" fmla="*/ 1022714 h 6654703"/>
                <a:gd name="connsiteX38" fmla="*/ 672973 w 3048978"/>
                <a:gd name="connsiteY38" fmla="*/ 980335 h 6654703"/>
                <a:gd name="connsiteX39" fmla="*/ 706029 w 3048978"/>
                <a:gd name="connsiteY39" fmla="*/ 941347 h 6654703"/>
                <a:gd name="connsiteX40" fmla="*/ 713181 w 3048978"/>
                <a:gd name="connsiteY40" fmla="*/ 934076 h 6654703"/>
                <a:gd name="connsiteX41" fmla="*/ 1088072 w 3048978"/>
                <a:gd name="connsiteY41" fmla="*/ 866019 h 6654703"/>
                <a:gd name="connsiteX42" fmla="*/ 1133206 w 3048978"/>
                <a:gd name="connsiteY42" fmla="*/ 861674 h 6654703"/>
                <a:gd name="connsiteX43" fmla="*/ 821299 w 3048978"/>
                <a:gd name="connsiteY43" fmla="*/ 1177821 h 6654703"/>
                <a:gd name="connsiteX44" fmla="*/ 809434 w 3048978"/>
                <a:gd name="connsiteY44" fmla="*/ 1131203 h 6654703"/>
                <a:gd name="connsiteX45" fmla="*/ 1049296 w 3048978"/>
                <a:gd name="connsiteY45" fmla="*/ 878627 h 6654703"/>
                <a:gd name="connsiteX46" fmla="*/ 1088072 w 3048978"/>
                <a:gd name="connsiteY46" fmla="*/ 866019 h 6654703"/>
                <a:gd name="connsiteX47" fmla="*/ 762366 w 3048978"/>
                <a:gd name="connsiteY47" fmla="*/ 910635 h 6654703"/>
                <a:gd name="connsiteX48" fmla="*/ 768751 w 3048978"/>
                <a:gd name="connsiteY48" fmla="*/ 910834 h 6654703"/>
                <a:gd name="connsiteX49" fmla="*/ 777226 w 3048978"/>
                <a:gd name="connsiteY49" fmla="*/ 927785 h 6654703"/>
                <a:gd name="connsiteX50" fmla="*/ 778921 w 3048978"/>
                <a:gd name="connsiteY50" fmla="*/ 1016782 h 6654703"/>
                <a:gd name="connsiteX51" fmla="*/ 765360 w 3048978"/>
                <a:gd name="connsiteY51" fmla="*/ 1029495 h 6654703"/>
                <a:gd name="connsiteX52" fmla="*/ 680603 w 3048978"/>
                <a:gd name="connsiteY52" fmla="*/ 1050684 h 6654703"/>
                <a:gd name="connsiteX53" fmla="*/ 749255 w 3048978"/>
                <a:gd name="connsiteY53" fmla="*/ 921004 h 6654703"/>
                <a:gd name="connsiteX54" fmla="*/ 762366 w 3048978"/>
                <a:gd name="connsiteY54" fmla="*/ 910635 h 6654703"/>
                <a:gd name="connsiteX55" fmla="*/ 934953 w 3048978"/>
                <a:gd name="connsiteY55" fmla="*/ 881302 h 6654703"/>
                <a:gd name="connsiteX56" fmla="*/ 1052687 w 3048978"/>
                <a:gd name="connsiteY56" fmla="*/ 865914 h 6654703"/>
                <a:gd name="connsiteX57" fmla="*/ 802653 w 3048978"/>
                <a:gd name="connsiteY57" fmla="*/ 1118490 h 6654703"/>
                <a:gd name="connsiteX58" fmla="*/ 934953 w 3048978"/>
                <a:gd name="connsiteY58" fmla="*/ 881302 h 6654703"/>
                <a:gd name="connsiteX59" fmla="*/ 747498 w 3048978"/>
                <a:gd name="connsiteY59" fmla="*/ 893831 h 6654703"/>
                <a:gd name="connsiteX60" fmla="*/ 731638 w 3048978"/>
                <a:gd name="connsiteY60" fmla="*/ 928654 h 6654703"/>
                <a:gd name="connsiteX61" fmla="*/ 720835 w 3048978"/>
                <a:gd name="connsiteY61" fmla="*/ 921277 h 6654703"/>
                <a:gd name="connsiteX62" fmla="*/ 747498 w 3048978"/>
                <a:gd name="connsiteY62" fmla="*/ 893831 h 6654703"/>
                <a:gd name="connsiteX63" fmla="*/ 911393 w 3048978"/>
                <a:gd name="connsiteY63" fmla="*/ 861980 h 6654703"/>
                <a:gd name="connsiteX64" fmla="*/ 934026 w 3048978"/>
                <a:gd name="connsiteY64" fmla="*/ 865065 h 6654703"/>
                <a:gd name="connsiteX65" fmla="*/ 792481 w 3048978"/>
                <a:gd name="connsiteY65" fmla="*/ 993896 h 6654703"/>
                <a:gd name="connsiteX66" fmla="*/ 850964 w 3048978"/>
                <a:gd name="connsiteY66" fmla="*/ 873541 h 6654703"/>
                <a:gd name="connsiteX67" fmla="*/ 911393 w 3048978"/>
                <a:gd name="connsiteY67" fmla="*/ 861980 h 6654703"/>
                <a:gd name="connsiteX68" fmla="*/ 834437 w 3048978"/>
                <a:gd name="connsiteY68" fmla="*/ 856973 h 6654703"/>
                <a:gd name="connsiteX69" fmla="*/ 862830 w 3048978"/>
                <a:gd name="connsiteY69" fmla="*/ 859132 h 6654703"/>
                <a:gd name="connsiteX70" fmla="*/ 792482 w 3048978"/>
                <a:gd name="connsiteY70" fmla="*/ 896426 h 6654703"/>
                <a:gd name="connsiteX71" fmla="*/ 834437 w 3048978"/>
                <a:gd name="connsiteY71" fmla="*/ 856973 h 6654703"/>
                <a:gd name="connsiteX72" fmla="*/ 780209 w 3048978"/>
                <a:gd name="connsiteY72" fmla="*/ 863183 h 6654703"/>
                <a:gd name="connsiteX73" fmla="*/ 783562 w 3048978"/>
                <a:gd name="connsiteY73" fmla="*/ 902191 h 6654703"/>
                <a:gd name="connsiteX74" fmla="*/ 762818 w 3048978"/>
                <a:gd name="connsiteY74" fmla="*/ 898260 h 6654703"/>
                <a:gd name="connsiteX75" fmla="*/ 780209 w 3048978"/>
                <a:gd name="connsiteY75" fmla="*/ 863183 h 6654703"/>
                <a:gd name="connsiteX76" fmla="*/ 518715 w 3048978"/>
                <a:gd name="connsiteY76" fmla="*/ 898967 h 6654703"/>
                <a:gd name="connsiteX77" fmla="*/ 578893 w 3048978"/>
                <a:gd name="connsiteY77" fmla="*/ 890492 h 6654703"/>
                <a:gd name="connsiteX78" fmla="*/ 604320 w 3048978"/>
                <a:gd name="connsiteY78" fmla="*/ 904053 h 6654703"/>
                <a:gd name="connsiteX79" fmla="*/ 602625 w 3048978"/>
                <a:gd name="connsiteY79" fmla="*/ 1044751 h 6654703"/>
                <a:gd name="connsiteX80" fmla="*/ 567027 w 3048978"/>
                <a:gd name="connsiteY80" fmla="*/ 1085434 h 6654703"/>
                <a:gd name="connsiteX81" fmla="*/ 561942 w 3048978"/>
                <a:gd name="connsiteY81" fmla="*/ 984573 h 6654703"/>
                <a:gd name="connsiteX82" fmla="*/ 518715 w 3048978"/>
                <a:gd name="connsiteY82" fmla="*/ 898967 h 6654703"/>
                <a:gd name="connsiteX83" fmla="*/ 663651 w 3048978"/>
                <a:gd name="connsiteY83" fmla="*/ 874389 h 6654703"/>
                <a:gd name="connsiteX84" fmla="*/ 669914 w 3048978"/>
                <a:gd name="connsiteY84" fmla="*/ 874177 h 6654703"/>
                <a:gd name="connsiteX85" fmla="*/ 683144 w 3048978"/>
                <a:gd name="connsiteY85" fmla="*/ 883711 h 6654703"/>
                <a:gd name="connsiteX86" fmla="*/ 680602 w 3048978"/>
                <a:gd name="connsiteY86" fmla="*/ 951518 h 6654703"/>
                <a:gd name="connsiteX87" fmla="*/ 639918 w 3048978"/>
                <a:gd name="connsiteY87" fmla="*/ 999829 h 6654703"/>
                <a:gd name="connsiteX88" fmla="*/ 633985 w 3048978"/>
                <a:gd name="connsiteY88" fmla="*/ 1002372 h 6654703"/>
                <a:gd name="connsiteX89" fmla="*/ 605167 w 3048978"/>
                <a:gd name="connsiteY89" fmla="*/ 887951 h 6654703"/>
                <a:gd name="connsiteX90" fmla="*/ 663651 w 3048978"/>
                <a:gd name="connsiteY90" fmla="*/ 874389 h 6654703"/>
                <a:gd name="connsiteX91" fmla="*/ 715963 w 3048978"/>
                <a:gd name="connsiteY91" fmla="*/ 860561 h 6654703"/>
                <a:gd name="connsiteX92" fmla="*/ 730608 w 3048978"/>
                <a:gd name="connsiteY92" fmla="*/ 867609 h 6654703"/>
                <a:gd name="connsiteX93" fmla="*/ 708572 w 3048978"/>
                <a:gd name="connsiteY93" fmla="*/ 921852 h 6654703"/>
                <a:gd name="connsiteX94" fmla="*/ 687382 w 3048978"/>
                <a:gd name="connsiteY94" fmla="*/ 870998 h 6654703"/>
                <a:gd name="connsiteX95" fmla="*/ 715963 w 3048978"/>
                <a:gd name="connsiteY95" fmla="*/ 860561 h 6654703"/>
                <a:gd name="connsiteX96" fmla="*/ 758539 w 3048978"/>
                <a:gd name="connsiteY96" fmla="*/ 850578 h 6654703"/>
                <a:gd name="connsiteX97" fmla="*/ 767055 w 3048978"/>
                <a:gd name="connsiteY97" fmla="*/ 850656 h 6654703"/>
                <a:gd name="connsiteX98" fmla="*/ 745865 w 3048978"/>
                <a:gd name="connsiteY98" fmla="*/ 871846 h 6654703"/>
                <a:gd name="connsiteX99" fmla="*/ 740779 w 3048978"/>
                <a:gd name="connsiteY99" fmla="*/ 860828 h 6654703"/>
                <a:gd name="connsiteX100" fmla="*/ 758539 w 3048978"/>
                <a:gd name="connsiteY100" fmla="*/ 850578 h 6654703"/>
                <a:gd name="connsiteX101" fmla="*/ 370390 w 3048978"/>
                <a:gd name="connsiteY101" fmla="*/ 914224 h 6654703"/>
                <a:gd name="connsiteX102" fmla="*/ 493288 w 3048978"/>
                <a:gd name="connsiteY102" fmla="*/ 902358 h 6654703"/>
                <a:gd name="connsiteX103" fmla="*/ 520411 w 3048978"/>
                <a:gd name="connsiteY103" fmla="*/ 918463 h 6654703"/>
                <a:gd name="connsiteX104" fmla="*/ 551770 w 3048978"/>
                <a:gd name="connsiteY104" fmla="*/ 1099843 h 6654703"/>
                <a:gd name="connsiteX105" fmla="*/ 544142 w 3048978"/>
                <a:gd name="connsiteY105" fmla="*/ 1114252 h 6654703"/>
                <a:gd name="connsiteX106" fmla="*/ 460233 w 3048978"/>
                <a:gd name="connsiteY106" fmla="*/ 1215960 h 6654703"/>
                <a:gd name="connsiteX107" fmla="*/ 370390 w 3048978"/>
                <a:gd name="connsiteY107" fmla="*/ 914224 h 6654703"/>
                <a:gd name="connsiteX108" fmla="*/ 846620 w 3048978"/>
                <a:gd name="connsiteY108" fmla="*/ 822368 h 6654703"/>
                <a:gd name="connsiteX109" fmla="*/ 853507 w 3048978"/>
                <a:gd name="connsiteY109" fmla="*/ 825230 h 6654703"/>
                <a:gd name="connsiteX110" fmla="*/ 851812 w 3048978"/>
                <a:gd name="connsiteY110" fmla="*/ 835401 h 6654703"/>
                <a:gd name="connsiteX111" fmla="*/ 839097 w 3048978"/>
                <a:gd name="connsiteY111" fmla="*/ 841333 h 6654703"/>
                <a:gd name="connsiteX112" fmla="*/ 813670 w 3048978"/>
                <a:gd name="connsiteY112" fmla="*/ 834552 h 6654703"/>
                <a:gd name="connsiteX113" fmla="*/ 839098 w 3048978"/>
                <a:gd name="connsiteY113" fmla="*/ 825229 h 6654703"/>
                <a:gd name="connsiteX114" fmla="*/ 846620 w 3048978"/>
                <a:gd name="connsiteY114" fmla="*/ 822368 h 6654703"/>
                <a:gd name="connsiteX115" fmla="*/ 260205 w 3048978"/>
                <a:gd name="connsiteY115" fmla="*/ 915920 h 6654703"/>
                <a:gd name="connsiteX116" fmla="*/ 348354 w 3048978"/>
                <a:gd name="connsiteY116" fmla="*/ 915920 h 6654703"/>
                <a:gd name="connsiteX117" fmla="*/ 369544 w 3048978"/>
                <a:gd name="connsiteY117" fmla="*/ 929481 h 6654703"/>
                <a:gd name="connsiteX118" fmla="*/ 450909 w 3048978"/>
                <a:gd name="connsiteY118" fmla="*/ 1101539 h 6654703"/>
                <a:gd name="connsiteX119" fmla="*/ 454301 w 3048978"/>
                <a:gd name="connsiteY119" fmla="*/ 1138831 h 6654703"/>
                <a:gd name="connsiteX120" fmla="*/ 410227 w 3048978"/>
                <a:gd name="connsiteY120" fmla="*/ 1281223 h 6654703"/>
                <a:gd name="connsiteX121" fmla="*/ 342419 w 3048978"/>
                <a:gd name="connsiteY121" fmla="*/ 1365981 h 6654703"/>
                <a:gd name="connsiteX122" fmla="*/ 260205 w 3048978"/>
                <a:gd name="connsiteY122" fmla="*/ 915920 h 6654703"/>
                <a:gd name="connsiteX123" fmla="*/ 899276 w 3048978"/>
                <a:gd name="connsiteY123" fmla="*/ 807431 h 6654703"/>
                <a:gd name="connsiteX124" fmla="*/ 892495 w 3048978"/>
                <a:gd name="connsiteY124" fmla="*/ 837095 h 6654703"/>
                <a:gd name="connsiteX125" fmla="*/ 870458 w 3048978"/>
                <a:gd name="connsiteY125" fmla="*/ 844723 h 6654703"/>
                <a:gd name="connsiteX126" fmla="*/ 866220 w 3048978"/>
                <a:gd name="connsiteY126" fmla="*/ 828620 h 6654703"/>
                <a:gd name="connsiteX127" fmla="*/ 899276 w 3048978"/>
                <a:gd name="connsiteY127" fmla="*/ 807431 h 6654703"/>
                <a:gd name="connsiteX128" fmla="*/ 954367 w 3048978"/>
                <a:gd name="connsiteY128" fmla="*/ 788784 h 6654703"/>
                <a:gd name="connsiteX129" fmla="*/ 943349 w 3048978"/>
                <a:gd name="connsiteY129" fmla="*/ 832010 h 6654703"/>
                <a:gd name="connsiteX130" fmla="*/ 934026 w 3048978"/>
                <a:gd name="connsiteY130" fmla="*/ 850656 h 6654703"/>
                <a:gd name="connsiteX131" fmla="*/ 905208 w 3048978"/>
                <a:gd name="connsiteY131" fmla="*/ 846418 h 6654703"/>
                <a:gd name="connsiteX132" fmla="*/ 906904 w 3048978"/>
                <a:gd name="connsiteY132" fmla="*/ 821840 h 6654703"/>
                <a:gd name="connsiteX133" fmla="*/ 954367 w 3048978"/>
                <a:gd name="connsiteY133" fmla="*/ 788784 h 6654703"/>
                <a:gd name="connsiteX134" fmla="*/ 159345 w 3048978"/>
                <a:gd name="connsiteY134" fmla="*/ 919309 h 6654703"/>
                <a:gd name="connsiteX135" fmla="*/ 233932 w 3048978"/>
                <a:gd name="connsiteY135" fmla="*/ 919310 h 6654703"/>
                <a:gd name="connsiteX136" fmla="*/ 257662 w 3048978"/>
                <a:gd name="connsiteY136" fmla="*/ 939650 h 6654703"/>
                <a:gd name="connsiteX137" fmla="*/ 298345 w 3048978"/>
                <a:gd name="connsiteY137" fmla="*/ 1056616 h 6654703"/>
                <a:gd name="connsiteX138" fmla="*/ 329707 w 3048978"/>
                <a:gd name="connsiteY138" fmla="*/ 1274443 h 6654703"/>
                <a:gd name="connsiteX139" fmla="*/ 279699 w 3048978"/>
                <a:gd name="connsiteY139" fmla="*/ 1454129 h 6654703"/>
                <a:gd name="connsiteX140" fmla="*/ 238169 w 3048978"/>
                <a:gd name="connsiteY140" fmla="*/ 1513459 h 6654703"/>
                <a:gd name="connsiteX141" fmla="*/ 202571 w 3048978"/>
                <a:gd name="connsiteY141" fmla="*/ 1031190 h 6654703"/>
                <a:gd name="connsiteX142" fmla="*/ 159345 w 3048978"/>
                <a:gd name="connsiteY142" fmla="*/ 919309 h 6654703"/>
                <a:gd name="connsiteX143" fmla="*/ 750951 w 3048978"/>
                <a:gd name="connsiteY143" fmla="*/ 819296 h 6654703"/>
                <a:gd name="connsiteX144" fmla="*/ 757321 w 3048978"/>
                <a:gd name="connsiteY144" fmla="*/ 818528 h 6654703"/>
                <a:gd name="connsiteX145" fmla="*/ 777225 w 3048978"/>
                <a:gd name="connsiteY145" fmla="*/ 831161 h 6654703"/>
                <a:gd name="connsiteX146" fmla="*/ 749255 w 3048978"/>
                <a:gd name="connsiteY146" fmla="*/ 836247 h 6654703"/>
                <a:gd name="connsiteX147" fmla="*/ 750951 w 3048978"/>
                <a:gd name="connsiteY147" fmla="*/ 819296 h 6654703"/>
                <a:gd name="connsiteX148" fmla="*/ 1029802 w 3048978"/>
                <a:gd name="connsiteY148" fmla="*/ 759966 h 6654703"/>
                <a:gd name="connsiteX149" fmla="*/ 995899 w 3048978"/>
                <a:gd name="connsiteY149" fmla="*/ 843028 h 6654703"/>
                <a:gd name="connsiteX150" fmla="*/ 975558 w 3048978"/>
                <a:gd name="connsiteY150" fmla="*/ 852352 h 6654703"/>
                <a:gd name="connsiteX151" fmla="*/ 952673 w 3048978"/>
                <a:gd name="connsiteY151" fmla="*/ 838791 h 6654703"/>
                <a:gd name="connsiteX152" fmla="*/ 997595 w 3048978"/>
                <a:gd name="connsiteY152" fmla="*/ 770984 h 6654703"/>
                <a:gd name="connsiteX153" fmla="*/ 1029802 w 3048978"/>
                <a:gd name="connsiteY153" fmla="*/ 759966 h 6654703"/>
                <a:gd name="connsiteX154" fmla="*/ 848422 w 3048978"/>
                <a:gd name="connsiteY154" fmla="*/ 777766 h 6654703"/>
                <a:gd name="connsiteX155" fmla="*/ 812823 w 3048978"/>
                <a:gd name="connsiteY155" fmla="*/ 819296 h 6654703"/>
                <a:gd name="connsiteX156" fmla="*/ 848422 w 3048978"/>
                <a:gd name="connsiteY156" fmla="*/ 777766 h 6654703"/>
                <a:gd name="connsiteX157" fmla="*/ 711115 w 3048978"/>
                <a:gd name="connsiteY157" fmla="*/ 789631 h 6654703"/>
                <a:gd name="connsiteX158" fmla="*/ 738237 w 3048978"/>
                <a:gd name="connsiteY158" fmla="*/ 830314 h 6654703"/>
                <a:gd name="connsiteX159" fmla="*/ 690773 w 3048978"/>
                <a:gd name="connsiteY159" fmla="*/ 854893 h 6654703"/>
                <a:gd name="connsiteX160" fmla="*/ 711115 w 3048978"/>
                <a:gd name="connsiteY160" fmla="*/ 789631 h 6654703"/>
                <a:gd name="connsiteX161" fmla="*/ 1159481 w 3048978"/>
                <a:gd name="connsiteY161" fmla="*/ 715046 h 6654703"/>
                <a:gd name="connsiteX162" fmla="*/ 1110321 w 3048978"/>
                <a:gd name="connsiteY162" fmla="*/ 771832 h 6654703"/>
                <a:gd name="connsiteX163" fmla="*/ 1081503 w 3048978"/>
                <a:gd name="connsiteY163" fmla="*/ 837942 h 6654703"/>
                <a:gd name="connsiteX164" fmla="*/ 1063705 w 3048978"/>
                <a:gd name="connsiteY164" fmla="*/ 853200 h 6654703"/>
                <a:gd name="connsiteX165" fmla="*/ 1033192 w 3048978"/>
                <a:gd name="connsiteY165" fmla="*/ 853199 h 6654703"/>
                <a:gd name="connsiteX166" fmla="*/ 1006917 w 3048978"/>
                <a:gd name="connsiteY166" fmla="*/ 822686 h 6654703"/>
                <a:gd name="connsiteX167" fmla="*/ 1059466 w 3048978"/>
                <a:gd name="connsiteY167" fmla="*/ 750643 h 6654703"/>
                <a:gd name="connsiteX168" fmla="*/ 1159481 w 3048978"/>
                <a:gd name="connsiteY168" fmla="*/ 715046 h 6654703"/>
                <a:gd name="connsiteX169" fmla="*/ 789091 w 3048978"/>
                <a:gd name="connsiteY169" fmla="*/ 774375 h 6654703"/>
                <a:gd name="connsiteX170" fmla="*/ 795766 w 3048978"/>
                <a:gd name="connsiteY170" fmla="*/ 773527 h 6654703"/>
                <a:gd name="connsiteX171" fmla="*/ 801804 w 3048978"/>
                <a:gd name="connsiteY171" fmla="*/ 775222 h 6654703"/>
                <a:gd name="connsiteX172" fmla="*/ 793329 w 3048978"/>
                <a:gd name="connsiteY172" fmla="*/ 804040 h 6654703"/>
                <a:gd name="connsiteX173" fmla="*/ 789091 w 3048978"/>
                <a:gd name="connsiteY173" fmla="*/ 774375 h 6654703"/>
                <a:gd name="connsiteX174" fmla="*/ 901819 w 3048978"/>
                <a:gd name="connsiteY174" fmla="*/ 729453 h 6654703"/>
                <a:gd name="connsiteX175" fmla="*/ 910294 w 3048978"/>
                <a:gd name="connsiteY175" fmla="*/ 759966 h 6654703"/>
                <a:gd name="connsiteX176" fmla="*/ 918770 w 3048978"/>
                <a:gd name="connsiteY176" fmla="*/ 783698 h 6654703"/>
                <a:gd name="connsiteX177" fmla="*/ 873000 w 3048978"/>
                <a:gd name="connsiteY177" fmla="*/ 798955 h 6654703"/>
                <a:gd name="connsiteX178" fmla="*/ 869610 w 3048978"/>
                <a:gd name="connsiteY178" fmla="*/ 757425 h 6654703"/>
                <a:gd name="connsiteX179" fmla="*/ 901819 w 3048978"/>
                <a:gd name="connsiteY179" fmla="*/ 729453 h 6654703"/>
                <a:gd name="connsiteX180" fmla="*/ 764511 w 3048978"/>
                <a:gd name="connsiteY180" fmla="*/ 750643 h 6654703"/>
                <a:gd name="connsiteX181" fmla="*/ 760274 w 3048978"/>
                <a:gd name="connsiteY181" fmla="*/ 793869 h 6654703"/>
                <a:gd name="connsiteX182" fmla="*/ 722981 w 3048978"/>
                <a:gd name="connsiteY182" fmla="*/ 785393 h 6654703"/>
                <a:gd name="connsiteX183" fmla="*/ 764511 w 3048978"/>
                <a:gd name="connsiteY183" fmla="*/ 750643 h 6654703"/>
                <a:gd name="connsiteX184" fmla="*/ 1407431 w 3048978"/>
                <a:gd name="connsiteY184" fmla="*/ 639381 h 6654703"/>
                <a:gd name="connsiteX185" fmla="*/ 1178975 w 3048978"/>
                <a:gd name="connsiteY185" fmla="*/ 832010 h 6654703"/>
                <a:gd name="connsiteX186" fmla="*/ 1134901 w 3048978"/>
                <a:gd name="connsiteY186" fmla="*/ 847266 h 6654703"/>
                <a:gd name="connsiteX187" fmla="*/ 1093370 w 3048978"/>
                <a:gd name="connsiteY187" fmla="*/ 846419 h 6654703"/>
                <a:gd name="connsiteX188" fmla="*/ 1103541 w 3048978"/>
                <a:gd name="connsiteY188" fmla="*/ 803192 h 6654703"/>
                <a:gd name="connsiteX189" fmla="*/ 1240000 w 3048978"/>
                <a:gd name="connsiteY189" fmla="*/ 685379 h 6654703"/>
                <a:gd name="connsiteX190" fmla="*/ 1407431 w 3048978"/>
                <a:gd name="connsiteY190" fmla="*/ 639381 h 6654703"/>
                <a:gd name="connsiteX191" fmla="*/ 848846 w 3048978"/>
                <a:gd name="connsiteY191" fmla="*/ 729666 h 6654703"/>
                <a:gd name="connsiteX192" fmla="*/ 861982 w 3048978"/>
                <a:gd name="connsiteY192" fmla="*/ 734539 h 6654703"/>
                <a:gd name="connsiteX193" fmla="*/ 874696 w 3048978"/>
                <a:gd name="connsiteY193" fmla="*/ 741320 h 6654703"/>
                <a:gd name="connsiteX194" fmla="*/ 860287 w 3048978"/>
                <a:gd name="connsiteY194" fmla="*/ 749795 h 6654703"/>
                <a:gd name="connsiteX195" fmla="*/ 834861 w 3048978"/>
                <a:gd name="connsiteY195" fmla="*/ 759118 h 6654703"/>
                <a:gd name="connsiteX196" fmla="*/ 838250 w 3048978"/>
                <a:gd name="connsiteY196" fmla="*/ 738778 h 6654703"/>
                <a:gd name="connsiteX197" fmla="*/ 848846 w 3048978"/>
                <a:gd name="connsiteY197" fmla="*/ 729666 h 6654703"/>
                <a:gd name="connsiteX198" fmla="*/ 772141 w 3048978"/>
                <a:gd name="connsiteY198" fmla="*/ 726063 h 6654703"/>
                <a:gd name="connsiteX199" fmla="*/ 825536 w 3048978"/>
                <a:gd name="connsiteY199" fmla="*/ 733692 h 6654703"/>
                <a:gd name="connsiteX200" fmla="*/ 794177 w 3048978"/>
                <a:gd name="connsiteY200" fmla="*/ 763356 h 6654703"/>
                <a:gd name="connsiteX201" fmla="*/ 772141 w 3048978"/>
                <a:gd name="connsiteY201" fmla="*/ 726063 h 6654703"/>
                <a:gd name="connsiteX202" fmla="*/ 642461 w 3048978"/>
                <a:gd name="connsiteY202" fmla="*/ 731148 h 6654703"/>
                <a:gd name="connsiteX203" fmla="*/ 691620 w 3048978"/>
                <a:gd name="connsiteY203" fmla="*/ 771831 h 6654703"/>
                <a:gd name="connsiteX204" fmla="*/ 699249 w 3048978"/>
                <a:gd name="connsiteY204" fmla="*/ 799803 h 6654703"/>
                <a:gd name="connsiteX205" fmla="*/ 628900 w 3048978"/>
                <a:gd name="connsiteY205" fmla="*/ 870998 h 6654703"/>
                <a:gd name="connsiteX206" fmla="*/ 602625 w 3048978"/>
                <a:gd name="connsiteY206" fmla="*/ 876084 h 6654703"/>
                <a:gd name="connsiteX207" fmla="*/ 642461 w 3048978"/>
                <a:gd name="connsiteY207" fmla="*/ 731148 h 6654703"/>
                <a:gd name="connsiteX208" fmla="*/ 978099 w 3048978"/>
                <a:gd name="connsiteY208" fmla="*/ 672667 h 6654703"/>
                <a:gd name="connsiteX209" fmla="*/ 977253 w 3048978"/>
                <a:gd name="connsiteY209" fmla="*/ 753185 h 6654703"/>
                <a:gd name="connsiteX210" fmla="*/ 967929 w 3048978"/>
                <a:gd name="connsiteY210" fmla="*/ 767594 h 6654703"/>
                <a:gd name="connsiteX211" fmla="*/ 927245 w 3048978"/>
                <a:gd name="connsiteY211" fmla="*/ 770136 h 6654703"/>
                <a:gd name="connsiteX212" fmla="*/ 934874 w 3048978"/>
                <a:gd name="connsiteY212" fmla="*/ 704027 h 6654703"/>
                <a:gd name="connsiteX213" fmla="*/ 978099 w 3048978"/>
                <a:gd name="connsiteY213" fmla="*/ 672667 h 6654703"/>
                <a:gd name="connsiteX214" fmla="*/ 752646 w 3048978"/>
                <a:gd name="connsiteY214" fmla="*/ 700635 h 6654703"/>
                <a:gd name="connsiteX215" fmla="*/ 732303 w 3048978"/>
                <a:gd name="connsiteY215" fmla="*/ 767595 h 6654703"/>
                <a:gd name="connsiteX216" fmla="*/ 678906 w 3048978"/>
                <a:gd name="connsiteY216" fmla="*/ 746404 h 6654703"/>
                <a:gd name="connsiteX217" fmla="*/ 752646 w 3048978"/>
                <a:gd name="connsiteY217" fmla="*/ 700635 h 6654703"/>
                <a:gd name="connsiteX218" fmla="*/ 890535 w 3048978"/>
                <a:gd name="connsiteY218" fmla="*/ 667687 h 6654703"/>
                <a:gd name="connsiteX219" fmla="*/ 895038 w 3048978"/>
                <a:gd name="connsiteY219" fmla="*/ 668428 h 6654703"/>
                <a:gd name="connsiteX220" fmla="*/ 954367 w 3048978"/>
                <a:gd name="connsiteY220" fmla="*/ 674361 h 6654703"/>
                <a:gd name="connsiteX221" fmla="*/ 895039 w 3048978"/>
                <a:gd name="connsiteY221" fmla="*/ 719283 h 6654703"/>
                <a:gd name="connsiteX222" fmla="*/ 867916 w 3048978"/>
                <a:gd name="connsiteY222" fmla="*/ 724367 h 6654703"/>
                <a:gd name="connsiteX223" fmla="*/ 859439 w 3048978"/>
                <a:gd name="connsiteY223" fmla="*/ 704874 h 6654703"/>
                <a:gd name="connsiteX224" fmla="*/ 881476 w 3048978"/>
                <a:gd name="connsiteY224" fmla="*/ 674361 h 6654703"/>
                <a:gd name="connsiteX225" fmla="*/ 890535 w 3048978"/>
                <a:gd name="connsiteY225" fmla="*/ 667687 h 6654703"/>
                <a:gd name="connsiteX226" fmla="*/ 766207 w 3048978"/>
                <a:gd name="connsiteY226" fmla="*/ 682837 h 6654703"/>
                <a:gd name="connsiteX227" fmla="*/ 850964 w 3048978"/>
                <a:gd name="connsiteY227" fmla="*/ 687923 h 6654703"/>
                <a:gd name="connsiteX228" fmla="*/ 799262 w 3048978"/>
                <a:gd name="connsiteY228" fmla="*/ 723521 h 6654703"/>
                <a:gd name="connsiteX229" fmla="*/ 766207 w 3048978"/>
                <a:gd name="connsiteY229" fmla="*/ 682837 h 6654703"/>
                <a:gd name="connsiteX230" fmla="*/ 1038279 w 3048978"/>
                <a:gd name="connsiteY230" fmla="*/ 636221 h 6654703"/>
                <a:gd name="connsiteX231" fmla="*/ 1067095 w 3048978"/>
                <a:gd name="connsiteY231" fmla="*/ 731997 h 6654703"/>
                <a:gd name="connsiteX232" fmla="*/ 1011157 w 3048978"/>
                <a:gd name="connsiteY232" fmla="*/ 753185 h 6654703"/>
                <a:gd name="connsiteX233" fmla="*/ 983185 w 3048978"/>
                <a:gd name="connsiteY233" fmla="*/ 737929 h 6654703"/>
                <a:gd name="connsiteX234" fmla="*/ 1038279 w 3048978"/>
                <a:gd name="connsiteY234" fmla="*/ 636221 h 6654703"/>
                <a:gd name="connsiteX235" fmla="*/ 589911 w 3048978"/>
                <a:gd name="connsiteY235" fmla="*/ 688770 h 6654703"/>
                <a:gd name="connsiteX236" fmla="*/ 628053 w 3048978"/>
                <a:gd name="connsiteY236" fmla="*/ 812515 h 6654703"/>
                <a:gd name="connsiteX237" fmla="*/ 531430 w 3048978"/>
                <a:gd name="connsiteY237" fmla="*/ 882016 h 6654703"/>
                <a:gd name="connsiteX238" fmla="*/ 589911 w 3048978"/>
                <a:gd name="connsiteY238" fmla="*/ 688770 h 6654703"/>
                <a:gd name="connsiteX239" fmla="*/ 941061 w 3048978"/>
                <a:gd name="connsiteY239" fmla="*/ 610231 h 6654703"/>
                <a:gd name="connsiteX240" fmla="*/ 949323 w 3048978"/>
                <a:gd name="connsiteY240" fmla="*/ 610330 h 6654703"/>
                <a:gd name="connsiteX241" fmla="*/ 962843 w 3048978"/>
                <a:gd name="connsiteY241" fmla="*/ 615879 h 6654703"/>
                <a:gd name="connsiteX242" fmla="*/ 1032344 w 3048978"/>
                <a:gd name="connsiteY242" fmla="*/ 623507 h 6654703"/>
                <a:gd name="connsiteX243" fmla="*/ 915381 w 3048978"/>
                <a:gd name="connsiteY243" fmla="*/ 665037 h 6654703"/>
                <a:gd name="connsiteX244" fmla="*/ 906057 w 3048978"/>
                <a:gd name="connsiteY244" fmla="*/ 644696 h 6654703"/>
                <a:gd name="connsiteX245" fmla="*/ 921313 w 3048978"/>
                <a:gd name="connsiteY245" fmla="*/ 626896 h 6654703"/>
                <a:gd name="connsiteX246" fmla="*/ 941061 w 3048978"/>
                <a:gd name="connsiteY246" fmla="*/ 610231 h 6654703"/>
                <a:gd name="connsiteX247" fmla="*/ 1167955 w 3048978"/>
                <a:gd name="connsiteY247" fmla="*/ 558243 h 6654703"/>
                <a:gd name="connsiteX248" fmla="*/ 1205249 w 3048978"/>
                <a:gd name="connsiteY248" fmla="*/ 682837 h 6654703"/>
                <a:gd name="connsiteX249" fmla="*/ 1089133 w 3048978"/>
                <a:gd name="connsiteY249" fmla="*/ 724367 h 6654703"/>
                <a:gd name="connsiteX250" fmla="*/ 1041668 w 3048978"/>
                <a:gd name="connsiteY250" fmla="*/ 671818 h 6654703"/>
                <a:gd name="connsiteX251" fmla="*/ 1074723 w 3048978"/>
                <a:gd name="connsiteY251" fmla="*/ 612489 h 6654703"/>
                <a:gd name="connsiteX252" fmla="*/ 1167955 w 3048978"/>
                <a:gd name="connsiteY252" fmla="*/ 558243 h 6654703"/>
                <a:gd name="connsiteX253" fmla="*/ 755189 w 3048978"/>
                <a:gd name="connsiteY253" fmla="*/ 621812 h 6654703"/>
                <a:gd name="connsiteX254" fmla="*/ 912837 w 3048978"/>
                <a:gd name="connsiteY254" fmla="*/ 615878 h 6654703"/>
                <a:gd name="connsiteX255" fmla="*/ 817908 w 3048978"/>
                <a:gd name="connsiteY255" fmla="*/ 681990 h 6654703"/>
                <a:gd name="connsiteX256" fmla="*/ 755189 w 3048978"/>
                <a:gd name="connsiteY256" fmla="*/ 621812 h 6654703"/>
                <a:gd name="connsiteX257" fmla="*/ 738237 w 3048978"/>
                <a:gd name="connsiteY257" fmla="*/ 619269 h 6654703"/>
                <a:gd name="connsiteX258" fmla="*/ 714506 w 3048978"/>
                <a:gd name="connsiteY258" fmla="*/ 725216 h 6654703"/>
                <a:gd name="connsiteX259" fmla="*/ 619577 w 3048978"/>
                <a:gd name="connsiteY259" fmla="*/ 692160 h 6654703"/>
                <a:gd name="connsiteX260" fmla="*/ 738237 w 3048978"/>
                <a:gd name="connsiteY260" fmla="*/ 619269 h 6654703"/>
                <a:gd name="connsiteX261" fmla="*/ 1272208 w 3048978"/>
                <a:gd name="connsiteY261" fmla="*/ 501456 h 6654703"/>
                <a:gd name="connsiteX262" fmla="*/ 1310348 w 3048978"/>
                <a:gd name="connsiteY262" fmla="*/ 650630 h 6654703"/>
                <a:gd name="connsiteX263" fmla="*/ 1238305 w 3048978"/>
                <a:gd name="connsiteY263" fmla="*/ 672665 h 6654703"/>
                <a:gd name="connsiteX264" fmla="*/ 1195078 w 3048978"/>
                <a:gd name="connsiteY264" fmla="*/ 656562 h 6654703"/>
                <a:gd name="connsiteX265" fmla="*/ 1181517 w 3048978"/>
                <a:gd name="connsiteY265" fmla="*/ 565873 h 6654703"/>
                <a:gd name="connsiteX266" fmla="*/ 1197622 w 3048978"/>
                <a:gd name="connsiteY266" fmla="*/ 543835 h 6654703"/>
                <a:gd name="connsiteX267" fmla="*/ 1272208 w 3048978"/>
                <a:gd name="connsiteY267" fmla="*/ 501456 h 6654703"/>
                <a:gd name="connsiteX268" fmla="*/ 508544 w 3048978"/>
                <a:gd name="connsiteY268" fmla="*/ 615878 h 6654703"/>
                <a:gd name="connsiteX269" fmla="*/ 578893 w 3048978"/>
                <a:gd name="connsiteY269" fmla="*/ 751490 h 6654703"/>
                <a:gd name="connsiteX270" fmla="*/ 567875 w 3048978"/>
                <a:gd name="connsiteY270" fmla="*/ 798954 h 6654703"/>
                <a:gd name="connsiteX271" fmla="*/ 449215 w 3048978"/>
                <a:gd name="connsiteY271" fmla="*/ 894730 h 6654703"/>
                <a:gd name="connsiteX272" fmla="*/ 392428 w 3048978"/>
                <a:gd name="connsiteY272" fmla="*/ 899816 h 6654703"/>
                <a:gd name="connsiteX273" fmla="*/ 508544 w 3048978"/>
                <a:gd name="connsiteY273" fmla="*/ 615878 h 6654703"/>
                <a:gd name="connsiteX274" fmla="*/ 1080658 w 3048978"/>
                <a:gd name="connsiteY274" fmla="*/ 474334 h 6654703"/>
                <a:gd name="connsiteX275" fmla="*/ 1174738 w 3048978"/>
                <a:gd name="connsiteY275" fmla="*/ 541292 h 6654703"/>
                <a:gd name="connsiteX276" fmla="*/ 993357 w 3048978"/>
                <a:gd name="connsiteY276" fmla="*/ 610793 h 6654703"/>
                <a:gd name="connsiteX277" fmla="*/ 984032 w 3048978"/>
                <a:gd name="connsiteY277" fmla="*/ 609945 h 6654703"/>
                <a:gd name="connsiteX278" fmla="*/ 953521 w 3048978"/>
                <a:gd name="connsiteY278" fmla="*/ 596385 h 6654703"/>
                <a:gd name="connsiteX279" fmla="*/ 970472 w 3048978"/>
                <a:gd name="connsiteY279" fmla="*/ 573499 h 6654703"/>
                <a:gd name="connsiteX280" fmla="*/ 1080658 w 3048978"/>
                <a:gd name="connsiteY280" fmla="*/ 474334 h 6654703"/>
                <a:gd name="connsiteX281" fmla="*/ 1449350 w 3048978"/>
                <a:gd name="connsiteY281" fmla="*/ 411613 h 6654703"/>
                <a:gd name="connsiteX282" fmla="*/ 1413753 w 3048978"/>
                <a:gd name="connsiteY282" fmla="*/ 561634 h 6654703"/>
                <a:gd name="connsiteX283" fmla="*/ 1419157 w 3048978"/>
                <a:gd name="connsiteY283" fmla="*/ 585578 h 6654703"/>
                <a:gd name="connsiteX284" fmla="*/ 1436046 w 3048978"/>
                <a:gd name="connsiteY284" fmla="*/ 616932 h 6654703"/>
                <a:gd name="connsiteX285" fmla="*/ 1368822 w 3048978"/>
                <a:gd name="connsiteY285" fmla="*/ 634533 h 6654703"/>
                <a:gd name="connsiteX286" fmla="*/ 1335776 w 3048978"/>
                <a:gd name="connsiteY286" fmla="*/ 643849 h 6654703"/>
                <a:gd name="connsiteX287" fmla="*/ 1310348 w 3048978"/>
                <a:gd name="connsiteY287" fmla="*/ 636221 h 6654703"/>
                <a:gd name="connsiteX288" fmla="*/ 1285768 w 3048978"/>
                <a:gd name="connsiteY288" fmla="*/ 500609 h 6654703"/>
                <a:gd name="connsiteX289" fmla="*/ 1296787 w 3048978"/>
                <a:gd name="connsiteY289" fmla="*/ 488742 h 6654703"/>
                <a:gd name="connsiteX290" fmla="*/ 1371373 w 3048978"/>
                <a:gd name="connsiteY290" fmla="*/ 449754 h 6654703"/>
                <a:gd name="connsiteX291" fmla="*/ 1449350 w 3048978"/>
                <a:gd name="connsiteY291" fmla="*/ 411613 h 6654703"/>
                <a:gd name="connsiteX292" fmla="*/ 744170 w 3048978"/>
                <a:gd name="connsiteY292" fmla="*/ 505695 h 6654703"/>
                <a:gd name="connsiteX293" fmla="*/ 1040820 w 3048978"/>
                <a:gd name="connsiteY293" fmla="*/ 489591 h 6654703"/>
                <a:gd name="connsiteX294" fmla="*/ 914532 w 3048978"/>
                <a:gd name="connsiteY294" fmla="*/ 601471 h 6654703"/>
                <a:gd name="connsiteX295" fmla="*/ 784006 w 3048978"/>
                <a:gd name="connsiteY295" fmla="*/ 618422 h 6654703"/>
                <a:gd name="connsiteX296" fmla="*/ 747559 w 3048978"/>
                <a:gd name="connsiteY296" fmla="*/ 577739 h 6654703"/>
                <a:gd name="connsiteX297" fmla="*/ 744170 w 3048978"/>
                <a:gd name="connsiteY297" fmla="*/ 505695 h 6654703"/>
                <a:gd name="connsiteX298" fmla="*/ 728066 w 3048978"/>
                <a:gd name="connsiteY298" fmla="*/ 502304 h 6654703"/>
                <a:gd name="connsiteX299" fmla="*/ 736541 w 3048978"/>
                <a:gd name="connsiteY299" fmla="*/ 586215 h 6654703"/>
                <a:gd name="connsiteX300" fmla="*/ 733152 w 3048978"/>
                <a:gd name="connsiteY300" fmla="*/ 606555 h 6654703"/>
                <a:gd name="connsiteX301" fmla="*/ 620425 w 3048978"/>
                <a:gd name="connsiteY301" fmla="*/ 681142 h 6654703"/>
                <a:gd name="connsiteX302" fmla="*/ 594150 w 3048978"/>
                <a:gd name="connsiteY302" fmla="*/ 673513 h 6654703"/>
                <a:gd name="connsiteX303" fmla="*/ 533972 w 3048978"/>
                <a:gd name="connsiteY303" fmla="*/ 619268 h 6654703"/>
                <a:gd name="connsiteX304" fmla="*/ 728066 w 3048978"/>
                <a:gd name="connsiteY304" fmla="*/ 502304 h 6654703"/>
                <a:gd name="connsiteX305" fmla="*/ 427177 w 3048978"/>
                <a:gd name="connsiteY305" fmla="*/ 522646 h 6654703"/>
                <a:gd name="connsiteX306" fmla="*/ 487355 w 3048978"/>
                <a:gd name="connsiteY306" fmla="*/ 590452 h 6654703"/>
                <a:gd name="connsiteX307" fmla="*/ 497526 w 3048978"/>
                <a:gd name="connsiteY307" fmla="*/ 620964 h 6654703"/>
                <a:gd name="connsiteX308" fmla="*/ 405140 w 3048978"/>
                <a:gd name="connsiteY308" fmla="*/ 869303 h 6654703"/>
                <a:gd name="connsiteX309" fmla="*/ 328859 w 3048978"/>
                <a:gd name="connsiteY309" fmla="*/ 903206 h 6654703"/>
                <a:gd name="connsiteX310" fmla="*/ 258511 w 3048978"/>
                <a:gd name="connsiteY310" fmla="*/ 906597 h 6654703"/>
                <a:gd name="connsiteX311" fmla="*/ 419549 w 3048978"/>
                <a:gd name="connsiteY311" fmla="*/ 530274 h 6654703"/>
                <a:gd name="connsiteX312" fmla="*/ 427177 w 3048978"/>
                <a:gd name="connsiteY312" fmla="*/ 522646 h 6654703"/>
                <a:gd name="connsiteX313" fmla="*/ 1213302 w 3048978"/>
                <a:gd name="connsiteY313" fmla="*/ 378982 h 6654703"/>
                <a:gd name="connsiteX314" fmla="*/ 1218811 w 3048978"/>
                <a:gd name="connsiteY314" fmla="*/ 386187 h 6654703"/>
                <a:gd name="connsiteX315" fmla="*/ 1281531 w 3048978"/>
                <a:gd name="connsiteY315" fmla="*/ 481962 h 6654703"/>
                <a:gd name="connsiteX316" fmla="*/ 1197622 w 3048978"/>
                <a:gd name="connsiteY316" fmla="*/ 527730 h 6654703"/>
                <a:gd name="connsiteX317" fmla="*/ 1095065 w 3048978"/>
                <a:gd name="connsiteY317" fmla="*/ 481962 h 6654703"/>
                <a:gd name="connsiteX318" fmla="*/ 1100999 w 3048978"/>
                <a:gd name="connsiteY318" fmla="*/ 457384 h 6654703"/>
                <a:gd name="connsiteX319" fmla="*/ 1205250 w 3048978"/>
                <a:gd name="connsiteY319" fmla="*/ 381948 h 6654703"/>
                <a:gd name="connsiteX320" fmla="*/ 1213302 w 3048978"/>
                <a:gd name="connsiteY320" fmla="*/ 378982 h 6654703"/>
                <a:gd name="connsiteX321" fmla="*/ 1236610 w 3048978"/>
                <a:gd name="connsiteY321" fmla="*/ 363130 h 6654703"/>
                <a:gd name="connsiteX322" fmla="*/ 1245933 w 3048978"/>
                <a:gd name="connsiteY322" fmla="*/ 363301 h 6654703"/>
                <a:gd name="connsiteX323" fmla="*/ 1440028 w 3048978"/>
                <a:gd name="connsiteY323" fmla="*/ 398053 h 6654703"/>
                <a:gd name="connsiteX324" fmla="*/ 1441723 w 3048978"/>
                <a:gd name="connsiteY324" fmla="*/ 401443 h 6654703"/>
                <a:gd name="connsiteX325" fmla="*/ 1304416 w 3048978"/>
                <a:gd name="connsiteY325" fmla="*/ 470944 h 6654703"/>
                <a:gd name="connsiteX326" fmla="*/ 1280684 w 3048978"/>
                <a:gd name="connsiteY326" fmla="*/ 467554 h 6654703"/>
                <a:gd name="connsiteX327" fmla="*/ 1228980 w 3048978"/>
                <a:gd name="connsiteY327" fmla="*/ 382797 h 6654703"/>
                <a:gd name="connsiteX328" fmla="*/ 1236610 w 3048978"/>
                <a:gd name="connsiteY328" fmla="*/ 363130 h 6654703"/>
                <a:gd name="connsiteX329" fmla="*/ 722133 w 3048978"/>
                <a:gd name="connsiteY329" fmla="*/ 403139 h 6654703"/>
                <a:gd name="connsiteX330" fmla="*/ 594997 w 3048978"/>
                <a:gd name="connsiteY330" fmla="*/ 607403 h 6654703"/>
                <a:gd name="connsiteX331" fmla="*/ 491592 w 3048978"/>
                <a:gd name="connsiteY331" fmla="*/ 578585 h 6654703"/>
                <a:gd name="connsiteX332" fmla="*/ 436501 w 3048978"/>
                <a:gd name="connsiteY332" fmla="*/ 518407 h 6654703"/>
                <a:gd name="connsiteX333" fmla="*/ 722133 w 3048978"/>
                <a:gd name="connsiteY333" fmla="*/ 403139 h 6654703"/>
                <a:gd name="connsiteX334" fmla="*/ 742262 w 3048978"/>
                <a:gd name="connsiteY334" fmla="*/ 394768 h 6654703"/>
                <a:gd name="connsiteX335" fmla="*/ 752645 w 3048978"/>
                <a:gd name="connsiteY335" fmla="*/ 395510 h 6654703"/>
                <a:gd name="connsiteX336" fmla="*/ 1017089 w 3048978"/>
                <a:gd name="connsiteY336" fmla="*/ 410766 h 6654703"/>
                <a:gd name="connsiteX337" fmla="*/ 1190841 w 3048978"/>
                <a:gd name="connsiteY337" fmla="*/ 373473 h 6654703"/>
                <a:gd name="connsiteX338" fmla="*/ 825537 w 3048978"/>
                <a:gd name="connsiteY338" fmla="*/ 517560 h 6654703"/>
                <a:gd name="connsiteX339" fmla="*/ 738236 w 3048978"/>
                <a:gd name="connsiteY339" fmla="*/ 404834 h 6654703"/>
                <a:gd name="connsiteX340" fmla="*/ 742262 w 3048978"/>
                <a:gd name="connsiteY340" fmla="*/ 394768 h 6654703"/>
                <a:gd name="connsiteX341" fmla="*/ 745052 w 3048978"/>
                <a:gd name="connsiteY341" fmla="*/ 377503 h 6654703"/>
                <a:gd name="connsiteX342" fmla="*/ 725051 w 3048978"/>
                <a:gd name="connsiteY342" fmla="*/ 380803 h 6654703"/>
                <a:gd name="connsiteX343" fmla="*/ 721921 w 3048978"/>
                <a:gd name="connsiteY343" fmla="*/ 388411 h 6654703"/>
                <a:gd name="connsiteX344" fmla="*/ 711962 w 3048978"/>
                <a:gd name="connsiteY344" fmla="*/ 401443 h 6654703"/>
                <a:gd name="connsiteX345" fmla="*/ 505154 w 3048978"/>
                <a:gd name="connsiteY345" fmla="*/ 509084 h 6654703"/>
                <a:gd name="connsiteX346" fmla="*/ 357677 w 3048978"/>
                <a:gd name="connsiteY346" fmla="*/ 448059 h 6654703"/>
                <a:gd name="connsiteX347" fmla="*/ 352453 w 3048978"/>
                <a:gd name="connsiteY347" fmla="*/ 442293 h 6654703"/>
                <a:gd name="connsiteX348" fmla="*/ 339643 w 3048978"/>
                <a:gd name="connsiteY348" fmla="*/ 444407 h 6654703"/>
                <a:gd name="connsiteX349" fmla="*/ 386495 w 3048978"/>
                <a:gd name="connsiteY349" fmla="*/ 492981 h 6654703"/>
                <a:gd name="connsiteX350" fmla="*/ 405140 w 3048978"/>
                <a:gd name="connsiteY350" fmla="*/ 540444 h 6654703"/>
                <a:gd name="connsiteX351" fmla="*/ 306823 w 3048978"/>
                <a:gd name="connsiteY351" fmla="*/ 822686 h 6654703"/>
                <a:gd name="connsiteX352" fmla="*/ 146630 w 3048978"/>
                <a:gd name="connsiteY352" fmla="*/ 905748 h 6654703"/>
                <a:gd name="connsiteX353" fmla="*/ 2 w 3048978"/>
                <a:gd name="connsiteY353" fmla="*/ 888797 h 6654703"/>
                <a:gd name="connsiteX354" fmla="*/ 0 w 3048978"/>
                <a:gd name="connsiteY354" fmla="*/ 903206 h 6654703"/>
                <a:gd name="connsiteX355" fmla="*/ 133070 w 3048978"/>
                <a:gd name="connsiteY355" fmla="*/ 916767 h 6654703"/>
                <a:gd name="connsiteX356" fmla="*/ 155954 w 3048978"/>
                <a:gd name="connsiteY356" fmla="*/ 934566 h 6654703"/>
                <a:gd name="connsiteX357" fmla="*/ 200028 w 3048978"/>
                <a:gd name="connsiteY357" fmla="*/ 1071874 h 6654703"/>
                <a:gd name="connsiteX358" fmla="*/ 237321 w 3048978"/>
                <a:gd name="connsiteY358" fmla="*/ 1383779 h 6654703"/>
                <a:gd name="connsiteX359" fmla="*/ 234779 w 3048978"/>
                <a:gd name="connsiteY359" fmla="*/ 1463452 h 6654703"/>
                <a:gd name="connsiteX360" fmla="*/ 189857 w 3048978"/>
                <a:gd name="connsiteY360" fmla="*/ 1592283 h 6654703"/>
                <a:gd name="connsiteX361" fmla="*/ 162608 w 3048978"/>
                <a:gd name="connsiteY361" fmla="*/ 1637589 h 6654703"/>
                <a:gd name="connsiteX362" fmla="*/ 165656 w 3048978"/>
                <a:gd name="connsiteY362" fmla="*/ 1656062 h 6654703"/>
                <a:gd name="connsiteX363" fmla="*/ 195790 w 3048978"/>
                <a:gd name="connsiteY363" fmla="*/ 1604360 h 6654703"/>
                <a:gd name="connsiteX364" fmla="*/ 311060 w 3048978"/>
                <a:gd name="connsiteY364" fmla="*/ 1430397 h 6654703"/>
                <a:gd name="connsiteX365" fmla="*/ 337335 w 3048978"/>
                <a:gd name="connsiteY365" fmla="*/ 1404121 h 6654703"/>
                <a:gd name="connsiteX366" fmla="*/ 536514 w 3048978"/>
                <a:gd name="connsiteY366" fmla="*/ 1413446 h 6654703"/>
                <a:gd name="connsiteX367" fmla="*/ 557703 w 3048978"/>
                <a:gd name="connsiteY367" fmla="*/ 1454976 h 6654703"/>
                <a:gd name="connsiteX368" fmla="*/ 1444878 w 3048978"/>
                <a:gd name="connsiteY368" fmla="*/ 6654687 h 6654703"/>
                <a:gd name="connsiteX369" fmla="*/ 1459875 w 3048978"/>
                <a:gd name="connsiteY369" fmla="*/ 6654703 h 6654703"/>
                <a:gd name="connsiteX370" fmla="*/ 571265 w 3048978"/>
                <a:gd name="connsiteY370" fmla="*/ 1442262 h 6654703"/>
                <a:gd name="connsiteX371" fmla="*/ 577732 w 3048978"/>
                <a:gd name="connsiteY371" fmla="*/ 1372559 h 6654703"/>
                <a:gd name="connsiteX372" fmla="*/ 578446 w 3048978"/>
                <a:gd name="connsiteY372" fmla="*/ 1374087 h 6654703"/>
                <a:gd name="connsiteX373" fmla="*/ 596321 w 3048978"/>
                <a:gd name="connsiteY373" fmla="*/ 1281953 h 6654703"/>
                <a:gd name="connsiteX374" fmla="*/ 771292 w 3048978"/>
                <a:gd name="connsiteY374" fmla="*/ 1144763 h 6654703"/>
                <a:gd name="connsiteX375" fmla="*/ 782960 w 3048978"/>
                <a:gd name="connsiteY375" fmla="*/ 1143744 h 6654703"/>
                <a:gd name="connsiteX376" fmla="*/ 800957 w 3048978"/>
                <a:gd name="connsiteY376" fmla="*/ 1163410 h 6654703"/>
                <a:gd name="connsiteX377" fmla="*/ 811976 w 3048978"/>
                <a:gd name="connsiteY377" fmla="*/ 1202400 h 6654703"/>
                <a:gd name="connsiteX378" fmla="*/ 776378 w 3048978"/>
                <a:gd name="connsiteY378" fmla="*/ 1219351 h 6654703"/>
                <a:gd name="connsiteX379" fmla="*/ 670537 w 3048978"/>
                <a:gd name="connsiteY379" fmla="*/ 1286309 h 6654703"/>
                <a:gd name="connsiteX380" fmla="*/ 578985 w 3048978"/>
                <a:gd name="connsiteY380" fmla="*/ 1375240 h 6654703"/>
                <a:gd name="connsiteX381" fmla="*/ 582907 w 3048978"/>
                <a:gd name="connsiteY381" fmla="*/ 1383625 h 6654703"/>
                <a:gd name="connsiteX382" fmla="*/ 590759 w 3048978"/>
                <a:gd name="connsiteY382" fmla="*/ 1385475 h 6654703"/>
                <a:gd name="connsiteX383" fmla="*/ 802653 w 3048978"/>
                <a:gd name="connsiteY383" fmla="*/ 1226979 h 6654703"/>
                <a:gd name="connsiteX384" fmla="*/ 837403 w 3048978"/>
                <a:gd name="connsiteY384" fmla="*/ 1189686 h 6654703"/>
                <a:gd name="connsiteX385" fmla="*/ 860289 w 3048978"/>
                <a:gd name="connsiteY385" fmla="*/ 1146459 h 6654703"/>
                <a:gd name="connsiteX386" fmla="*/ 936569 w 3048978"/>
                <a:gd name="connsiteY386" fmla="*/ 1045598 h 6654703"/>
                <a:gd name="connsiteX387" fmla="*/ 1128969 w 3048978"/>
                <a:gd name="connsiteY387" fmla="*/ 883711 h 6654703"/>
                <a:gd name="connsiteX388" fmla="*/ 1202707 w 3048978"/>
                <a:gd name="connsiteY388" fmla="*/ 826924 h 6654703"/>
                <a:gd name="connsiteX389" fmla="*/ 1367090 w 3048978"/>
                <a:gd name="connsiteY389" fmla="*/ 684348 h 6654703"/>
                <a:gd name="connsiteX390" fmla="*/ 1445379 w 3048978"/>
                <a:gd name="connsiteY390" fmla="*/ 627951 h 6654703"/>
                <a:gd name="connsiteX391" fmla="*/ 3046612 w 3048978"/>
                <a:gd name="connsiteY391" fmla="*/ 128 h 6654703"/>
                <a:gd name="connsiteX392" fmla="*/ 1443831 w 3048978"/>
                <a:gd name="connsiteY392" fmla="*/ 613221 h 6654703"/>
                <a:gd name="connsiteX393" fmla="*/ 1450541 w 3048978"/>
                <a:gd name="connsiteY393" fmla="*/ 427420 h 6654703"/>
                <a:gd name="connsiteX394" fmla="*/ 1490882 w 3048978"/>
                <a:gd name="connsiteY394" fmla="*/ 392120 h 6654703"/>
                <a:gd name="connsiteX395" fmla="*/ 2185937 w 3048978"/>
                <a:gd name="connsiteY395" fmla="*/ 131536 h 6654703"/>
                <a:gd name="connsiteX396" fmla="*/ 2136518 w 3048978"/>
                <a:gd name="connsiteY396" fmla="*/ 140069 h 6654703"/>
                <a:gd name="connsiteX397" fmla="*/ 1471387 w 3048978"/>
                <a:gd name="connsiteY397" fmla="*/ 387883 h 6654703"/>
                <a:gd name="connsiteX398" fmla="*/ 1448504 w 3048978"/>
                <a:gd name="connsiteY398" fmla="*/ 388729 h 6654703"/>
                <a:gd name="connsiteX399" fmla="*/ 1256951 w 3048978"/>
                <a:gd name="connsiteY399" fmla="*/ 355674 h 6654703"/>
                <a:gd name="connsiteX400" fmla="*/ 1269665 w 3048978"/>
                <a:gd name="connsiteY400" fmla="*/ 342113 h 6654703"/>
                <a:gd name="connsiteX401" fmla="*/ 1372222 w 3048978"/>
                <a:gd name="connsiteY401" fmla="*/ 281935 h 6654703"/>
                <a:gd name="connsiteX402" fmla="*/ 1348490 w 3048978"/>
                <a:gd name="connsiteY402" fmla="*/ 281935 h 6654703"/>
                <a:gd name="connsiteX403" fmla="*/ 1029802 w 3048978"/>
                <a:gd name="connsiteY403" fmla="*/ 399748 h 6654703"/>
                <a:gd name="connsiteX404" fmla="*/ 784853 w 3048978"/>
                <a:gd name="connsiteY404" fmla="*/ 395510 h 6654703"/>
                <a:gd name="connsiteX405" fmla="*/ 767055 w 3048978"/>
                <a:gd name="connsiteY405" fmla="*/ 390424 h 6654703"/>
                <a:gd name="connsiteX406" fmla="*/ 745124 w 3048978"/>
                <a:gd name="connsiteY406" fmla="*/ 378028 h 6654703"/>
                <a:gd name="connsiteX407" fmla="*/ 745052 w 3048978"/>
                <a:gd name="connsiteY407" fmla="*/ 377503 h 6654703"/>
                <a:gd name="connsiteX0" fmla="*/ 578446 w 3048978"/>
                <a:gd name="connsiteY0" fmla="*/ 1374087 h 6654703"/>
                <a:gd name="connsiteX1" fmla="*/ 578046 w 3048978"/>
                <a:gd name="connsiteY1" fmla="*/ 1376152 h 6654703"/>
                <a:gd name="connsiteX2" fmla="*/ 578985 w 3048978"/>
                <a:gd name="connsiteY2" fmla="*/ 1375240 h 6654703"/>
                <a:gd name="connsiteX3" fmla="*/ 578446 w 3048978"/>
                <a:gd name="connsiteY3" fmla="*/ 1374087 h 6654703"/>
                <a:gd name="connsiteX4" fmla="*/ 482693 w 3048978"/>
                <a:gd name="connsiteY4" fmla="*/ 1229840 h 6654703"/>
                <a:gd name="connsiteX5" fmla="*/ 517019 w 3048978"/>
                <a:gd name="connsiteY5" fmla="*/ 1234606 h 6654703"/>
                <a:gd name="connsiteX6" fmla="*/ 572960 w 3048978"/>
                <a:gd name="connsiteY6" fmla="*/ 1276138 h 6654703"/>
                <a:gd name="connsiteX7" fmla="*/ 577198 w 3048978"/>
                <a:gd name="connsiteY7" fmla="*/ 1295631 h 6654703"/>
                <a:gd name="connsiteX8" fmla="*/ 557704 w 3048978"/>
                <a:gd name="connsiteY8" fmla="*/ 1416835 h 6654703"/>
                <a:gd name="connsiteX9" fmla="*/ 339029 w 3048978"/>
                <a:gd name="connsiteY9" fmla="*/ 1388865 h 6654703"/>
                <a:gd name="connsiteX10" fmla="*/ 453452 w 3048978"/>
                <a:gd name="connsiteY10" fmla="*/ 1244778 h 6654703"/>
                <a:gd name="connsiteX11" fmla="*/ 482693 w 3048978"/>
                <a:gd name="connsiteY11" fmla="*/ 1229840 h 6654703"/>
                <a:gd name="connsiteX12" fmla="*/ 604757 w 3048978"/>
                <a:gd name="connsiteY12" fmla="*/ 1080189 h 6654703"/>
                <a:gd name="connsiteX13" fmla="*/ 615338 w 3048978"/>
                <a:gd name="connsiteY13" fmla="*/ 1080348 h 6654703"/>
                <a:gd name="connsiteX14" fmla="*/ 636528 w 3048978"/>
                <a:gd name="connsiteY14" fmla="*/ 1113404 h 6654703"/>
                <a:gd name="connsiteX15" fmla="*/ 584827 w 3048978"/>
                <a:gd name="connsiteY15" fmla="*/ 1270206 h 6654703"/>
                <a:gd name="connsiteX16" fmla="*/ 468709 w 3048978"/>
                <a:gd name="connsiteY16" fmla="*/ 1223588 h 6654703"/>
                <a:gd name="connsiteX17" fmla="*/ 578894 w 3048978"/>
                <a:gd name="connsiteY17" fmla="*/ 1093062 h 6654703"/>
                <a:gd name="connsiteX18" fmla="*/ 604757 w 3048978"/>
                <a:gd name="connsiteY18" fmla="*/ 1080189 h 6654703"/>
                <a:gd name="connsiteX19" fmla="*/ 757731 w 3048978"/>
                <a:gd name="connsiteY19" fmla="*/ 1038818 h 6654703"/>
                <a:gd name="connsiteX20" fmla="*/ 781463 w 3048978"/>
                <a:gd name="connsiteY20" fmla="*/ 1059160 h 6654703"/>
                <a:gd name="connsiteX21" fmla="*/ 789091 w 3048978"/>
                <a:gd name="connsiteY21" fmla="*/ 1116795 h 6654703"/>
                <a:gd name="connsiteX22" fmla="*/ 780616 w 3048978"/>
                <a:gd name="connsiteY22" fmla="*/ 1132051 h 6654703"/>
                <a:gd name="connsiteX23" fmla="*/ 612796 w 3048978"/>
                <a:gd name="connsiteY23" fmla="*/ 1222741 h 6654703"/>
                <a:gd name="connsiteX24" fmla="*/ 659412 w 3048978"/>
                <a:gd name="connsiteY24" fmla="*/ 1096453 h 6654703"/>
                <a:gd name="connsiteX25" fmla="*/ 757731 w 3048978"/>
                <a:gd name="connsiteY25" fmla="*/ 1038818 h 6654703"/>
                <a:gd name="connsiteX26" fmla="*/ 647759 w 3048978"/>
                <a:gd name="connsiteY26" fmla="*/ 1018264 h 6654703"/>
                <a:gd name="connsiteX27" fmla="*/ 661956 w 3048978"/>
                <a:gd name="connsiteY27" fmla="*/ 1021866 h 6654703"/>
                <a:gd name="connsiteX28" fmla="*/ 667041 w 3048978"/>
                <a:gd name="connsiteY28" fmla="*/ 1048989 h 6654703"/>
                <a:gd name="connsiteX29" fmla="*/ 659413 w 3048978"/>
                <a:gd name="connsiteY29" fmla="*/ 1063397 h 6654703"/>
                <a:gd name="connsiteX30" fmla="*/ 629747 w 3048978"/>
                <a:gd name="connsiteY30" fmla="*/ 1074416 h 6654703"/>
                <a:gd name="connsiteX31" fmla="*/ 598387 w 3048978"/>
                <a:gd name="connsiteY31" fmla="*/ 1069330 h 6654703"/>
                <a:gd name="connsiteX32" fmla="*/ 634834 w 3048978"/>
                <a:gd name="connsiteY32" fmla="*/ 1026104 h 6654703"/>
                <a:gd name="connsiteX33" fmla="*/ 647759 w 3048978"/>
                <a:gd name="connsiteY33" fmla="*/ 1018264 h 6654703"/>
                <a:gd name="connsiteX34" fmla="*/ 713181 w 3048978"/>
                <a:gd name="connsiteY34" fmla="*/ 934076 h 6654703"/>
                <a:gd name="connsiteX35" fmla="*/ 717047 w 3048978"/>
                <a:gd name="connsiteY35" fmla="*/ 934566 h 6654703"/>
                <a:gd name="connsiteX36" fmla="*/ 718742 w 3048978"/>
                <a:gd name="connsiteY36" fmla="*/ 948975 h 6654703"/>
                <a:gd name="connsiteX37" fmla="*/ 679754 w 3048978"/>
                <a:gd name="connsiteY37" fmla="*/ 1022714 h 6654703"/>
                <a:gd name="connsiteX38" fmla="*/ 672973 w 3048978"/>
                <a:gd name="connsiteY38" fmla="*/ 980335 h 6654703"/>
                <a:gd name="connsiteX39" fmla="*/ 706029 w 3048978"/>
                <a:gd name="connsiteY39" fmla="*/ 941347 h 6654703"/>
                <a:gd name="connsiteX40" fmla="*/ 713181 w 3048978"/>
                <a:gd name="connsiteY40" fmla="*/ 934076 h 6654703"/>
                <a:gd name="connsiteX41" fmla="*/ 1088072 w 3048978"/>
                <a:gd name="connsiteY41" fmla="*/ 866019 h 6654703"/>
                <a:gd name="connsiteX42" fmla="*/ 1133206 w 3048978"/>
                <a:gd name="connsiteY42" fmla="*/ 861674 h 6654703"/>
                <a:gd name="connsiteX43" fmla="*/ 821299 w 3048978"/>
                <a:gd name="connsiteY43" fmla="*/ 1177821 h 6654703"/>
                <a:gd name="connsiteX44" fmla="*/ 809434 w 3048978"/>
                <a:gd name="connsiteY44" fmla="*/ 1131203 h 6654703"/>
                <a:gd name="connsiteX45" fmla="*/ 1049296 w 3048978"/>
                <a:gd name="connsiteY45" fmla="*/ 878627 h 6654703"/>
                <a:gd name="connsiteX46" fmla="*/ 1088072 w 3048978"/>
                <a:gd name="connsiteY46" fmla="*/ 866019 h 6654703"/>
                <a:gd name="connsiteX47" fmla="*/ 762366 w 3048978"/>
                <a:gd name="connsiteY47" fmla="*/ 910635 h 6654703"/>
                <a:gd name="connsiteX48" fmla="*/ 768751 w 3048978"/>
                <a:gd name="connsiteY48" fmla="*/ 910834 h 6654703"/>
                <a:gd name="connsiteX49" fmla="*/ 777226 w 3048978"/>
                <a:gd name="connsiteY49" fmla="*/ 927785 h 6654703"/>
                <a:gd name="connsiteX50" fmla="*/ 778921 w 3048978"/>
                <a:gd name="connsiteY50" fmla="*/ 1016782 h 6654703"/>
                <a:gd name="connsiteX51" fmla="*/ 765360 w 3048978"/>
                <a:gd name="connsiteY51" fmla="*/ 1029495 h 6654703"/>
                <a:gd name="connsiteX52" fmla="*/ 680603 w 3048978"/>
                <a:gd name="connsiteY52" fmla="*/ 1050684 h 6654703"/>
                <a:gd name="connsiteX53" fmla="*/ 749255 w 3048978"/>
                <a:gd name="connsiteY53" fmla="*/ 921004 h 6654703"/>
                <a:gd name="connsiteX54" fmla="*/ 762366 w 3048978"/>
                <a:gd name="connsiteY54" fmla="*/ 910635 h 6654703"/>
                <a:gd name="connsiteX55" fmla="*/ 934953 w 3048978"/>
                <a:gd name="connsiteY55" fmla="*/ 881302 h 6654703"/>
                <a:gd name="connsiteX56" fmla="*/ 1052687 w 3048978"/>
                <a:gd name="connsiteY56" fmla="*/ 865914 h 6654703"/>
                <a:gd name="connsiteX57" fmla="*/ 802653 w 3048978"/>
                <a:gd name="connsiteY57" fmla="*/ 1118490 h 6654703"/>
                <a:gd name="connsiteX58" fmla="*/ 934953 w 3048978"/>
                <a:gd name="connsiteY58" fmla="*/ 881302 h 6654703"/>
                <a:gd name="connsiteX59" fmla="*/ 747498 w 3048978"/>
                <a:gd name="connsiteY59" fmla="*/ 893831 h 6654703"/>
                <a:gd name="connsiteX60" fmla="*/ 731638 w 3048978"/>
                <a:gd name="connsiteY60" fmla="*/ 928654 h 6654703"/>
                <a:gd name="connsiteX61" fmla="*/ 720835 w 3048978"/>
                <a:gd name="connsiteY61" fmla="*/ 921277 h 6654703"/>
                <a:gd name="connsiteX62" fmla="*/ 747498 w 3048978"/>
                <a:gd name="connsiteY62" fmla="*/ 893831 h 6654703"/>
                <a:gd name="connsiteX63" fmla="*/ 911393 w 3048978"/>
                <a:gd name="connsiteY63" fmla="*/ 861980 h 6654703"/>
                <a:gd name="connsiteX64" fmla="*/ 934026 w 3048978"/>
                <a:gd name="connsiteY64" fmla="*/ 865065 h 6654703"/>
                <a:gd name="connsiteX65" fmla="*/ 792481 w 3048978"/>
                <a:gd name="connsiteY65" fmla="*/ 993896 h 6654703"/>
                <a:gd name="connsiteX66" fmla="*/ 850964 w 3048978"/>
                <a:gd name="connsiteY66" fmla="*/ 873541 h 6654703"/>
                <a:gd name="connsiteX67" fmla="*/ 911393 w 3048978"/>
                <a:gd name="connsiteY67" fmla="*/ 861980 h 6654703"/>
                <a:gd name="connsiteX68" fmla="*/ 834437 w 3048978"/>
                <a:gd name="connsiteY68" fmla="*/ 856973 h 6654703"/>
                <a:gd name="connsiteX69" fmla="*/ 862830 w 3048978"/>
                <a:gd name="connsiteY69" fmla="*/ 859132 h 6654703"/>
                <a:gd name="connsiteX70" fmla="*/ 792482 w 3048978"/>
                <a:gd name="connsiteY70" fmla="*/ 896426 h 6654703"/>
                <a:gd name="connsiteX71" fmla="*/ 834437 w 3048978"/>
                <a:gd name="connsiteY71" fmla="*/ 856973 h 6654703"/>
                <a:gd name="connsiteX72" fmla="*/ 780209 w 3048978"/>
                <a:gd name="connsiteY72" fmla="*/ 863183 h 6654703"/>
                <a:gd name="connsiteX73" fmla="*/ 783562 w 3048978"/>
                <a:gd name="connsiteY73" fmla="*/ 902191 h 6654703"/>
                <a:gd name="connsiteX74" fmla="*/ 762818 w 3048978"/>
                <a:gd name="connsiteY74" fmla="*/ 898260 h 6654703"/>
                <a:gd name="connsiteX75" fmla="*/ 780209 w 3048978"/>
                <a:gd name="connsiteY75" fmla="*/ 863183 h 6654703"/>
                <a:gd name="connsiteX76" fmla="*/ 518715 w 3048978"/>
                <a:gd name="connsiteY76" fmla="*/ 898967 h 6654703"/>
                <a:gd name="connsiteX77" fmla="*/ 578893 w 3048978"/>
                <a:gd name="connsiteY77" fmla="*/ 890492 h 6654703"/>
                <a:gd name="connsiteX78" fmla="*/ 604320 w 3048978"/>
                <a:gd name="connsiteY78" fmla="*/ 904053 h 6654703"/>
                <a:gd name="connsiteX79" fmla="*/ 602625 w 3048978"/>
                <a:gd name="connsiteY79" fmla="*/ 1044751 h 6654703"/>
                <a:gd name="connsiteX80" fmla="*/ 567027 w 3048978"/>
                <a:gd name="connsiteY80" fmla="*/ 1085434 h 6654703"/>
                <a:gd name="connsiteX81" fmla="*/ 561942 w 3048978"/>
                <a:gd name="connsiteY81" fmla="*/ 984573 h 6654703"/>
                <a:gd name="connsiteX82" fmla="*/ 518715 w 3048978"/>
                <a:gd name="connsiteY82" fmla="*/ 898967 h 6654703"/>
                <a:gd name="connsiteX83" fmla="*/ 663651 w 3048978"/>
                <a:gd name="connsiteY83" fmla="*/ 874389 h 6654703"/>
                <a:gd name="connsiteX84" fmla="*/ 669914 w 3048978"/>
                <a:gd name="connsiteY84" fmla="*/ 874177 h 6654703"/>
                <a:gd name="connsiteX85" fmla="*/ 683144 w 3048978"/>
                <a:gd name="connsiteY85" fmla="*/ 883711 h 6654703"/>
                <a:gd name="connsiteX86" fmla="*/ 680602 w 3048978"/>
                <a:gd name="connsiteY86" fmla="*/ 951518 h 6654703"/>
                <a:gd name="connsiteX87" fmla="*/ 639918 w 3048978"/>
                <a:gd name="connsiteY87" fmla="*/ 999829 h 6654703"/>
                <a:gd name="connsiteX88" fmla="*/ 633985 w 3048978"/>
                <a:gd name="connsiteY88" fmla="*/ 1002372 h 6654703"/>
                <a:gd name="connsiteX89" fmla="*/ 605167 w 3048978"/>
                <a:gd name="connsiteY89" fmla="*/ 887951 h 6654703"/>
                <a:gd name="connsiteX90" fmla="*/ 663651 w 3048978"/>
                <a:gd name="connsiteY90" fmla="*/ 874389 h 6654703"/>
                <a:gd name="connsiteX91" fmla="*/ 715963 w 3048978"/>
                <a:gd name="connsiteY91" fmla="*/ 860561 h 6654703"/>
                <a:gd name="connsiteX92" fmla="*/ 730608 w 3048978"/>
                <a:gd name="connsiteY92" fmla="*/ 867609 h 6654703"/>
                <a:gd name="connsiteX93" fmla="*/ 708572 w 3048978"/>
                <a:gd name="connsiteY93" fmla="*/ 921852 h 6654703"/>
                <a:gd name="connsiteX94" fmla="*/ 687382 w 3048978"/>
                <a:gd name="connsiteY94" fmla="*/ 870998 h 6654703"/>
                <a:gd name="connsiteX95" fmla="*/ 715963 w 3048978"/>
                <a:gd name="connsiteY95" fmla="*/ 860561 h 6654703"/>
                <a:gd name="connsiteX96" fmla="*/ 758539 w 3048978"/>
                <a:gd name="connsiteY96" fmla="*/ 850578 h 6654703"/>
                <a:gd name="connsiteX97" fmla="*/ 767055 w 3048978"/>
                <a:gd name="connsiteY97" fmla="*/ 850656 h 6654703"/>
                <a:gd name="connsiteX98" fmla="*/ 745865 w 3048978"/>
                <a:gd name="connsiteY98" fmla="*/ 871846 h 6654703"/>
                <a:gd name="connsiteX99" fmla="*/ 740779 w 3048978"/>
                <a:gd name="connsiteY99" fmla="*/ 860828 h 6654703"/>
                <a:gd name="connsiteX100" fmla="*/ 758539 w 3048978"/>
                <a:gd name="connsiteY100" fmla="*/ 850578 h 6654703"/>
                <a:gd name="connsiteX101" fmla="*/ 370390 w 3048978"/>
                <a:gd name="connsiteY101" fmla="*/ 914224 h 6654703"/>
                <a:gd name="connsiteX102" fmla="*/ 493288 w 3048978"/>
                <a:gd name="connsiteY102" fmla="*/ 902358 h 6654703"/>
                <a:gd name="connsiteX103" fmla="*/ 520411 w 3048978"/>
                <a:gd name="connsiteY103" fmla="*/ 918463 h 6654703"/>
                <a:gd name="connsiteX104" fmla="*/ 551770 w 3048978"/>
                <a:gd name="connsiteY104" fmla="*/ 1099843 h 6654703"/>
                <a:gd name="connsiteX105" fmla="*/ 544142 w 3048978"/>
                <a:gd name="connsiteY105" fmla="*/ 1114252 h 6654703"/>
                <a:gd name="connsiteX106" fmla="*/ 460233 w 3048978"/>
                <a:gd name="connsiteY106" fmla="*/ 1215960 h 6654703"/>
                <a:gd name="connsiteX107" fmla="*/ 370390 w 3048978"/>
                <a:gd name="connsiteY107" fmla="*/ 914224 h 6654703"/>
                <a:gd name="connsiteX108" fmla="*/ 846620 w 3048978"/>
                <a:gd name="connsiteY108" fmla="*/ 822368 h 6654703"/>
                <a:gd name="connsiteX109" fmla="*/ 853507 w 3048978"/>
                <a:gd name="connsiteY109" fmla="*/ 825230 h 6654703"/>
                <a:gd name="connsiteX110" fmla="*/ 851812 w 3048978"/>
                <a:gd name="connsiteY110" fmla="*/ 835401 h 6654703"/>
                <a:gd name="connsiteX111" fmla="*/ 839097 w 3048978"/>
                <a:gd name="connsiteY111" fmla="*/ 841333 h 6654703"/>
                <a:gd name="connsiteX112" fmla="*/ 813670 w 3048978"/>
                <a:gd name="connsiteY112" fmla="*/ 834552 h 6654703"/>
                <a:gd name="connsiteX113" fmla="*/ 839098 w 3048978"/>
                <a:gd name="connsiteY113" fmla="*/ 825229 h 6654703"/>
                <a:gd name="connsiteX114" fmla="*/ 846620 w 3048978"/>
                <a:gd name="connsiteY114" fmla="*/ 822368 h 6654703"/>
                <a:gd name="connsiteX115" fmla="*/ 260205 w 3048978"/>
                <a:gd name="connsiteY115" fmla="*/ 915920 h 6654703"/>
                <a:gd name="connsiteX116" fmla="*/ 348354 w 3048978"/>
                <a:gd name="connsiteY116" fmla="*/ 915920 h 6654703"/>
                <a:gd name="connsiteX117" fmla="*/ 369544 w 3048978"/>
                <a:gd name="connsiteY117" fmla="*/ 929481 h 6654703"/>
                <a:gd name="connsiteX118" fmla="*/ 450909 w 3048978"/>
                <a:gd name="connsiteY118" fmla="*/ 1101539 h 6654703"/>
                <a:gd name="connsiteX119" fmla="*/ 454301 w 3048978"/>
                <a:gd name="connsiteY119" fmla="*/ 1138831 h 6654703"/>
                <a:gd name="connsiteX120" fmla="*/ 410227 w 3048978"/>
                <a:gd name="connsiteY120" fmla="*/ 1281223 h 6654703"/>
                <a:gd name="connsiteX121" fmla="*/ 342419 w 3048978"/>
                <a:gd name="connsiteY121" fmla="*/ 1365981 h 6654703"/>
                <a:gd name="connsiteX122" fmla="*/ 260205 w 3048978"/>
                <a:gd name="connsiteY122" fmla="*/ 915920 h 6654703"/>
                <a:gd name="connsiteX123" fmla="*/ 899276 w 3048978"/>
                <a:gd name="connsiteY123" fmla="*/ 807431 h 6654703"/>
                <a:gd name="connsiteX124" fmla="*/ 892495 w 3048978"/>
                <a:gd name="connsiteY124" fmla="*/ 837095 h 6654703"/>
                <a:gd name="connsiteX125" fmla="*/ 870458 w 3048978"/>
                <a:gd name="connsiteY125" fmla="*/ 844723 h 6654703"/>
                <a:gd name="connsiteX126" fmla="*/ 866220 w 3048978"/>
                <a:gd name="connsiteY126" fmla="*/ 828620 h 6654703"/>
                <a:gd name="connsiteX127" fmla="*/ 899276 w 3048978"/>
                <a:gd name="connsiteY127" fmla="*/ 807431 h 6654703"/>
                <a:gd name="connsiteX128" fmla="*/ 954367 w 3048978"/>
                <a:gd name="connsiteY128" fmla="*/ 788784 h 6654703"/>
                <a:gd name="connsiteX129" fmla="*/ 943349 w 3048978"/>
                <a:gd name="connsiteY129" fmla="*/ 832010 h 6654703"/>
                <a:gd name="connsiteX130" fmla="*/ 934026 w 3048978"/>
                <a:gd name="connsiteY130" fmla="*/ 850656 h 6654703"/>
                <a:gd name="connsiteX131" fmla="*/ 905208 w 3048978"/>
                <a:gd name="connsiteY131" fmla="*/ 846418 h 6654703"/>
                <a:gd name="connsiteX132" fmla="*/ 906904 w 3048978"/>
                <a:gd name="connsiteY132" fmla="*/ 821840 h 6654703"/>
                <a:gd name="connsiteX133" fmla="*/ 954367 w 3048978"/>
                <a:gd name="connsiteY133" fmla="*/ 788784 h 6654703"/>
                <a:gd name="connsiteX134" fmla="*/ 159345 w 3048978"/>
                <a:gd name="connsiteY134" fmla="*/ 919309 h 6654703"/>
                <a:gd name="connsiteX135" fmla="*/ 233932 w 3048978"/>
                <a:gd name="connsiteY135" fmla="*/ 919310 h 6654703"/>
                <a:gd name="connsiteX136" fmla="*/ 257662 w 3048978"/>
                <a:gd name="connsiteY136" fmla="*/ 939650 h 6654703"/>
                <a:gd name="connsiteX137" fmla="*/ 298345 w 3048978"/>
                <a:gd name="connsiteY137" fmla="*/ 1056616 h 6654703"/>
                <a:gd name="connsiteX138" fmla="*/ 329707 w 3048978"/>
                <a:gd name="connsiteY138" fmla="*/ 1274443 h 6654703"/>
                <a:gd name="connsiteX139" fmla="*/ 279699 w 3048978"/>
                <a:gd name="connsiteY139" fmla="*/ 1454129 h 6654703"/>
                <a:gd name="connsiteX140" fmla="*/ 238169 w 3048978"/>
                <a:gd name="connsiteY140" fmla="*/ 1513459 h 6654703"/>
                <a:gd name="connsiteX141" fmla="*/ 202571 w 3048978"/>
                <a:gd name="connsiteY141" fmla="*/ 1031190 h 6654703"/>
                <a:gd name="connsiteX142" fmla="*/ 159345 w 3048978"/>
                <a:gd name="connsiteY142" fmla="*/ 919309 h 6654703"/>
                <a:gd name="connsiteX143" fmla="*/ 750951 w 3048978"/>
                <a:gd name="connsiteY143" fmla="*/ 819296 h 6654703"/>
                <a:gd name="connsiteX144" fmla="*/ 757321 w 3048978"/>
                <a:gd name="connsiteY144" fmla="*/ 818528 h 6654703"/>
                <a:gd name="connsiteX145" fmla="*/ 777225 w 3048978"/>
                <a:gd name="connsiteY145" fmla="*/ 831161 h 6654703"/>
                <a:gd name="connsiteX146" fmla="*/ 749255 w 3048978"/>
                <a:gd name="connsiteY146" fmla="*/ 836247 h 6654703"/>
                <a:gd name="connsiteX147" fmla="*/ 750951 w 3048978"/>
                <a:gd name="connsiteY147" fmla="*/ 819296 h 6654703"/>
                <a:gd name="connsiteX148" fmla="*/ 1029802 w 3048978"/>
                <a:gd name="connsiteY148" fmla="*/ 759966 h 6654703"/>
                <a:gd name="connsiteX149" fmla="*/ 995899 w 3048978"/>
                <a:gd name="connsiteY149" fmla="*/ 843028 h 6654703"/>
                <a:gd name="connsiteX150" fmla="*/ 975558 w 3048978"/>
                <a:gd name="connsiteY150" fmla="*/ 852352 h 6654703"/>
                <a:gd name="connsiteX151" fmla="*/ 952673 w 3048978"/>
                <a:gd name="connsiteY151" fmla="*/ 838791 h 6654703"/>
                <a:gd name="connsiteX152" fmla="*/ 997595 w 3048978"/>
                <a:gd name="connsiteY152" fmla="*/ 770984 h 6654703"/>
                <a:gd name="connsiteX153" fmla="*/ 1029802 w 3048978"/>
                <a:gd name="connsiteY153" fmla="*/ 759966 h 6654703"/>
                <a:gd name="connsiteX154" fmla="*/ 848422 w 3048978"/>
                <a:gd name="connsiteY154" fmla="*/ 777766 h 6654703"/>
                <a:gd name="connsiteX155" fmla="*/ 812823 w 3048978"/>
                <a:gd name="connsiteY155" fmla="*/ 819296 h 6654703"/>
                <a:gd name="connsiteX156" fmla="*/ 848422 w 3048978"/>
                <a:gd name="connsiteY156" fmla="*/ 777766 h 6654703"/>
                <a:gd name="connsiteX157" fmla="*/ 711115 w 3048978"/>
                <a:gd name="connsiteY157" fmla="*/ 789631 h 6654703"/>
                <a:gd name="connsiteX158" fmla="*/ 738237 w 3048978"/>
                <a:gd name="connsiteY158" fmla="*/ 830314 h 6654703"/>
                <a:gd name="connsiteX159" fmla="*/ 690773 w 3048978"/>
                <a:gd name="connsiteY159" fmla="*/ 854893 h 6654703"/>
                <a:gd name="connsiteX160" fmla="*/ 711115 w 3048978"/>
                <a:gd name="connsiteY160" fmla="*/ 789631 h 6654703"/>
                <a:gd name="connsiteX161" fmla="*/ 1159481 w 3048978"/>
                <a:gd name="connsiteY161" fmla="*/ 715046 h 6654703"/>
                <a:gd name="connsiteX162" fmla="*/ 1110321 w 3048978"/>
                <a:gd name="connsiteY162" fmla="*/ 771832 h 6654703"/>
                <a:gd name="connsiteX163" fmla="*/ 1081503 w 3048978"/>
                <a:gd name="connsiteY163" fmla="*/ 837942 h 6654703"/>
                <a:gd name="connsiteX164" fmla="*/ 1063705 w 3048978"/>
                <a:gd name="connsiteY164" fmla="*/ 853200 h 6654703"/>
                <a:gd name="connsiteX165" fmla="*/ 1033192 w 3048978"/>
                <a:gd name="connsiteY165" fmla="*/ 853199 h 6654703"/>
                <a:gd name="connsiteX166" fmla="*/ 1006917 w 3048978"/>
                <a:gd name="connsiteY166" fmla="*/ 822686 h 6654703"/>
                <a:gd name="connsiteX167" fmla="*/ 1059466 w 3048978"/>
                <a:gd name="connsiteY167" fmla="*/ 750643 h 6654703"/>
                <a:gd name="connsiteX168" fmla="*/ 1159481 w 3048978"/>
                <a:gd name="connsiteY168" fmla="*/ 715046 h 6654703"/>
                <a:gd name="connsiteX169" fmla="*/ 789091 w 3048978"/>
                <a:gd name="connsiteY169" fmla="*/ 774375 h 6654703"/>
                <a:gd name="connsiteX170" fmla="*/ 795766 w 3048978"/>
                <a:gd name="connsiteY170" fmla="*/ 773527 h 6654703"/>
                <a:gd name="connsiteX171" fmla="*/ 801804 w 3048978"/>
                <a:gd name="connsiteY171" fmla="*/ 775222 h 6654703"/>
                <a:gd name="connsiteX172" fmla="*/ 793329 w 3048978"/>
                <a:gd name="connsiteY172" fmla="*/ 804040 h 6654703"/>
                <a:gd name="connsiteX173" fmla="*/ 789091 w 3048978"/>
                <a:gd name="connsiteY173" fmla="*/ 774375 h 6654703"/>
                <a:gd name="connsiteX174" fmla="*/ 901819 w 3048978"/>
                <a:gd name="connsiteY174" fmla="*/ 729453 h 6654703"/>
                <a:gd name="connsiteX175" fmla="*/ 910294 w 3048978"/>
                <a:gd name="connsiteY175" fmla="*/ 759966 h 6654703"/>
                <a:gd name="connsiteX176" fmla="*/ 918770 w 3048978"/>
                <a:gd name="connsiteY176" fmla="*/ 783698 h 6654703"/>
                <a:gd name="connsiteX177" fmla="*/ 873000 w 3048978"/>
                <a:gd name="connsiteY177" fmla="*/ 798955 h 6654703"/>
                <a:gd name="connsiteX178" fmla="*/ 869610 w 3048978"/>
                <a:gd name="connsiteY178" fmla="*/ 757425 h 6654703"/>
                <a:gd name="connsiteX179" fmla="*/ 901819 w 3048978"/>
                <a:gd name="connsiteY179" fmla="*/ 729453 h 6654703"/>
                <a:gd name="connsiteX180" fmla="*/ 764511 w 3048978"/>
                <a:gd name="connsiteY180" fmla="*/ 750643 h 6654703"/>
                <a:gd name="connsiteX181" fmla="*/ 760274 w 3048978"/>
                <a:gd name="connsiteY181" fmla="*/ 793869 h 6654703"/>
                <a:gd name="connsiteX182" fmla="*/ 722981 w 3048978"/>
                <a:gd name="connsiteY182" fmla="*/ 785393 h 6654703"/>
                <a:gd name="connsiteX183" fmla="*/ 764511 w 3048978"/>
                <a:gd name="connsiteY183" fmla="*/ 750643 h 6654703"/>
                <a:gd name="connsiteX184" fmla="*/ 1432703 w 3048978"/>
                <a:gd name="connsiteY184" fmla="*/ 748644 h 6654703"/>
                <a:gd name="connsiteX185" fmla="*/ 1178975 w 3048978"/>
                <a:gd name="connsiteY185" fmla="*/ 832010 h 6654703"/>
                <a:gd name="connsiteX186" fmla="*/ 1134901 w 3048978"/>
                <a:gd name="connsiteY186" fmla="*/ 847266 h 6654703"/>
                <a:gd name="connsiteX187" fmla="*/ 1093370 w 3048978"/>
                <a:gd name="connsiteY187" fmla="*/ 846419 h 6654703"/>
                <a:gd name="connsiteX188" fmla="*/ 1103541 w 3048978"/>
                <a:gd name="connsiteY188" fmla="*/ 803192 h 6654703"/>
                <a:gd name="connsiteX189" fmla="*/ 1240000 w 3048978"/>
                <a:gd name="connsiteY189" fmla="*/ 685379 h 6654703"/>
                <a:gd name="connsiteX190" fmla="*/ 1432703 w 3048978"/>
                <a:gd name="connsiteY190" fmla="*/ 748644 h 6654703"/>
                <a:gd name="connsiteX191" fmla="*/ 848846 w 3048978"/>
                <a:gd name="connsiteY191" fmla="*/ 729666 h 6654703"/>
                <a:gd name="connsiteX192" fmla="*/ 861982 w 3048978"/>
                <a:gd name="connsiteY192" fmla="*/ 734539 h 6654703"/>
                <a:gd name="connsiteX193" fmla="*/ 874696 w 3048978"/>
                <a:gd name="connsiteY193" fmla="*/ 741320 h 6654703"/>
                <a:gd name="connsiteX194" fmla="*/ 860287 w 3048978"/>
                <a:gd name="connsiteY194" fmla="*/ 749795 h 6654703"/>
                <a:gd name="connsiteX195" fmla="*/ 834861 w 3048978"/>
                <a:gd name="connsiteY195" fmla="*/ 759118 h 6654703"/>
                <a:gd name="connsiteX196" fmla="*/ 838250 w 3048978"/>
                <a:gd name="connsiteY196" fmla="*/ 738778 h 6654703"/>
                <a:gd name="connsiteX197" fmla="*/ 848846 w 3048978"/>
                <a:gd name="connsiteY197" fmla="*/ 729666 h 6654703"/>
                <a:gd name="connsiteX198" fmla="*/ 772141 w 3048978"/>
                <a:gd name="connsiteY198" fmla="*/ 726063 h 6654703"/>
                <a:gd name="connsiteX199" fmla="*/ 825536 w 3048978"/>
                <a:gd name="connsiteY199" fmla="*/ 733692 h 6654703"/>
                <a:gd name="connsiteX200" fmla="*/ 794177 w 3048978"/>
                <a:gd name="connsiteY200" fmla="*/ 763356 h 6654703"/>
                <a:gd name="connsiteX201" fmla="*/ 772141 w 3048978"/>
                <a:gd name="connsiteY201" fmla="*/ 726063 h 6654703"/>
                <a:gd name="connsiteX202" fmla="*/ 642461 w 3048978"/>
                <a:gd name="connsiteY202" fmla="*/ 731148 h 6654703"/>
                <a:gd name="connsiteX203" fmla="*/ 691620 w 3048978"/>
                <a:gd name="connsiteY203" fmla="*/ 771831 h 6654703"/>
                <a:gd name="connsiteX204" fmla="*/ 699249 w 3048978"/>
                <a:gd name="connsiteY204" fmla="*/ 799803 h 6654703"/>
                <a:gd name="connsiteX205" fmla="*/ 628900 w 3048978"/>
                <a:gd name="connsiteY205" fmla="*/ 870998 h 6654703"/>
                <a:gd name="connsiteX206" fmla="*/ 602625 w 3048978"/>
                <a:gd name="connsiteY206" fmla="*/ 876084 h 6654703"/>
                <a:gd name="connsiteX207" fmla="*/ 642461 w 3048978"/>
                <a:gd name="connsiteY207" fmla="*/ 731148 h 6654703"/>
                <a:gd name="connsiteX208" fmla="*/ 978099 w 3048978"/>
                <a:gd name="connsiteY208" fmla="*/ 672667 h 6654703"/>
                <a:gd name="connsiteX209" fmla="*/ 977253 w 3048978"/>
                <a:gd name="connsiteY209" fmla="*/ 753185 h 6654703"/>
                <a:gd name="connsiteX210" fmla="*/ 967929 w 3048978"/>
                <a:gd name="connsiteY210" fmla="*/ 767594 h 6654703"/>
                <a:gd name="connsiteX211" fmla="*/ 927245 w 3048978"/>
                <a:gd name="connsiteY211" fmla="*/ 770136 h 6654703"/>
                <a:gd name="connsiteX212" fmla="*/ 934874 w 3048978"/>
                <a:gd name="connsiteY212" fmla="*/ 704027 h 6654703"/>
                <a:gd name="connsiteX213" fmla="*/ 978099 w 3048978"/>
                <a:gd name="connsiteY213" fmla="*/ 672667 h 6654703"/>
                <a:gd name="connsiteX214" fmla="*/ 752646 w 3048978"/>
                <a:gd name="connsiteY214" fmla="*/ 700635 h 6654703"/>
                <a:gd name="connsiteX215" fmla="*/ 732303 w 3048978"/>
                <a:gd name="connsiteY215" fmla="*/ 767595 h 6654703"/>
                <a:gd name="connsiteX216" fmla="*/ 678906 w 3048978"/>
                <a:gd name="connsiteY216" fmla="*/ 746404 h 6654703"/>
                <a:gd name="connsiteX217" fmla="*/ 752646 w 3048978"/>
                <a:gd name="connsiteY217" fmla="*/ 700635 h 6654703"/>
                <a:gd name="connsiteX218" fmla="*/ 890535 w 3048978"/>
                <a:gd name="connsiteY218" fmla="*/ 667687 h 6654703"/>
                <a:gd name="connsiteX219" fmla="*/ 895038 w 3048978"/>
                <a:gd name="connsiteY219" fmla="*/ 668428 h 6654703"/>
                <a:gd name="connsiteX220" fmla="*/ 954367 w 3048978"/>
                <a:gd name="connsiteY220" fmla="*/ 674361 h 6654703"/>
                <a:gd name="connsiteX221" fmla="*/ 895039 w 3048978"/>
                <a:gd name="connsiteY221" fmla="*/ 719283 h 6654703"/>
                <a:gd name="connsiteX222" fmla="*/ 867916 w 3048978"/>
                <a:gd name="connsiteY222" fmla="*/ 724367 h 6654703"/>
                <a:gd name="connsiteX223" fmla="*/ 859439 w 3048978"/>
                <a:gd name="connsiteY223" fmla="*/ 704874 h 6654703"/>
                <a:gd name="connsiteX224" fmla="*/ 881476 w 3048978"/>
                <a:gd name="connsiteY224" fmla="*/ 674361 h 6654703"/>
                <a:gd name="connsiteX225" fmla="*/ 890535 w 3048978"/>
                <a:gd name="connsiteY225" fmla="*/ 667687 h 6654703"/>
                <a:gd name="connsiteX226" fmla="*/ 766207 w 3048978"/>
                <a:gd name="connsiteY226" fmla="*/ 682837 h 6654703"/>
                <a:gd name="connsiteX227" fmla="*/ 850964 w 3048978"/>
                <a:gd name="connsiteY227" fmla="*/ 687923 h 6654703"/>
                <a:gd name="connsiteX228" fmla="*/ 799262 w 3048978"/>
                <a:gd name="connsiteY228" fmla="*/ 723521 h 6654703"/>
                <a:gd name="connsiteX229" fmla="*/ 766207 w 3048978"/>
                <a:gd name="connsiteY229" fmla="*/ 682837 h 6654703"/>
                <a:gd name="connsiteX230" fmla="*/ 1038279 w 3048978"/>
                <a:gd name="connsiteY230" fmla="*/ 636221 h 6654703"/>
                <a:gd name="connsiteX231" fmla="*/ 1067095 w 3048978"/>
                <a:gd name="connsiteY231" fmla="*/ 731997 h 6654703"/>
                <a:gd name="connsiteX232" fmla="*/ 1011157 w 3048978"/>
                <a:gd name="connsiteY232" fmla="*/ 753185 h 6654703"/>
                <a:gd name="connsiteX233" fmla="*/ 983185 w 3048978"/>
                <a:gd name="connsiteY233" fmla="*/ 737929 h 6654703"/>
                <a:gd name="connsiteX234" fmla="*/ 1038279 w 3048978"/>
                <a:gd name="connsiteY234" fmla="*/ 636221 h 6654703"/>
                <a:gd name="connsiteX235" fmla="*/ 589911 w 3048978"/>
                <a:gd name="connsiteY235" fmla="*/ 688770 h 6654703"/>
                <a:gd name="connsiteX236" fmla="*/ 628053 w 3048978"/>
                <a:gd name="connsiteY236" fmla="*/ 812515 h 6654703"/>
                <a:gd name="connsiteX237" fmla="*/ 531430 w 3048978"/>
                <a:gd name="connsiteY237" fmla="*/ 882016 h 6654703"/>
                <a:gd name="connsiteX238" fmla="*/ 589911 w 3048978"/>
                <a:gd name="connsiteY238" fmla="*/ 688770 h 6654703"/>
                <a:gd name="connsiteX239" fmla="*/ 941061 w 3048978"/>
                <a:gd name="connsiteY239" fmla="*/ 610231 h 6654703"/>
                <a:gd name="connsiteX240" fmla="*/ 949323 w 3048978"/>
                <a:gd name="connsiteY240" fmla="*/ 610330 h 6654703"/>
                <a:gd name="connsiteX241" fmla="*/ 962843 w 3048978"/>
                <a:gd name="connsiteY241" fmla="*/ 615879 h 6654703"/>
                <a:gd name="connsiteX242" fmla="*/ 1032344 w 3048978"/>
                <a:gd name="connsiteY242" fmla="*/ 623507 h 6654703"/>
                <a:gd name="connsiteX243" fmla="*/ 915381 w 3048978"/>
                <a:gd name="connsiteY243" fmla="*/ 665037 h 6654703"/>
                <a:gd name="connsiteX244" fmla="*/ 906057 w 3048978"/>
                <a:gd name="connsiteY244" fmla="*/ 644696 h 6654703"/>
                <a:gd name="connsiteX245" fmla="*/ 921313 w 3048978"/>
                <a:gd name="connsiteY245" fmla="*/ 626896 h 6654703"/>
                <a:gd name="connsiteX246" fmla="*/ 941061 w 3048978"/>
                <a:gd name="connsiteY246" fmla="*/ 610231 h 6654703"/>
                <a:gd name="connsiteX247" fmla="*/ 1167955 w 3048978"/>
                <a:gd name="connsiteY247" fmla="*/ 558243 h 6654703"/>
                <a:gd name="connsiteX248" fmla="*/ 1205249 w 3048978"/>
                <a:gd name="connsiteY248" fmla="*/ 682837 h 6654703"/>
                <a:gd name="connsiteX249" fmla="*/ 1089133 w 3048978"/>
                <a:gd name="connsiteY249" fmla="*/ 724367 h 6654703"/>
                <a:gd name="connsiteX250" fmla="*/ 1041668 w 3048978"/>
                <a:gd name="connsiteY250" fmla="*/ 671818 h 6654703"/>
                <a:gd name="connsiteX251" fmla="*/ 1074723 w 3048978"/>
                <a:gd name="connsiteY251" fmla="*/ 612489 h 6654703"/>
                <a:gd name="connsiteX252" fmla="*/ 1167955 w 3048978"/>
                <a:gd name="connsiteY252" fmla="*/ 558243 h 6654703"/>
                <a:gd name="connsiteX253" fmla="*/ 755189 w 3048978"/>
                <a:gd name="connsiteY253" fmla="*/ 621812 h 6654703"/>
                <a:gd name="connsiteX254" fmla="*/ 912837 w 3048978"/>
                <a:gd name="connsiteY254" fmla="*/ 615878 h 6654703"/>
                <a:gd name="connsiteX255" fmla="*/ 817908 w 3048978"/>
                <a:gd name="connsiteY255" fmla="*/ 681990 h 6654703"/>
                <a:gd name="connsiteX256" fmla="*/ 755189 w 3048978"/>
                <a:gd name="connsiteY256" fmla="*/ 621812 h 6654703"/>
                <a:gd name="connsiteX257" fmla="*/ 738237 w 3048978"/>
                <a:gd name="connsiteY257" fmla="*/ 619269 h 6654703"/>
                <a:gd name="connsiteX258" fmla="*/ 714506 w 3048978"/>
                <a:gd name="connsiteY258" fmla="*/ 725216 h 6654703"/>
                <a:gd name="connsiteX259" fmla="*/ 619577 w 3048978"/>
                <a:gd name="connsiteY259" fmla="*/ 692160 h 6654703"/>
                <a:gd name="connsiteX260" fmla="*/ 738237 w 3048978"/>
                <a:gd name="connsiteY260" fmla="*/ 619269 h 6654703"/>
                <a:gd name="connsiteX261" fmla="*/ 1272208 w 3048978"/>
                <a:gd name="connsiteY261" fmla="*/ 501456 h 6654703"/>
                <a:gd name="connsiteX262" fmla="*/ 1310348 w 3048978"/>
                <a:gd name="connsiteY262" fmla="*/ 650630 h 6654703"/>
                <a:gd name="connsiteX263" fmla="*/ 1238305 w 3048978"/>
                <a:gd name="connsiteY263" fmla="*/ 672665 h 6654703"/>
                <a:gd name="connsiteX264" fmla="*/ 1195078 w 3048978"/>
                <a:gd name="connsiteY264" fmla="*/ 656562 h 6654703"/>
                <a:gd name="connsiteX265" fmla="*/ 1181517 w 3048978"/>
                <a:gd name="connsiteY265" fmla="*/ 565873 h 6654703"/>
                <a:gd name="connsiteX266" fmla="*/ 1197622 w 3048978"/>
                <a:gd name="connsiteY266" fmla="*/ 543835 h 6654703"/>
                <a:gd name="connsiteX267" fmla="*/ 1272208 w 3048978"/>
                <a:gd name="connsiteY267" fmla="*/ 501456 h 6654703"/>
                <a:gd name="connsiteX268" fmla="*/ 508544 w 3048978"/>
                <a:gd name="connsiteY268" fmla="*/ 615878 h 6654703"/>
                <a:gd name="connsiteX269" fmla="*/ 578893 w 3048978"/>
                <a:gd name="connsiteY269" fmla="*/ 751490 h 6654703"/>
                <a:gd name="connsiteX270" fmla="*/ 567875 w 3048978"/>
                <a:gd name="connsiteY270" fmla="*/ 798954 h 6654703"/>
                <a:gd name="connsiteX271" fmla="*/ 449215 w 3048978"/>
                <a:gd name="connsiteY271" fmla="*/ 894730 h 6654703"/>
                <a:gd name="connsiteX272" fmla="*/ 392428 w 3048978"/>
                <a:gd name="connsiteY272" fmla="*/ 899816 h 6654703"/>
                <a:gd name="connsiteX273" fmla="*/ 508544 w 3048978"/>
                <a:gd name="connsiteY273" fmla="*/ 615878 h 6654703"/>
                <a:gd name="connsiteX274" fmla="*/ 1080658 w 3048978"/>
                <a:gd name="connsiteY274" fmla="*/ 474334 h 6654703"/>
                <a:gd name="connsiteX275" fmla="*/ 1174738 w 3048978"/>
                <a:gd name="connsiteY275" fmla="*/ 541292 h 6654703"/>
                <a:gd name="connsiteX276" fmla="*/ 993357 w 3048978"/>
                <a:gd name="connsiteY276" fmla="*/ 610793 h 6654703"/>
                <a:gd name="connsiteX277" fmla="*/ 984032 w 3048978"/>
                <a:gd name="connsiteY277" fmla="*/ 609945 h 6654703"/>
                <a:gd name="connsiteX278" fmla="*/ 953521 w 3048978"/>
                <a:gd name="connsiteY278" fmla="*/ 596385 h 6654703"/>
                <a:gd name="connsiteX279" fmla="*/ 970472 w 3048978"/>
                <a:gd name="connsiteY279" fmla="*/ 573499 h 6654703"/>
                <a:gd name="connsiteX280" fmla="*/ 1080658 w 3048978"/>
                <a:gd name="connsiteY280" fmla="*/ 474334 h 6654703"/>
                <a:gd name="connsiteX281" fmla="*/ 1449350 w 3048978"/>
                <a:gd name="connsiteY281" fmla="*/ 411613 h 6654703"/>
                <a:gd name="connsiteX282" fmla="*/ 1413753 w 3048978"/>
                <a:gd name="connsiteY282" fmla="*/ 561634 h 6654703"/>
                <a:gd name="connsiteX283" fmla="*/ 1419157 w 3048978"/>
                <a:gd name="connsiteY283" fmla="*/ 585578 h 6654703"/>
                <a:gd name="connsiteX284" fmla="*/ 1436046 w 3048978"/>
                <a:gd name="connsiteY284" fmla="*/ 616932 h 6654703"/>
                <a:gd name="connsiteX285" fmla="*/ 1368822 w 3048978"/>
                <a:gd name="connsiteY285" fmla="*/ 634533 h 6654703"/>
                <a:gd name="connsiteX286" fmla="*/ 1335776 w 3048978"/>
                <a:gd name="connsiteY286" fmla="*/ 643849 h 6654703"/>
                <a:gd name="connsiteX287" fmla="*/ 1310348 w 3048978"/>
                <a:gd name="connsiteY287" fmla="*/ 636221 h 6654703"/>
                <a:gd name="connsiteX288" fmla="*/ 1285768 w 3048978"/>
                <a:gd name="connsiteY288" fmla="*/ 500609 h 6654703"/>
                <a:gd name="connsiteX289" fmla="*/ 1296787 w 3048978"/>
                <a:gd name="connsiteY289" fmla="*/ 488742 h 6654703"/>
                <a:gd name="connsiteX290" fmla="*/ 1371373 w 3048978"/>
                <a:gd name="connsiteY290" fmla="*/ 449754 h 6654703"/>
                <a:gd name="connsiteX291" fmla="*/ 1449350 w 3048978"/>
                <a:gd name="connsiteY291" fmla="*/ 411613 h 6654703"/>
                <a:gd name="connsiteX292" fmla="*/ 744170 w 3048978"/>
                <a:gd name="connsiteY292" fmla="*/ 505695 h 6654703"/>
                <a:gd name="connsiteX293" fmla="*/ 1040820 w 3048978"/>
                <a:gd name="connsiteY293" fmla="*/ 489591 h 6654703"/>
                <a:gd name="connsiteX294" fmla="*/ 914532 w 3048978"/>
                <a:gd name="connsiteY294" fmla="*/ 601471 h 6654703"/>
                <a:gd name="connsiteX295" fmla="*/ 784006 w 3048978"/>
                <a:gd name="connsiteY295" fmla="*/ 618422 h 6654703"/>
                <a:gd name="connsiteX296" fmla="*/ 747559 w 3048978"/>
                <a:gd name="connsiteY296" fmla="*/ 577739 h 6654703"/>
                <a:gd name="connsiteX297" fmla="*/ 744170 w 3048978"/>
                <a:gd name="connsiteY297" fmla="*/ 505695 h 6654703"/>
                <a:gd name="connsiteX298" fmla="*/ 728066 w 3048978"/>
                <a:gd name="connsiteY298" fmla="*/ 502304 h 6654703"/>
                <a:gd name="connsiteX299" fmla="*/ 736541 w 3048978"/>
                <a:gd name="connsiteY299" fmla="*/ 586215 h 6654703"/>
                <a:gd name="connsiteX300" fmla="*/ 733152 w 3048978"/>
                <a:gd name="connsiteY300" fmla="*/ 606555 h 6654703"/>
                <a:gd name="connsiteX301" fmla="*/ 620425 w 3048978"/>
                <a:gd name="connsiteY301" fmla="*/ 681142 h 6654703"/>
                <a:gd name="connsiteX302" fmla="*/ 594150 w 3048978"/>
                <a:gd name="connsiteY302" fmla="*/ 673513 h 6654703"/>
                <a:gd name="connsiteX303" fmla="*/ 533972 w 3048978"/>
                <a:gd name="connsiteY303" fmla="*/ 619268 h 6654703"/>
                <a:gd name="connsiteX304" fmla="*/ 728066 w 3048978"/>
                <a:gd name="connsiteY304" fmla="*/ 502304 h 6654703"/>
                <a:gd name="connsiteX305" fmla="*/ 427177 w 3048978"/>
                <a:gd name="connsiteY305" fmla="*/ 522646 h 6654703"/>
                <a:gd name="connsiteX306" fmla="*/ 487355 w 3048978"/>
                <a:gd name="connsiteY306" fmla="*/ 590452 h 6654703"/>
                <a:gd name="connsiteX307" fmla="*/ 497526 w 3048978"/>
                <a:gd name="connsiteY307" fmla="*/ 620964 h 6654703"/>
                <a:gd name="connsiteX308" fmla="*/ 405140 w 3048978"/>
                <a:gd name="connsiteY308" fmla="*/ 869303 h 6654703"/>
                <a:gd name="connsiteX309" fmla="*/ 328859 w 3048978"/>
                <a:gd name="connsiteY309" fmla="*/ 903206 h 6654703"/>
                <a:gd name="connsiteX310" fmla="*/ 258511 w 3048978"/>
                <a:gd name="connsiteY310" fmla="*/ 906597 h 6654703"/>
                <a:gd name="connsiteX311" fmla="*/ 419549 w 3048978"/>
                <a:gd name="connsiteY311" fmla="*/ 530274 h 6654703"/>
                <a:gd name="connsiteX312" fmla="*/ 427177 w 3048978"/>
                <a:gd name="connsiteY312" fmla="*/ 522646 h 6654703"/>
                <a:gd name="connsiteX313" fmla="*/ 1213302 w 3048978"/>
                <a:gd name="connsiteY313" fmla="*/ 378982 h 6654703"/>
                <a:gd name="connsiteX314" fmla="*/ 1218811 w 3048978"/>
                <a:gd name="connsiteY314" fmla="*/ 386187 h 6654703"/>
                <a:gd name="connsiteX315" fmla="*/ 1281531 w 3048978"/>
                <a:gd name="connsiteY315" fmla="*/ 481962 h 6654703"/>
                <a:gd name="connsiteX316" fmla="*/ 1197622 w 3048978"/>
                <a:gd name="connsiteY316" fmla="*/ 527730 h 6654703"/>
                <a:gd name="connsiteX317" fmla="*/ 1095065 w 3048978"/>
                <a:gd name="connsiteY317" fmla="*/ 481962 h 6654703"/>
                <a:gd name="connsiteX318" fmla="*/ 1100999 w 3048978"/>
                <a:gd name="connsiteY318" fmla="*/ 457384 h 6654703"/>
                <a:gd name="connsiteX319" fmla="*/ 1205250 w 3048978"/>
                <a:gd name="connsiteY319" fmla="*/ 381948 h 6654703"/>
                <a:gd name="connsiteX320" fmla="*/ 1213302 w 3048978"/>
                <a:gd name="connsiteY320" fmla="*/ 378982 h 6654703"/>
                <a:gd name="connsiteX321" fmla="*/ 1236610 w 3048978"/>
                <a:gd name="connsiteY321" fmla="*/ 363130 h 6654703"/>
                <a:gd name="connsiteX322" fmla="*/ 1245933 w 3048978"/>
                <a:gd name="connsiteY322" fmla="*/ 363301 h 6654703"/>
                <a:gd name="connsiteX323" fmla="*/ 1440028 w 3048978"/>
                <a:gd name="connsiteY323" fmla="*/ 398053 h 6654703"/>
                <a:gd name="connsiteX324" fmla="*/ 1441723 w 3048978"/>
                <a:gd name="connsiteY324" fmla="*/ 401443 h 6654703"/>
                <a:gd name="connsiteX325" fmla="*/ 1304416 w 3048978"/>
                <a:gd name="connsiteY325" fmla="*/ 470944 h 6654703"/>
                <a:gd name="connsiteX326" fmla="*/ 1280684 w 3048978"/>
                <a:gd name="connsiteY326" fmla="*/ 467554 h 6654703"/>
                <a:gd name="connsiteX327" fmla="*/ 1228980 w 3048978"/>
                <a:gd name="connsiteY327" fmla="*/ 382797 h 6654703"/>
                <a:gd name="connsiteX328" fmla="*/ 1236610 w 3048978"/>
                <a:gd name="connsiteY328" fmla="*/ 363130 h 6654703"/>
                <a:gd name="connsiteX329" fmla="*/ 722133 w 3048978"/>
                <a:gd name="connsiteY329" fmla="*/ 403139 h 6654703"/>
                <a:gd name="connsiteX330" fmla="*/ 594997 w 3048978"/>
                <a:gd name="connsiteY330" fmla="*/ 607403 h 6654703"/>
                <a:gd name="connsiteX331" fmla="*/ 491592 w 3048978"/>
                <a:gd name="connsiteY331" fmla="*/ 578585 h 6654703"/>
                <a:gd name="connsiteX332" fmla="*/ 436501 w 3048978"/>
                <a:gd name="connsiteY332" fmla="*/ 518407 h 6654703"/>
                <a:gd name="connsiteX333" fmla="*/ 722133 w 3048978"/>
                <a:gd name="connsiteY333" fmla="*/ 403139 h 6654703"/>
                <a:gd name="connsiteX334" fmla="*/ 742262 w 3048978"/>
                <a:gd name="connsiteY334" fmla="*/ 394768 h 6654703"/>
                <a:gd name="connsiteX335" fmla="*/ 752645 w 3048978"/>
                <a:gd name="connsiteY335" fmla="*/ 395510 h 6654703"/>
                <a:gd name="connsiteX336" fmla="*/ 1017089 w 3048978"/>
                <a:gd name="connsiteY336" fmla="*/ 410766 h 6654703"/>
                <a:gd name="connsiteX337" fmla="*/ 1190841 w 3048978"/>
                <a:gd name="connsiteY337" fmla="*/ 373473 h 6654703"/>
                <a:gd name="connsiteX338" fmla="*/ 825537 w 3048978"/>
                <a:gd name="connsiteY338" fmla="*/ 517560 h 6654703"/>
                <a:gd name="connsiteX339" fmla="*/ 738236 w 3048978"/>
                <a:gd name="connsiteY339" fmla="*/ 404834 h 6654703"/>
                <a:gd name="connsiteX340" fmla="*/ 742262 w 3048978"/>
                <a:gd name="connsiteY340" fmla="*/ 394768 h 6654703"/>
                <a:gd name="connsiteX341" fmla="*/ 745052 w 3048978"/>
                <a:gd name="connsiteY341" fmla="*/ 377503 h 6654703"/>
                <a:gd name="connsiteX342" fmla="*/ 725051 w 3048978"/>
                <a:gd name="connsiteY342" fmla="*/ 380803 h 6654703"/>
                <a:gd name="connsiteX343" fmla="*/ 721921 w 3048978"/>
                <a:gd name="connsiteY343" fmla="*/ 388411 h 6654703"/>
                <a:gd name="connsiteX344" fmla="*/ 711962 w 3048978"/>
                <a:gd name="connsiteY344" fmla="*/ 401443 h 6654703"/>
                <a:gd name="connsiteX345" fmla="*/ 505154 w 3048978"/>
                <a:gd name="connsiteY345" fmla="*/ 509084 h 6654703"/>
                <a:gd name="connsiteX346" fmla="*/ 357677 w 3048978"/>
                <a:gd name="connsiteY346" fmla="*/ 448059 h 6654703"/>
                <a:gd name="connsiteX347" fmla="*/ 352453 w 3048978"/>
                <a:gd name="connsiteY347" fmla="*/ 442293 h 6654703"/>
                <a:gd name="connsiteX348" fmla="*/ 339643 w 3048978"/>
                <a:gd name="connsiteY348" fmla="*/ 444407 h 6654703"/>
                <a:gd name="connsiteX349" fmla="*/ 386495 w 3048978"/>
                <a:gd name="connsiteY349" fmla="*/ 492981 h 6654703"/>
                <a:gd name="connsiteX350" fmla="*/ 405140 w 3048978"/>
                <a:gd name="connsiteY350" fmla="*/ 540444 h 6654703"/>
                <a:gd name="connsiteX351" fmla="*/ 306823 w 3048978"/>
                <a:gd name="connsiteY351" fmla="*/ 822686 h 6654703"/>
                <a:gd name="connsiteX352" fmla="*/ 146630 w 3048978"/>
                <a:gd name="connsiteY352" fmla="*/ 905748 h 6654703"/>
                <a:gd name="connsiteX353" fmla="*/ 2 w 3048978"/>
                <a:gd name="connsiteY353" fmla="*/ 888797 h 6654703"/>
                <a:gd name="connsiteX354" fmla="*/ 0 w 3048978"/>
                <a:gd name="connsiteY354" fmla="*/ 903206 h 6654703"/>
                <a:gd name="connsiteX355" fmla="*/ 133070 w 3048978"/>
                <a:gd name="connsiteY355" fmla="*/ 916767 h 6654703"/>
                <a:gd name="connsiteX356" fmla="*/ 155954 w 3048978"/>
                <a:gd name="connsiteY356" fmla="*/ 934566 h 6654703"/>
                <a:gd name="connsiteX357" fmla="*/ 200028 w 3048978"/>
                <a:gd name="connsiteY357" fmla="*/ 1071874 h 6654703"/>
                <a:gd name="connsiteX358" fmla="*/ 237321 w 3048978"/>
                <a:gd name="connsiteY358" fmla="*/ 1383779 h 6654703"/>
                <a:gd name="connsiteX359" fmla="*/ 234779 w 3048978"/>
                <a:gd name="connsiteY359" fmla="*/ 1463452 h 6654703"/>
                <a:gd name="connsiteX360" fmla="*/ 189857 w 3048978"/>
                <a:gd name="connsiteY360" fmla="*/ 1592283 h 6654703"/>
                <a:gd name="connsiteX361" fmla="*/ 162608 w 3048978"/>
                <a:gd name="connsiteY361" fmla="*/ 1637589 h 6654703"/>
                <a:gd name="connsiteX362" fmla="*/ 165656 w 3048978"/>
                <a:gd name="connsiteY362" fmla="*/ 1656062 h 6654703"/>
                <a:gd name="connsiteX363" fmla="*/ 195790 w 3048978"/>
                <a:gd name="connsiteY363" fmla="*/ 1604360 h 6654703"/>
                <a:gd name="connsiteX364" fmla="*/ 311060 w 3048978"/>
                <a:gd name="connsiteY364" fmla="*/ 1430397 h 6654703"/>
                <a:gd name="connsiteX365" fmla="*/ 337335 w 3048978"/>
                <a:gd name="connsiteY365" fmla="*/ 1404121 h 6654703"/>
                <a:gd name="connsiteX366" fmla="*/ 536514 w 3048978"/>
                <a:gd name="connsiteY366" fmla="*/ 1413446 h 6654703"/>
                <a:gd name="connsiteX367" fmla="*/ 557703 w 3048978"/>
                <a:gd name="connsiteY367" fmla="*/ 1454976 h 6654703"/>
                <a:gd name="connsiteX368" fmla="*/ 1444878 w 3048978"/>
                <a:gd name="connsiteY368" fmla="*/ 6654687 h 6654703"/>
                <a:gd name="connsiteX369" fmla="*/ 1459875 w 3048978"/>
                <a:gd name="connsiteY369" fmla="*/ 6654703 h 6654703"/>
                <a:gd name="connsiteX370" fmla="*/ 571265 w 3048978"/>
                <a:gd name="connsiteY370" fmla="*/ 1442262 h 6654703"/>
                <a:gd name="connsiteX371" fmla="*/ 577732 w 3048978"/>
                <a:gd name="connsiteY371" fmla="*/ 1372559 h 6654703"/>
                <a:gd name="connsiteX372" fmla="*/ 578446 w 3048978"/>
                <a:gd name="connsiteY372" fmla="*/ 1374087 h 6654703"/>
                <a:gd name="connsiteX373" fmla="*/ 596321 w 3048978"/>
                <a:gd name="connsiteY373" fmla="*/ 1281953 h 6654703"/>
                <a:gd name="connsiteX374" fmla="*/ 771292 w 3048978"/>
                <a:gd name="connsiteY374" fmla="*/ 1144763 h 6654703"/>
                <a:gd name="connsiteX375" fmla="*/ 782960 w 3048978"/>
                <a:gd name="connsiteY375" fmla="*/ 1143744 h 6654703"/>
                <a:gd name="connsiteX376" fmla="*/ 800957 w 3048978"/>
                <a:gd name="connsiteY376" fmla="*/ 1163410 h 6654703"/>
                <a:gd name="connsiteX377" fmla="*/ 811976 w 3048978"/>
                <a:gd name="connsiteY377" fmla="*/ 1202400 h 6654703"/>
                <a:gd name="connsiteX378" fmla="*/ 776378 w 3048978"/>
                <a:gd name="connsiteY378" fmla="*/ 1219351 h 6654703"/>
                <a:gd name="connsiteX379" fmla="*/ 670537 w 3048978"/>
                <a:gd name="connsiteY379" fmla="*/ 1286309 h 6654703"/>
                <a:gd name="connsiteX380" fmla="*/ 578985 w 3048978"/>
                <a:gd name="connsiteY380" fmla="*/ 1375240 h 6654703"/>
                <a:gd name="connsiteX381" fmla="*/ 582907 w 3048978"/>
                <a:gd name="connsiteY381" fmla="*/ 1383625 h 6654703"/>
                <a:gd name="connsiteX382" fmla="*/ 590759 w 3048978"/>
                <a:gd name="connsiteY382" fmla="*/ 1385475 h 6654703"/>
                <a:gd name="connsiteX383" fmla="*/ 802653 w 3048978"/>
                <a:gd name="connsiteY383" fmla="*/ 1226979 h 6654703"/>
                <a:gd name="connsiteX384" fmla="*/ 837403 w 3048978"/>
                <a:gd name="connsiteY384" fmla="*/ 1189686 h 6654703"/>
                <a:gd name="connsiteX385" fmla="*/ 860289 w 3048978"/>
                <a:gd name="connsiteY385" fmla="*/ 1146459 h 6654703"/>
                <a:gd name="connsiteX386" fmla="*/ 936569 w 3048978"/>
                <a:gd name="connsiteY386" fmla="*/ 1045598 h 6654703"/>
                <a:gd name="connsiteX387" fmla="*/ 1128969 w 3048978"/>
                <a:gd name="connsiteY387" fmla="*/ 883711 h 6654703"/>
                <a:gd name="connsiteX388" fmla="*/ 1202707 w 3048978"/>
                <a:gd name="connsiteY388" fmla="*/ 826924 h 6654703"/>
                <a:gd name="connsiteX389" fmla="*/ 1367090 w 3048978"/>
                <a:gd name="connsiteY389" fmla="*/ 684348 h 6654703"/>
                <a:gd name="connsiteX390" fmla="*/ 1445379 w 3048978"/>
                <a:gd name="connsiteY390" fmla="*/ 627951 h 6654703"/>
                <a:gd name="connsiteX391" fmla="*/ 3046612 w 3048978"/>
                <a:gd name="connsiteY391" fmla="*/ 128 h 6654703"/>
                <a:gd name="connsiteX392" fmla="*/ 1443831 w 3048978"/>
                <a:gd name="connsiteY392" fmla="*/ 613221 h 6654703"/>
                <a:gd name="connsiteX393" fmla="*/ 1450541 w 3048978"/>
                <a:gd name="connsiteY393" fmla="*/ 427420 h 6654703"/>
                <a:gd name="connsiteX394" fmla="*/ 1490882 w 3048978"/>
                <a:gd name="connsiteY394" fmla="*/ 392120 h 6654703"/>
                <a:gd name="connsiteX395" fmla="*/ 2185937 w 3048978"/>
                <a:gd name="connsiteY395" fmla="*/ 131536 h 6654703"/>
                <a:gd name="connsiteX396" fmla="*/ 2136518 w 3048978"/>
                <a:gd name="connsiteY396" fmla="*/ 140069 h 6654703"/>
                <a:gd name="connsiteX397" fmla="*/ 1471387 w 3048978"/>
                <a:gd name="connsiteY397" fmla="*/ 387883 h 6654703"/>
                <a:gd name="connsiteX398" fmla="*/ 1448504 w 3048978"/>
                <a:gd name="connsiteY398" fmla="*/ 388729 h 6654703"/>
                <a:gd name="connsiteX399" fmla="*/ 1256951 w 3048978"/>
                <a:gd name="connsiteY399" fmla="*/ 355674 h 6654703"/>
                <a:gd name="connsiteX400" fmla="*/ 1269665 w 3048978"/>
                <a:gd name="connsiteY400" fmla="*/ 342113 h 6654703"/>
                <a:gd name="connsiteX401" fmla="*/ 1372222 w 3048978"/>
                <a:gd name="connsiteY401" fmla="*/ 281935 h 6654703"/>
                <a:gd name="connsiteX402" fmla="*/ 1348490 w 3048978"/>
                <a:gd name="connsiteY402" fmla="*/ 281935 h 6654703"/>
                <a:gd name="connsiteX403" fmla="*/ 1029802 w 3048978"/>
                <a:gd name="connsiteY403" fmla="*/ 399748 h 6654703"/>
                <a:gd name="connsiteX404" fmla="*/ 784853 w 3048978"/>
                <a:gd name="connsiteY404" fmla="*/ 395510 h 6654703"/>
                <a:gd name="connsiteX405" fmla="*/ 767055 w 3048978"/>
                <a:gd name="connsiteY405" fmla="*/ 390424 h 6654703"/>
                <a:gd name="connsiteX406" fmla="*/ 745124 w 3048978"/>
                <a:gd name="connsiteY406" fmla="*/ 378028 h 6654703"/>
                <a:gd name="connsiteX407" fmla="*/ 745052 w 3048978"/>
                <a:gd name="connsiteY407" fmla="*/ 377503 h 6654703"/>
                <a:gd name="connsiteX0" fmla="*/ 578446 w 3048978"/>
                <a:gd name="connsiteY0" fmla="*/ 1374087 h 6654703"/>
                <a:gd name="connsiteX1" fmla="*/ 578046 w 3048978"/>
                <a:gd name="connsiteY1" fmla="*/ 1376152 h 6654703"/>
                <a:gd name="connsiteX2" fmla="*/ 578985 w 3048978"/>
                <a:gd name="connsiteY2" fmla="*/ 1375240 h 6654703"/>
                <a:gd name="connsiteX3" fmla="*/ 578446 w 3048978"/>
                <a:gd name="connsiteY3" fmla="*/ 1374087 h 6654703"/>
                <a:gd name="connsiteX4" fmla="*/ 482693 w 3048978"/>
                <a:gd name="connsiteY4" fmla="*/ 1229840 h 6654703"/>
                <a:gd name="connsiteX5" fmla="*/ 517019 w 3048978"/>
                <a:gd name="connsiteY5" fmla="*/ 1234606 h 6654703"/>
                <a:gd name="connsiteX6" fmla="*/ 572960 w 3048978"/>
                <a:gd name="connsiteY6" fmla="*/ 1276138 h 6654703"/>
                <a:gd name="connsiteX7" fmla="*/ 577198 w 3048978"/>
                <a:gd name="connsiteY7" fmla="*/ 1295631 h 6654703"/>
                <a:gd name="connsiteX8" fmla="*/ 557704 w 3048978"/>
                <a:gd name="connsiteY8" fmla="*/ 1416835 h 6654703"/>
                <a:gd name="connsiteX9" fmla="*/ 339029 w 3048978"/>
                <a:gd name="connsiteY9" fmla="*/ 1388865 h 6654703"/>
                <a:gd name="connsiteX10" fmla="*/ 453452 w 3048978"/>
                <a:gd name="connsiteY10" fmla="*/ 1244778 h 6654703"/>
                <a:gd name="connsiteX11" fmla="*/ 482693 w 3048978"/>
                <a:gd name="connsiteY11" fmla="*/ 1229840 h 6654703"/>
                <a:gd name="connsiteX12" fmla="*/ 604757 w 3048978"/>
                <a:gd name="connsiteY12" fmla="*/ 1080189 h 6654703"/>
                <a:gd name="connsiteX13" fmla="*/ 615338 w 3048978"/>
                <a:gd name="connsiteY13" fmla="*/ 1080348 h 6654703"/>
                <a:gd name="connsiteX14" fmla="*/ 636528 w 3048978"/>
                <a:gd name="connsiteY14" fmla="*/ 1113404 h 6654703"/>
                <a:gd name="connsiteX15" fmla="*/ 584827 w 3048978"/>
                <a:gd name="connsiteY15" fmla="*/ 1270206 h 6654703"/>
                <a:gd name="connsiteX16" fmla="*/ 468709 w 3048978"/>
                <a:gd name="connsiteY16" fmla="*/ 1223588 h 6654703"/>
                <a:gd name="connsiteX17" fmla="*/ 578894 w 3048978"/>
                <a:gd name="connsiteY17" fmla="*/ 1093062 h 6654703"/>
                <a:gd name="connsiteX18" fmla="*/ 604757 w 3048978"/>
                <a:gd name="connsiteY18" fmla="*/ 1080189 h 6654703"/>
                <a:gd name="connsiteX19" fmla="*/ 757731 w 3048978"/>
                <a:gd name="connsiteY19" fmla="*/ 1038818 h 6654703"/>
                <a:gd name="connsiteX20" fmla="*/ 781463 w 3048978"/>
                <a:gd name="connsiteY20" fmla="*/ 1059160 h 6654703"/>
                <a:gd name="connsiteX21" fmla="*/ 789091 w 3048978"/>
                <a:gd name="connsiteY21" fmla="*/ 1116795 h 6654703"/>
                <a:gd name="connsiteX22" fmla="*/ 780616 w 3048978"/>
                <a:gd name="connsiteY22" fmla="*/ 1132051 h 6654703"/>
                <a:gd name="connsiteX23" fmla="*/ 612796 w 3048978"/>
                <a:gd name="connsiteY23" fmla="*/ 1222741 h 6654703"/>
                <a:gd name="connsiteX24" fmla="*/ 659412 w 3048978"/>
                <a:gd name="connsiteY24" fmla="*/ 1096453 h 6654703"/>
                <a:gd name="connsiteX25" fmla="*/ 757731 w 3048978"/>
                <a:gd name="connsiteY25" fmla="*/ 1038818 h 6654703"/>
                <a:gd name="connsiteX26" fmla="*/ 647759 w 3048978"/>
                <a:gd name="connsiteY26" fmla="*/ 1018264 h 6654703"/>
                <a:gd name="connsiteX27" fmla="*/ 661956 w 3048978"/>
                <a:gd name="connsiteY27" fmla="*/ 1021866 h 6654703"/>
                <a:gd name="connsiteX28" fmla="*/ 667041 w 3048978"/>
                <a:gd name="connsiteY28" fmla="*/ 1048989 h 6654703"/>
                <a:gd name="connsiteX29" fmla="*/ 659413 w 3048978"/>
                <a:gd name="connsiteY29" fmla="*/ 1063397 h 6654703"/>
                <a:gd name="connsiteX30" fmla="*/ 629747 w 3048978"/>
                <a:gd name="connsiteY30" fmla="*/ 1074416 h 6654703"/>
                <a:gd name="connsiteX31" fmla="*/ 598387 w 3048978"/>
                <a:gd name="connsiteY31" fmla="*/ 1069330 h 6654703"/>
                <a:gd name="connsiteX32" fmla="*/ 634834 w 3048978"/>
                <a:gd name="connsiteY32" fmla="*/ 1026104 h 6654703"/>
                <a:gd name="connsiteX33" fmla="*/ 647759 w 3048978"/>
                <a:gd name="connsiteY33" fmla="*/ 1018264 h 6654703"/>
                <a:gd name="connsiteX34" fmla="*/ 713181 w 3048978"/>
                <a:gd name="connsiteY34" fmla="*/ 934076 h 6654703"/>
                <a:gd name="connsiteX35" fmla="*/ 717047 w 3048978"/>
                <a:gd name="connsiteY35" fmla="*/ 934566 h 6654703"/>
                <a:gd name="connsiteX36" fmla="*/ 718742 w 3048978"/>
                <a:gd name="connsiteY36" fmla="*/ 948975 h 6654703"/>
                <a:gd name="connsiteX37" fmla="*/ 679754 w 3048978"/>
                <a:gd name="connsiteY37" fmla="*/ 1022714 h 6654703"/>
                <a:gd name="connsiteX38" fmla="*/ 672973 w 3048978"/>
                <a:gd name="connsiteY38" fmla="*/ 980335 h 6654703"/>
                <a:gd name="connsiteX39" fmla="*/ 706029 w 3048978"/>
                <a:gd name="connsiteY39" fmla="*/ 941347 h 6654703"/>
                <a:gd name="connsiteX40" fmla="*/ 713181 w 3048978"/>
                <a:gd name="connsiteY40" fmla="*/ 934076 h 6654703"/>
                <a:gd name="connsiteX41" fmla="*/ 1088072 w 3048978"/>
                <a:gd name="connsiteY41" fmla="*/ 866019 h 6654703"/>
                <a:gd name="connsiteX42" fmla="*/ 1133206 w 3048978"/>
                <a:gd name="connsiteY42" fmla="*/ 861674 h 6654703"/>
                <a:gd name="connsiteX43" fmla="*/ 821299 w 3048978"/>
                <a:gd name="connsiteY43" fmla="*/ 1177821 h 6654703"/>
                <a:gd name="connsiteX44" fmla="*/ 809434 w 3048978"/>
                <a:gd name="connsiteY44" fmla="*/ 1131203 h 6654703"/>
                <a:gd name="connsiteX45" fmla="*/ 1049296 w 3048978"/>
                <a:gd name="connsiteY45" fmla="*/ 878627 h 6654703"/>
                <a:gd name="connsiteX46" fmla="*/ 1088072 w 3048978"/>
                <a:gd name="connsiteY46" fmla="*/ 866019 h 6654703"/>
                <a:gd name="connsiteX47" fmla="*/ 762366 w 3048978"/>
                <a:gd name="connsiteY47" fmla="*/ 910635 h 6654703"/>
                <a:gd name="connsiteX48" fmla="*/ 768751 w 3048978"/>
                <a:gd name="connsiteY48" fmla="*/ 910834 h 6654703"/>
                <a:gd name="connsiteX49" fmla="*/ 777226 w 3048978"/>
                <a:gd name="connsiteY49" fmla="*/ 927785 h 6654703"/>
                <a:gd name="connsiteX50" fmla="*/ 778921 w 3048978"/>
                <a:gd name="connsiteY50" fmla="*/ 1016782 h 6654703"/>
                <a:gd name="connsiteX51" fmla="*/ 765360 w 3048978"/>
                <a:gd name="connsiteY51" fmla="*/ 1029495 h 6654703"/>
                <a:gd name="connsiteX52" fmla="*/ 680603 w 3048978"/>
                <a:gd name="connsiteY52" fmla="*/ 1050684 h 6654703"/>
                <a:gd name="connsiteX53" fmla="*/ 749255 w 3048978"/>
                <a:gd name="connsiteY53" fmla="*/ 921004 h 6654703"/>
                <a:gd name="connsiteX54" fmla="*/ 762366 w 3048978"/>
                <a:gd name="connsiteY54" fmla="*/ 910635 h 6654703"/>
                <a:gd name="connsiteX55" fmla="*/ 934953 w 3048978"/>
                <a:gd name="connsiteY55" fmla="*/ 881302 h 6654703"/>
                <a:gd name="connsiteX56" fmla="*/ 1052687 w 3048978"/>
                <a:gd name="connsiteY56" fmla="*/ 865914 h 6654703"/>
                <a:gd name="connsiteX57" fmla="*/ 802653 w 3048978"/>
                <a:gd name="connsiteY57" fmla="*/ 1118490 h 6654703"/>
                <a:gd name="connsiteX58" fmla="*/ 934953 w 3048978"/>
                <a:gd name="connsiteY58" fmla="*/ 881302 h 6654703"/>
                <a:gd name="connsiteX59" fmla="*/ 747498 w 3048978"/>
                <a:gd name="connsiteY59" fmla="*/ 893831 h 6654703"/>
                <a:gd name="connsiteX60" fmla="*/ 731638 w 3048978"/>
                <a:gd name="connsiteY60" fmla="*/ 928654 h 6654703"/>
                <a:gd name="connsiteX61" fmla="*/ 720835 w 3048978"/>
                <a:gd name="connsiteY61" fmla="*/ 921277 h 6654703"/>
                <a:gd name="connsiteX62" fmla="*/ 747498 w 3048978"/>
                <a:gd name="connsiteY62" fmla="*/ 893831 h 6654703"/>
                <a:gd name="connsiteX63" fmla="*/ 911393 w 3048978"/>
                <a:gd name="connsiteY63" fmla="*/ 861980 h 6654703"/>
                <a:gd name="connsiteX64" fmla="*/ 934026 w 3048978"/>
                <a:gd name="connsiteY64" fmla="*/ 865065 h 6654703"/>
                <a:gd name="connsiteX65" fmla="*/ 792481 w 3048978"/>
                <a:gd name="connsiteY65" fmla="*/ 993896 h 6654703"/>
                <a:gd name="connsiteX66" fmla="*/ 850964 w 3048978"/>
                <a:gd name="connsiteY66" fmla="*/ 873541 h 6654703"/>
                <a:gd name="connsiteX67" fmla="*/ 911393 w 3048978"/>
                <a:gd name="connsiteY67" fmla="*/ 861980 h 6654703"/>
                <a:gd name="connsiteX68" fmla="*/ 834437 w 3048978"/>
                <a:gd name="connsiteY68" fmla="*/ 856973 h 6654703"/>
                <a:gd name="connsiteX69" fmla="*/ 862830 w 3048978"/>
                <a:gd name="connsiteY69" fmla="*/ 859132 h 6654703"/>
                <a:gd name="connsiteX70" fmla="*/ 792482 w 3048978"/>
                <a:gd name="connsiteY70" fmla="*/ 896426 h 6654703"/>
                <a:gd name="connsiteX71" fmla="*/ 834437 w 3048978"/>
                <a:gd name="connsiteY71" fmla="*/ 856973 h 6654703"/>
                <a:gd name="connsiteX72" fmla="*/ 780209 w 3048978"/>
                <a:gd name="connsiteY72" fmla="*/ 863183 h 6654703"/>
                <a:gd name="connsiteX73" fmla="*/ 783562 w 3048978"/>
                <a:gd name="connsiteY73" fmla="*/ 902191 h 6654703"/>
                <a:gd name="connsiteX74" fmla="*/ 762818 w 3048978"/>
                <a:gd name="connsiteY74" fmla="*/ 898260 h 6654703"/>
                <a:gd name="connsiteX75" fmla="*/ 780209 w 3048978"/>
                <a:gd name="connsiteY75" fmla="*/ 863183 h 6654703"/>
                <a:gd name="connsiteX76" fmla="*/ 518715 w 3048978"/>
                <a:gd name="connsiteY76" fmla="*/ 898967 h 6654703"/>
                <a:gd name="connsiteX77" fmla="*/ 578893 w 3048978"/>
                <a:gd name="connsiteY77" fmla="*/ 890492 h 6654703"/>
                <a:gd name="connsiteX78" fmla="*/ 604320 w 3048978"/>
                <a:gd name="connsiteY78" fmla="*/ 904053 h 6654703"/>
                <a:gd name="connsiteX79" fmla="*/ 602625 w 3048978"/>
                <a:gd name="connsiteY79" fmla="*/ 1044751 h 6654703"/>
                <a:gd name="connsiteX80" fmla="*/ 567027 w 3048978"/>
                <a:gd name="connsiteY80" fmla="*/ 1085434 h 6654703"/>
                <a:gd name="connsiteX81" fmla="*/ 561942 w 3048978"/>
                <a:gd name="connsiteY81" fmla="*/ 984573 h 6654703"/>
                <a:gd name="connsiteX82" fmla="*/ 518715 w 3048978"/>
                <a:gd name="connsiteY82" fmla="*/ 898967 h 6654703"/>
                <a:gd name="connsiteX83" fmla="*/ 663651 w 3048978"/>
                <a:gd name="connsiteY83" fmla="*/ 874389 h 6654703"/>
                <a:gd name="connsiteX84" fmla="*/ 669914 w 3048978"/>
                <a:gd name="connsiteY84" fmla="*/ 874177 h 6654703"/>
                <a:gd name="connsiteX85" fmla="*/ 683144 w 3048978"/>
                <a:gd name="connsiteY85" fmla="*/ 883711 h 6654703"/>
                <a:gd name="connsiteX86" fmla="*/ 680602 w 3048978"/>
                <a:gd name="connsiteY86" fmla="*/ 951518 h 6654703"/>
                <a:gd name="connsiteX87" fmla="*/ 639918 w 3048978"/>
                <a:gd name="connsiteY87" fmla="*/ 999829 h 6654703"/>
                <a:gd name="connsiteX88" fmla="*/ 633985 w 3048978"/>
                <a:gd name="connsiteY88" fmla="*/ 1002372 h 6654703"/>
                <a:gd name="connsiteX89" fmla="*/ 605167 w 3048978"/>
                <a:gd name="connsiteY89" fmla="*/ 887951 h 6654703"/>
                <a:gd name="connsiteX90" fmla="*/ 663651 w 3048978"/>
                <a:gd name="connsiteY90" fmla="*/ 874389 h 6654703"/>
                <a:gd name="connsiteX91" fmla="*/ 715963 w 3048978"/>
                <a:gd name="connsiteY91" fmla="*/ 860561 h 6654703"/>
                <a:gd name="connsiteX92" fmla="*/ 730608 w 3048978"/>
                <a:gd name="connsiteY92" fmla="*/ 867609 h 6654703"/>
                <a:gd name="connsiteX93" fmla="*/ 708572 w 3048978"/>
                <a:gd name="connsiteY93" fmla="*/ 921852 h 6654703"/>
                <a:gd name="connsiteX94" fmla="*/ 687382 w 3048978"/>
                <a:gd name="connsiteY94" fmla="*/ 870998 h 6654703"/>
                <a:gd name="connsiteX95" fmla="*/ 715963 w 3048978"/>
                <a:gd name="connsiteY95" fmla="*/ 860561 h 6654703"/>
                <a:gd name="connsiteX96" fmla="*/ 758539 w 3048978"/>
                <a:gd name="connsiteY96" fmla="*/ 850578 h 6654703"/>
                <a:gd name="connsiteX97" fmla="*/ 767055 w 3048978"/>
                <a:gd name="connsiteY97" fmla="*/ 850656 h 6654703"/>
                <a:gd name="connsiteX98" fmla="*/ 745865 w 3048978"/>
                <a:gd name="connsiteY98" fmla="*/ 871846 h 6654703"/>
                <a:gd name="connsiteX99" fmla="*/ 740779 w 3048978"/>
                <a:gd name="connsiteY99" fmla="*/ 860828 h 6654703"/>
                <a:gd name="connsiteX100" fmla="*/ 758539 w 3048978"/>
                <a:gd name="connsiteY100" fmla="*/ 850578 h 6654703"/>
                <a:gd name="connsiteX101" fmla="*/ 370390 w 3048978"/>
                <a:gd name="connsiteY101" fmla="*/ 914224 h 6654703"/>
                <a:gd name="connsiteX102" fmla="*/ 493288 w 3048978"/>
                <a:gd name="connsiteY102" fmla="*/ 902358 h 6654703"/>
                <a:gd name="connsiteX103" fmla="*/ 520411 w 3048978"/>
                <a:gd name="connsiteY103" fmla="*/ 918463 h 6654703"/>
                <a:gd name="connsiteX104" fmla="*/ 551770 w 3048978"/>
                <a:gd name="connsiteY104" fmla="*/ 1099843 h 6654703"/>
                <a:gd name="connsiteX105" fmla="*/ 544142 w 3048978"/>
                <a:gd name="connsiteY105" fmla="*/ 1114252 h 6654703"/>
                <a:gd name="connsiteX106" fmla="*/ 460233 w 3048978"/>
                <a:gd name="connsiteY106" fmla="*/ 1215960 h 6654703"/>
                <a:gd name="connsiteX107" fmla="*/ 370390 w 3048978"/>
                <a:gd name="connsiteY107" fmla="*/ 914224 h 6654703"/>
                <a:gd name="connsiteX108" fmla="*/ 846620 w 3048978"/>
                <a:gd name="connsiteY108" fmla="*/ 822368 h 6654703"/>
                <a:gd name="connsiteX109" fmla="*/ 853507 w 3048978"/>
                <a:gd name="connsiteY109" fmla="*/ 825230 h 6654703"/>
                <a:gd name="connsiteX110" fmla="*/ 851812 w 3048978"/>
                <a:gd name="connsiteY110" fmla="*/ 835401 h 6654703"/>
                <a:gd name="connsiteX111" fmla="*/ 839097 w 3048978"/>
                <a:gd name="connsiteY111" fmla="*/ 841333 h 6654703"/>
                <a:gd name="connsiteX112" fmla="*/ 813670 w 3048978"/>
                <a:gd name="connsiteY112" fmla="*/ 834552 h 6654703"/>
                <a:gd name="connsiteX113" fmla="*/ 839098 w 3048978"/>
                <a:gd name="connsiteY113" fmla="*/ 825229 h 6654703"/>
                <a:gd name="connsiteX114" fmla="*/ 846620 w 3048978"/>
                <a:gd name="connsiteY114" fmla="*/ 822368 h 6654703"/>
                <a:gd name="connsiteX115" fmla="*/ 260205 w 3048978"/>
                <a:gd name="connsiteY115" fmla="*/ 915920 h 6654703"/>
                <a:gd name="connsiteX116" fmla="*/ 348354 w 3048978"/>
                <a:gd name="connsiteY116" fmla="*/ 915920 h 6654703"/>
                <a:gd name="connsiteX117" fmla="*/ 369544 w 3048978"/>
                <a:gd name="connsiteY117" fmla="*/ 929481 h 6654703"/>
                <a:gd name="connsiteX118" fmla="*/ 450909 w 3048978"/>
                <a:gd name="connsiteY118" fmla="*/ 1101539 h 6654703"/>
                <a:gd name="connsiteX119" fmla="*/ 454301 w 3048978"/>
                <a:gd name="connsiteY119" fmla="*/ 1138831 h 6654703"/>
                <a:gd name="connsiteX120" fmla="*/ 410227 w 3048978"/>
                <a:gd name="connsiteY120" fmla="*/ 1281223 h 6654703"/>
                <a:gd name="connsiteX121" fmla="*/ 342419 w 3048978"/>
                <a:gd name="connsiteY121" fmla="*/ 1365981 h 6654703"/>
                <a:gd name="connsiteX122" fmla="*/ 260205 w 3048978"/>
                <a:gd name="connsiteY122" fmla="*/ 915920 h 6654703"/>
                <a:gd name="connsiteX123" fmla="*/ 899276 w 3048978"/>
                <a:gd name="connsiteY123" fmla="*/ 807431 h 6654703"/>
                <a:gd name="connsiteX124" fmla="*/ 892495 w 3048978"/>
                <a:gd name="connsiteY124" fmla="*/ 837095 h 6654703"/>
                <a:gd name="connsiteX125" fmla="*/ 870458 w 3048978"/>
                <a:gd name="connsiteY125" fmla="*/ 844723 h 6654703"/>
                <a:gd name="connsiteX126" fmla="*/ 866220 w 3048978"/>
                <a:gd name="connsiteY126" fmla="*/ 828620 h 6654703"/>
                <a:gd name="connsiteX127" fmla="*/ 899276 w 3048978"/>
                <a:gd name="connsiteY127" fmla="*/ 807431 h 6654703"/>
                <a:gd name="connsiteX128" fmla="*/ 954367 w 3048978"/>
                <a:gd name="connsiteY128" fmla="*/ 788784 h 6654703"/>
                <a:gd name="connsiteX129" fmla="*/ 943349 w 3048978"/>
                <a:gd name="connsiteY129" fmla="*/ 832010 h 6654703"/>
                <a:gd name="connsiteX130" fmla="*/ 934026 w 3048978"/>
                <a:gd name="connsiteY130" fmla="*/ 850656 h 6654703"/>
                <a:gd name="connsiteX131" fmla="*/ 905208 w 3048978"/>
                <a:gd name="connsiteY131" fmla="*/ 846418 h 6654703"/>
                <a:gd name="connsiteX132" fmla="*/ 906904 w 3048978"/>
                <a:gd name="connsiteY132" fmla="*/ 821840 h 6654703"/>
                <a:gd name="connsiteX133" fmla="*/ 954367 w 3048978"/>
                <a:gd name="connsiteY133" fmla="*/ 788784 h 6654703"/>
                <a:gd name="connsiteX134" fmla="*/ 159345 w 3048978"/>
                <a:gd name="connsiteY134" fmla="*/ 919309 h 6654703"/>
                <a:gd name="connsiteX135" fmla="*/ 233932 w 3048978"/>
                <a:gd name="connsiteY135" fmla="*/ 919310 h 6654703"/>
                <a:gd name="connsiteX136" fmla="*/ 257662 w 3048978"/>
                <a:gd name="connsiteY136" fmla="*/ 939650 h 6654703"/>
                <a:gd name="connsiteX137" fmla="*/ 298345 w 3048978"/>
                <a:gd name="connsiteY137" fmla="*/ 1056616 h 6654703"/>
                <a:gd name="connsiteX138" fmla="*/ 329707 w 3048978"/>
                <a:gd name="connsiteY138" fmla="*/ 1274443 h 6654703"/>
                <a:gd name="connsiteX139" fmla="*/ 279699 w 3048978"/>
                <a:gd name="connsiteY139" fmla="*/ 1454129 h 6654703"/>
                <a:gd name="connsiteX140" fmla="*/ 238169 w 3048978"/>
                <a:gd name="connsiteY140" fmla="*/ 1513459 h 6654703"/>
                <a:gd name="connsiteX141" fmla="*/ 202571 w 3048978"/>
                <a:gd name="connsiteY141" fmla="*/ 1031190 h 6654703"/>
                <a:gd name="connsiteX142" fmla="*/ 159345 w 3048978"/>
                <a:gd name="connsiteY142" fmla="*/ 919309 h 6654703"/>
                <a:gd name="connsiteX143" fmla="*/ 750951 w 3048978"/>
                <a:gd name="connsiteY143" fmla="*/ 819296 h 6654703"/>
                <a:gd name="connsiteX144" fmla="*/ 757321 w 3048978"/>
                <a:gd name="connsiteY144" fmla="*/ 818528 h 6654703"/>
                <a:gd name="connsiteX145" fmla="*/ 777225 w 3048978"/>
                <a:gd name="connsiteY145" fmla="*/ 831161 h 6654703"/>
                <a:gd name="connsiteX146" fmla="*/ 749255 w 3048978"/>
                <a:gd name="connsiteY146" fmla="*/ 836247 h 6654703"/>
                <a:gd name="connsiteX147" fmla="*/ 750951 w 3048978"/>
                <a:gd name="connsiteY147" fmla="*/ 819296 h 6654703"/>
                <a:gd name="connsiteX148" fmla="*/ 1029802 w 3048978"/>
                <a:gd name="connsiteY148" fmla="*/ 759966 h 6654703"/>
                <a:gd name="connsiteX149" fmla="*/ 995899 w 3048978"/>
                <a:gd name="connsiteY149" fmla="*/ 843028 h 6654703"/>
                <a:gd name="connsiteX150" fmla="*/ 975558 w 3048978"/>
                <a:gd name="connsiteY150" fmla="*/ 852352 h 6654703"/>
                <a:gd name="connsiteX151" fmla="*/ 952673 w 3048978"/>
                <a:gd name="connsiteY151" fmla="*/ 838791 h 6654703"/>
                <a:gd name="connsiteX152" fmla="*/ 997595 w 3048978"/>
                <a:gd name="connsiteY152" fmla="*/ 770984 h 6654703"/>
                <a:gd name="connsiteX153" fmla="*/ 1029802 w 3048978"/>
                <a:gd name="connsiteY153" fmla="*/ 759966 h 6654703"/>
                <a:gd name="connsiteX154" fmla="*/ 848422 w 3048978"/>
                <a:gd name="connsiteY154" fmla="*/ 777766 h 6654703"/>
                <a:gd name="connsiteX155" fmla="*/ 812823 w 3048978"/>
                <a:gd name="connsiteY155" fmla="*/ 819296 h 6654703"/>
                <a:gd name="connsiteX156" fmla="*/ 848422 w 3048978"/>
                <a:gd name="connsiteY156" fmla="*/ 777766 h 6654703"/>
                <a:gd name="connsiteX157" fmla="*/ 711115 w 3048978"/>
                <a:gd name="connsiteY157" fmla="*/ 789631 h 6654703"/>
                <a:gd name="connsiteX158" fmla="*/ 738237 w 3048978"/>
                <a:gd name="connsiteY158" fmla="*/ 830314 h 6654703"/>
                <a:gd name="connsiteX159" fmla="*/ 690773 w 3048978"/>
                <a:gd name="connsiteY159" fmla="*/ 854893 h 6654703"/>
                <a:gd name="connsiteX160" fmla="*/ 711115 w 3048978"/>
                <a:gd name="connsiteY160" fmla="*/ 789631 h 6654703"/>
                <a:gd name="connsiteX161" fmla="*/ 1159481 w 3048978"/>
                <a:gd name="connsiteY161" fmla="*/ 715046 h 6654703"/>
                <a:gd name="connsiteX162" fmla="*/ 1110321 w 3048978"/>
                <a:gd name="connsiteY162" fmla="*/ 771832 h 6654703"/>
                <a:gd name="connsiteX163" fmla="*/ 1081503 w 3048978"/>
                <a:gd name="connsiteY163" fmla="*/ 837942 h 6654703"/>
                <a:gd name="connsiteX164" fmla="*/ 1063705 w 3048978"/>
                <a:gd name="connsiteY164" fmla="*/ 853200 h 6654703"/>
                <a:gd name="connsiteX165" fmla="*/ 1033192 w 3048978"/>
                <a:gd name="connsiteY165" fmla="*/ 853199 h 6654703"/>
                <a:gd name="connsiteX166" fmla="*/ 1006917 w 3048978"/>
                <a:gd name="connsiteY166" fmla="*/ 822686 h 6654703"/>
                <a:gd name="connsiteX167" fmla="*/ 1059466 w 3048978"/>
                <a:gd name="connsiteY167" fmla="*/ 750643 h 6654703"/>
                <a:gd name="connsiteX168" fmla="*/ 1159481 w 3048978"/>
                <a:gd name="connsiteY168" fmla="*/ 715046 h 6654703"/>
                <a:gd name="connsiteX169" fmla="*/ 789091 w 3048978"/>
                <a:gd name="connsiteY169" fmla="*/ 774375 h 6654703"/>
                <a:gd name="connsiteX170" fmla="*/ 795766 w 3048978"/>
                <a:gd name="connsiteY170" fmla="*/ 773527 h 6654703"/>
                <a:gd name="connsiteX171" fmla="*/ 801804 w 3048978"/>
                <a:gd name="connsiteY171" fmla="*/ 775222 h 6654703"/>
                <a:gd name="connsiteX172" fmla="*/ 793329 w 3048978"/>
                <a:gd name="connsiteY172" fmla="*/ 804040 h 6654703"/>
                <a:gd name="connsiteX173" fmla="*/ 789091 w 3048978"/>
                <a:gd name="connsiteY173" fmla="*/ 774375 h 6654703"/>
                <a:gd name="connsiteX174" fmla="*/ 901819 w 3048978"/>
                <a:gd name="connsiteY174" fmla="*/ 729453 h 6654703"/>
                <a:gd name="connsiteX175" fmla="*/ 910294 w 3048978"/>
                <a:gd name="connsiteY175" fmla="*/ 759966 h 6654703"/>
                <a:gd name="connsiteX176" fmla="*/ 918770 w 3048978"/>
                <a:gd name="connsiteY176" fmla="*/ 783698 h 6654703"/>
                <a:gd name="connsiteX177" fmla="*/ 873000 w 3048978"/>
                <a:gd name="connsiteY177" fmla="*/ 798955 h 6654703"/>
                <a:gd name="connsiteX178" fmla="*/ 869610 w 3048978"/>
                <a:gd name="connsiteY178" fmla="*/ 757425 h 6654703"/>
                <a:gd name="connsiteX179" fmla="*/ 901819 w 3048978"/>
                <a:gd name="connsiteY179" fmla="*/ 729453 h 6654703"/>
                <a:gd name="connsiteX180" fmla="*/ 764511 w 3048978"/>
                <a:gd name="connsiteY180" fmla="*/ 750643 h 6654703"/>
                <a:gd name="connsiteX181" fmla="*/ 760274 w 3048978"/>
                <a:gd name="connsiteY181" fmla="*/ 793869 h 6654703"/>
                <a:gd name="connsiteX182" fmla="*/ 722981 w 3048978"/>
                <a:gd name="connsiteY182" fmla="*/ 785393 h 6654703"/>
                <a:gd name="connsiteX183" fmla="*/ 764511 w 3048978"/>
                <a:gd name="connsiteY183" fmla="*/ 750643 h 6654703"/>
                <a:gd name="connsiteX184" fmla="*/ 1293378 w 3048978"/>
                <a:gd name="connsiteY184" fmla="*/ 723368 h 6654703"/>
                <a:gd name="connsiteX185" fmla="*/ 1178975 w 3048978"/>
                <a:gd name="connsiteY185" fmla="*/ 832010 h 6654703"/>
                <a:gd name="connsiteX186" fmla="*/ 1134901 w 3048978"/>
                <a:gd name="connsiteY186" fmla="*/ 847266 h 6654703"/>
                <a:gd name="connsiteX187" fmla="*/ 1093370 w 3048978"/>
                <a:gd name="connsiteY187" fmla="*/ 846419 h 6654703"/>
                <a:gd name="connsiteX188" fmla="*/ 1103541 w 3048978"/>
                <a:gd name="connsiteY188" fmla="*/ 803192 h 6654703"/>
                <a:gd name="connsiteX189" fmla="*/ 1240000 w 3048978"/>
                <a:gd name="connsiteY189" fmla="*/ 685379 h 6654703"/>
                <a:gd name="connsiteX190" fmla="*/ 1293378 w 3048978"/>
                <a:gd name="connsiteY190" fmla="*/ 723368 h 6654703"/>
                <a:gd name="connsiteX191" fmla="*/ 848846 w 3048978"/>
                <a:gd name="connsiteY191" fmla="*/ 729666 h 6654703"/>
                <a:gd name="connsiteX192" fmla="*/ 861982 w 3048978"/>
                <a:gd name="connsiteY192" fmla="*/ 734539 h 6654703"/>
                <a:gd name="connsiteX193" fmla="*/ 874696 w 3048978"/>
                <a:gd name="connsiteY193" fmla="*/ 741320 h 6654703"/>
                <a:gd name="connsiteX194" fmla="*/ 860287 w 3048978"/>
                <a:gd name="connsiteY194" fmla="*/ 749795 h 6654703"/>
                <a:gd name="connsiteX195" fmla="*/ 834861 w 3048978"/>
                <a:gd name="connsiteY195" fmla="*/ 759118 h 6654703"/>
                <a:gd name="connsiteX196" fmla="*/ 838250 w 3048978"/>
                <a:gd name="connsiteY196" fmla="*/ 738778 h 6654703"/>
                <a:gd name="connsiteX197" fmla="*/ 848846 w 3048978"/>
                <a:gd name="connsiteY197" fmla="*/ 729666 h 6654703"/>
                <a:gd name="connsiteX198" fmla="*/ 772141 w 3048978"/>
                <a:gd name="connsiteY198" fmla="*/ 726063 h 6654703"/>
                <a:gd name="connsiteX199" fmla="*/ 825536 w 3048978"/>
                <a:gd name="connsiteY199" fmla="*/ 733692 h 6654703"/>
                <a:gd name="connsiteX200" fmla="*/ 794177 w 3048978"/>
                <a:gd name="connsiteY200" fmla="*/ 763356 h 6654703"/>
                <a:gd name="connsiteX201" fmla="*/ 772141 w 3048978"/>
                <a:gd name="connsiteY201" fmla="*/ 726063 h 6654703"/>
                <a:gd name="connsiteX202" fmla="*/ 642461 w 3048978"/>
                <a:gd name="connsiteY202" fmla="*/ 731148 h 6654703"/>
                <a:gd name="connsiteX203" fmla="*/ 691620 w 3048978"/>
                <a:gd name="connsiteY203" fmla="*/ 771831 h 6654703"/>
                <a:gd name="connsiteX204" fmla="*/ 699249 w 3048978"/>
                <a:gd name="connsiteY204" fmla="*/ 799803 h 6654703"/>
                <a:gd name="connsiteX205" fmla="*/ 628900 w 3048978"/>
                <a:gd name="connsiteY205" fmla="*/ 870998 h 6654703"/>
                <a:gd name="connsiteX206" fmla="*/ 602625 w 3048978"/>
                <a:gd name="connsiteY206" fmla="*/ 876084 h 6654703"/>
                <a:gd name="connsiteX207" fmla="*/ 642461 w 3048978"/>
                <a:gd name="connsiteY207" fmla="*/ 731148 h 6654703"/>
                <a:gd name="connsiteX208" fmla="*/ 978099 w 3048978"/>
                <a:gd name="connsiteY208" fmla="*/ 672667 h 6654703"/>
                <a:gd name="connsiteX209" fmla="*/ 977253 w 3048978"/>
                <a:gd name="connsiteY209" fmla="*/ 753185 h 6654703"/>
                <a:gd name="connsiteX210" fmla="*/ 967929 w 3048978"/>
                <a:gd name="connsiteY210" fmla="*/ 767594 h 6654703"/>
                <a:gd name="connsiteX211" fmla="*/ 927245 w 3048978"/>
                <a:gd name="connsiteY211" fmla="*/ 770136 h 6654703"/>
                <a:gd name="connsiteX212" fmla="*/ 934874 w 3048978"/>
                <a:gd name="connsiteY212" fmla="*/ 704027 h 6654703"/>
                <a:gd name="connsiteX213" fmla="*/ 978099 w 3048978"/>
                <a:gd name="connsiteY213" fmla="*/ 672667 h 6654703"/>
                <a:gd name="connsiteX214" fmla="*/ 752646 w 3048978"/>
                <a:gd name="connsiteY214" fmla="*/ 700635 h 6654703"/>
                <a:gd name="connsiteX215" fmla="*/ 732303 w 3048978"/>
                <a:gd name="connsiteY215" fmla="*/ 767595 h 6654703"/>
                <a:gd name="connsiteX216" fmla="*/ 678906 w 3048978"/>
                <a:gd name="connsiteY216" fmla="*/ 746404 h 6654703"/>
                <a:gd name="connsiteX217" fmla="*/ 752646 w 3048978"/>
                <a:gd name="connsiteY217" fmla="*/ 700635 h 6654703"/>
                <a:gd name="connsiteX218" fmla="*/ 890535 w 3048978"/>
                <a:gd name="connsiteY218" fmla="*/ 667687 h 6654703"/>
                <a:gd name="connsiteX219" fmla="*/ 895038 w 3048978"/>
                <a:gd name="connsiteY219" fmla="*/ 668428 h 6654703"/>
                <a:gd name="connsiteX220" fmla="*/ 954367 w 3048978"/>
                <a:gd name="connsiteY220" fmla="*/ 674361 h 6654703"/>
                <a:gd name="connsiteX221" fmla="*/ 895039 w 3048978"/>
                <a:gd name="connsiteY221" fmla="*/ 719283 h 6654703"/>
                <a:gd name="connsiteX222" fmla="*/ 867916 w 3048978"/>
                <a:gd name="connsiteY222" fmla="*/ 724367 h 6654703"/>
                <a:gd name="connsiteX223" fmla="*/ 859439 w 3048978"/>
                <a:gd name="connsiteY223" fmla="*/ 704874 h 6654703"/>
                <a:gd name="connsiteX224" fmla="*/ 881476 w 3048978"/>
                <a:gd name="connsiteY224" fmla="*/ 674361 h 6654703"/>
                <a:gd name="connsiteX225" fmla="*/ 890535 w 3048978"/>
                <a:gd name="connsiteY225" fmla="*/ 667687 h 6654703"/>
                <a:gd name="connsiteX226" fmla="*/ 766207 w 3048978"/>
                <a:gd name="connsiteY226" fmla="*/ 682837 h 6654703"/>
                <a:gd name="connsiteX227" fmla="*/ 850964 w 3048978"/>
                <a:gd name="connsiteY227" fmla="*/ 687923 h 6654703"/>
                <a:gd name="connsiteX228" fmla="*/ 799262 w 3048978"/>
                <a:gd name="connsiteY228" fmla="*/ 723521 h 6654703"/>
                <a:gd name="connsiteX229" fmla="*/ 766207 w 3048978"/>
                <a:gd name="connsiteY229" fmla="*/ 682837 h 6654703"/>
                <a:gd name="connsiteX230" fmla="*/ 1038279 w 3048978"/>
                <a:gd name="connsiteY230" fmla="*/ 636221 h 6654703"/>
                <a:gd name="connsiteX231" fmla="*/ 1067095 w 3048978"/>
                <a:gd name="connsiteY231" fmla="*/ 731997 h 6654703"/>
                <a:gd name="connsiteX232" fmla="*/ 1011157 w 3048978"/>
                <a:gd name="connsiteY232" fmla="*/ 753185 h 6654703"/>
                <a:gd name="connsiteX233" fmla="*/ 983185 w 3048978"/>
                <a:gd name="connsiteY233" fmla="*/ 737929 h 6654703"/>
                <a:gd name="connsiteX234" fmla="*/ 1038279 w 3048978"/>
                <a:gd name="connsiteY234" fmla="*/ 636221 h 6654703"/>
                <a:gd name="connsiteX235" fmla="*/ 589911 w 3048978"/>
                <a:gd name="connsiteY235" fmla="*/ 688770 h 6654703"/>
                <a:gd name="connsiteX236" fmla="*/ 628053 w 3048978"/>
                <a:gd name="connsiteY236" fmla="*/ 812515 h 6654703"/>
                <a:gd name="connsiteX237" fmla="*/ 531430 w 3048978"/>
                <a:gd name="connsiteY237" fmla="*/ 882016 h 6654703"/>
                <a:gd name="connsiteX238" fmla="*/ 589911 w 3048978"/>
                <a:gd name="connsiteY238" fmla="*/ 688770 h 6654703"/>
                <a:gd name="connsiteX239" fmla="*/ 941061 w 3048978"/>
                <a:gd name="connsiteY239" fmla="*/ 610231 h 6654703"/>
                <a:gd name="connsiteX240" fmla="*/ 949323 w 3048978"/>
                <a:gd name="connsiteY240" fmla="*/ 610330 h 6654703"/>
                <a:gd name="connsiteX241" fmla="*/ 962843 w 3048978"/>
                <a:gd name="connsiteY241" fmla="*/ 615879 h 6654703"/>
                <a:gd name="connsiteX242" fmla="*/ 1032344 w 3048978"/>
                <a:gd name="connsiteY242" fmla="*/ 623507 h 6654703"/>
                <a:gd name="connsiteX243" fmla="*/ 915381 w 3048978"/>
                <a:gd name="connsiteY243" fmla="*/ 665037 h 6654703"/>
                <a:gd name="connsiteX244" fmla="*/ 906057 w 3048978"/>
                <a:gd name="connsiteY244" fmla="*/ 644696 h 6654703"/>
                <a:gd name="connsiteX245" fmla="*/ 921313 w 3048978"/>
                <a:gd name="connsiteY245" fmla="*/ 626896 h 6654703"/>
                <a:gd name="connsiteX246" fmla="*/ 941061 w 3048978"/>
                <a:gd name="connsiteY246" fmla="*/ 610231 h 6654703"/>
                <a:gd name="connsiteX247" fmla="*/ 1167955 w 3048978"/>
                <a:gd name="connsiteY247" fmla="*/ 558243 h 6654703"/>
                <a:gd name="connsiteX248" fmla="*/ 1205249 w 3048978"/>
                <a:gd name="connsiteY248" fmla="*/ 682837 h 6654703"/>
                <a:gd name="connsiteX249" fmla="*/ 1089133 w 3048978"/>
                <a:gd name="connsiteY249" fmla="*/ 724367 h 6654703"/>
                <a:gd name="connsiteX250" fmla="*/ 1041668 w 3048978"/>
                <a:gd name="connsiteY250" fmla="*/ 671818 h 6654703"/>
                <a:gd name="connsiteX251" fmla="*/ 1074723 w 3048978"/>
                <a:gd name="connsiteY251" fmla="*/ 612489 h 6654703"/>
                <a:gd name="connsiteX252" fmla="*/ 1167955 w 3048978"/>
                <a:gd name="connsiteY252" fmla="*/ 558243 h 6654703"/>
                <a:gd name="connsiteX253" fmla="*/ 755189 w 3048978"/>
                <a:gd name="connsiteY253" fmla="*/ 621812 h 6654703"/>
                <a:gd name="connsiteX254" fmla="*/ 912837 w 3048978"/>
                <a:gd name="connsiteY254" fmla="*/ 615878 h 6654703"/>
                <a:gd name="connsiteX255" fmla="*/ 817908 w 3048978"/>
                <a:gd name="connsiteY255" fmla="*/ 681990 h 6654703"/>
                <a:gd name="connsiteX256" fmla="*/ 755189 w 3048978"/>
                <a:gd name="connsiteY256" fmla="*/ 621812 h 6654703"/>
                <a:gd name="connsiteX257" fmla="*/ 738237 w 3048978"/>
                <a:gd name="connsiteY257" fmla="*/ 619269 h 6654703"/>
                <a:gd name="connsiteX258" fmla="*/ 714506 w 3048978"/>
                <a:gd name="connsiteY258" fmla="*/ 725216 h 6654703"/>
                <a:gd name="connsiteX259" fmla="*/ 619577 w 3048978"/>
                <a:gd name="connsiteY259" fmla="*/ 692160 h 6654703"/>
                <a:gd name="connsiteX260" fmla="*/ 738237 w 3048978"/>
                <a:gd name="connsiteY260" fmla="*/ 619269 h 6654703"/>
                <a:gd name="connsiteX261" fmla="*/ 1272208 w 3048978"/>
                <a:gd name="connsiteY261" fmla="*/ 501456 h 6654703"/>
                <a:gd name="connsiteX262" fmla="*/ 1310348 w 3048978"/>
                <a:gd name="connsiteY262" fmla="*/ 650630 h 6654703"/>
                <a:gd name="connsiteX263" fmla="*/ 1238305 w 3048978"/>
                <a:gd name="connsiteY263" fmla="*/ 672665 h 6654703"/>
                <a:gd name="connsiteX264" fmla="*/ 1195078 w 3048978"/>
                <a:gd name="connsiteY264" fmla="*/ 656562 h 6654703"/>
                <a:gd name="connsiteX265" fmla="*/ 1181517 w 3048978"/>
                <a:gd name="connsiteY265" fmla="*/ 565873 h 6654703"/>
                <a:gd name="connsiteX266" fmla="*/ 1197622 w 3048978"/>
                <a:gd name="connsiteY266" fmla="*/ 543835 h 6654703"/>
                <a:gd name="connsiteX267" fmla="*/ 1272208 w 3048978"/>
                <a:gd name="connsiteY267" fmla="*/ 501456 h 6654703"/>
                <a:gd name="connsiteX268" fmla="*/ 508544 w 3048978"/>
                <a:gd name="connsiteY268" fmla="*/ 615878 h 6654703"/>
                <a:gd name="connsiteX269" fmla="*/ 578893 w 3048978"/>
                <a:gd name="connsiteY269" fmla="*/ 751490 h 6654703"/>
                <a:gd name="connsiteX270" fmla="*/ 567875 w 3048978"/>
                <a:gd name="connsiteY270" fmla="*/ 798954 h 6654703"/>
                <a:gd name="connsiteX271" fmla="*/ 449215 w 3048978"/>
                <a:gd name="connsiteY271" fmla="*/ 894730 h 6654703"/>
                <a:gd name="connsiteX272" fmla="*/ 392428 w 3048978"/>
                <a:gd name="connsiteY272" fmla="*/ 899816 h 6654703"/>
                <a:gd name="connsiteX273" fmla="*/ 508544 w 3048978"/>
                <a:gd name="connsiteY273" fmla="*/ 615878 h 6654703"/>
                <a:gd name="connsiteX274" fmla="*/ 1080658 w 3048978"/>
                <a:gd name="connsiteY274" fmla="*/ 474334 h 6654703"/>
                <a:gd name="connsiteX275" fmla="*/ 1174738 w 3048978"/>
                <a:gd name="connsiteY275" fmla="*/ 541292 h 6654703"/>
                <a:gd name="connsiteX276" fmla="*/ 993357 w 3048978"/>
                <a:gd name="connsiteY276" fmla="*/ 610793 h 6654703"/>
                <a:gd name="connsiteX277" fmla="*/ 984032 w 3048978"/>
                <a:gd name="connsiteY277" fmla="*/ 609945 h 6654703"/>
                <a:gd name="connsiteX278" fmla="*/ 953521 w 3048978"/>
                <a:gd name="connsiteY278" fmla="*/ 596385 h 6654703"/>
                <a:gd name="connsiteX279" fmla="*/ 970472 w 3048978"/>
                <a:gd name="connsiteY279" fmla="*/ 573499 h 6654703"/>
                <a:gd name="connsiteX280" fmla="*/ 1080658 w 3048978"/>
                <a:gd name="connsiteY280" fmla="*/ 474334 h 6654703"/>
                <a:gd name="connsiteX281" fmla="*/ 1449350 w 3048978"/>
                <a:gd name="connsiteY281" fmla="*/ 411613 h 6654703"/>
                <a:gd name="connsiteX282" fmla="*/ 1413753 w 3048978"/>
                <a:gd name="connsiteY282" fmla="*/ 561634 h 6654703"/>
                <a:gd name="connsiteX283" fmla="*/ 1419157 w 3048978"/>
                <a:gd name="connsiteY283" fmla="*/ 585578 h 6654703"/>
                <a:gd name="connsiteX284" fmla="*/ 1436046 w 3048978"/>
                <a:gd name="connsiteY284" fmla="*/ 616932 h 6654703"/>
                <a:gd name="connsiteX285" fmla="*/ 1368822 w 3048978"/>
                <a:gd name="connsiteY285" fmla="*/ 634533 h 6654703"/>
                <a:gd name="connsiteX286" fmla="*/ 1335776 w 3048978"/>
                <a:gd name="connsiteY286" fmla="*/ 643849 h 6654703"/>
                <a:gd name="connsiteX287" fmla="*/ 1310348 w 3048978"/>
                <a:gd name="connsiteY287" fmla="*/ 636221 h 6654703"/>
                <a:gd name="connsiteX288" fmla="*/ 1285768 w 3048978"/>
                <a:gd name="connsiteY288" fmla="*/ 500609 h 6654703"/>
                <a:gd name="connsiteX289" fmla="*/ 1296787 w 3048978"/>
                <a:gd name="connsiteY289" fmla="*/ 488742 h 6654703"/>
                <a:gd name="connsiteX290" fmla="*/ 1371373 w 3048978"/>
                <a:gd name="connsiteY290" fmla="*/ 449754 h 6654703"/>
                <a:gd name="connsiteX291" fmla="*/ 1449350 w 3048978"/>
                <a:gd name="connsiteY291" fmla="*/ 411613 h 6654703"/>
                <a:gd name="connsiteX292" fmla="*/ 744170 w 3048978"/>
                <a:gd name="connsiteY292" fmla="*/ 505695 h 6654703"/>
                <a:gd name="connsiteX293" fmla="*/ 1040820 w 3048978"/>
                <a:gd name="connsiteY293" fmla="*/ 489591 h 6654703"/>
                <a:gd name="connsiteX294" fmla="*/ 914532 w 3048978"/>
                <a:gd name="connsiteY294" fmla="*/ 601471 h 6654703"/>
                <a:gd name="connsiteX295" fmla="*/ 784006 w 3048978"/>
                <a:gd name="connsiteY295" fmla="*/ 618422 h 6654703"/>
                <a:gd name="connsiteX296" fmla="*/ 747559 w 3048978"/>
                <a:gd name="connsiteY296" fmla="*/ 577739 h 6654703"/>
                <a:gd name="connsiteX297" fmla="*/ 744170 w 3048978"/>
                <a:gd name="connsiteY297" fmla="*/ 505695 h 6654703"/>
                <a:gd name="connsiteX298" fmla="*/ 728066 w 3048978"/>
                <a:gd name="connsiteY298" fmla="*/ 502304 h 6654703"/>
                <a:gd name="connsiteX299" fmla="*/ 736541 w 3048978"/>
                <a:gd name="connsiteY299" fmla="*/ 586215 h 6654703"/>
                <a:gd name="connsiteX300" fmla="*/ 733152 w 3048978"/>
                <a:gd name="connsiteY300" fmla="*/ 606555 h 6654703"/>
                <a:gd name="connsiteX301" fmla="*/ 620425 w 3048978"/>
                <a:gd name="connsiteY301" fmla="*/ 681142 h 6654703"/>
                <a:gd name="connsiteX302" fmla="*/ 594150 w 3048978"/>
                <a:gd name="connsiteY302" fmla="*/ 673513 h 6654703"/>
                <a:gd name="connsiteX303" fmla="*/ 533972 w 3048978"/>
                <a:gd name="connsiteY303" fmla="*/ 619268 h 6654703"/>
                <a:gd name="connsiteX304" fmla="*/ 728066 w 3048978"/>
                <a:gd name="connsiteY304" fmla="*/ 502304 h 6654703"/>
                <a:gd name="connsiteX305" fmla="*/ 427177 w 3048978"/>
                <a:gd name="connsiteY305" fmla="*/ 522646 h 6654703"/>
                <a:gd name="connsiteX306" fmla="*/ 487355 w 3048978"/>
                <a:gd name="connsiteY306" fmla="*/ 590452 h 6654703"/>
                <a:gd name="connsiteX307" fmla="*/ 497526 w 3048978"/>
                <a:gd name="connsiteY307" fmla="*/ 620964 h 6654703"/>
                <a:gd name="connsiteX308" fmla="*/ 405140 w 3048978"/>
                <a:gd name="connsiteY308" fmla="*/ 869303 h 6654703"/>
                <a:gd name="connsiteX309" fmla="*/ 328859 w 3048978"/>
                <a:gd name="connsiteY309" fmla="*/ 903206 h 6654703"/>
                <a:gd name="connsiteX310" fmla="*/ 258511 w 3048978"/>
                <a:gd name="connsiteY310" fmla="*/ 906597 h 6654703"/>
                <a:gd name="connsiteX311" fmla="*/ 419549 w 3048978"/>
                <a:gd name="connsiteY311" fmla="*/ 530274 h 6654703"/>
                <a:gd name="connsiteX312" fmla="*/ 427177 w 3048978"/>
                <a:gd name="connsiteY312" fmla="*/ 522646 h 6654703"/>
                <a:gd name="connsiteX313" fmla="*/ 1213302 w 3048978"/>
                <a:gd name="connsiteY313" fmla="*/ 378982 h 6654703"/>
                <a:gd name="connsiteX314" fmla="*/ 1218811 w 3048978"/>
                <a:gd name="connsiteY314" fmla="*/ 386187 h 6654703"/>
                <a:gd name="connsiteX315" fmla="*/ 1281531 w 3048978"/>
                <a:gd name="connsiteY315" fmla="*/ 481962 h 6654703"/>
                <a:gd name="connsiteX316" fmla="*/ 1197622 w 3048978"/>
                <a:gd name="connsiteY316" fmla="*/ 527730 h 6654703"/>
                <a:gd name="connsiteX317" fmla="*/ 1095065 w 3048978"/>
                <a:gd name="connsiteY317" fmla="*/ 481962 h 6654703"/>
                <a:gd name="connsiteX318" fmla="*/ 1100999 w 3048978"/>
                <a:gd name="connsiteY318" fmla="*/ 457384 h 6654703"/>
                <a:gd name="connsiteX319" fmla="*/ 1205250 w 3048978"/>
                <a:gd name="connsiteY319" fmla="*/ 381948 h 6654703"/>
                <a:gd name="connsiteX320" fmla="*/ 1213302 w 3048978"/>
                <a:gd name="connsiteY320" fmla="*/ 378982 h 6654703"/>
                <a:gd name="connsiteX321" fmla="*/ 1236610 w 3048978"/>
                <a:gd name="connsiteY321" fmla="*/ 363130 h 6654703"/>
                <a:gd name="connsiteX322" fmla="*/ 1245933 w 3048978"/>
                <a:gd name="connsiteY322" fmla="*/ 363301 h 6654703"/>
                <a:gd name="connsiteX323" fmla="*/ 1440028 w 3048978"/>
                <a:gd name="connsiteY323" fmla="*/ 398053 h 6654703"/>
                <a:gd name="connsiteX324" fmla="*/ 1441723 w 3048978"/>
                <a:gd name="connsiteY324" fmla="*/ 401443 h 6654703"/>
                <a:gd name="connsiteX325" fmla="*/ 1304416 w 3048978"/>
                <a:gd name="connsiteY325" fmla="*/ 470944 h 6654703"/>
                <a:gd name="connsiteX326" fmla="*/ 1280684 w 3048978"/>
                <a:gd name="connsiteY326" fmla="*/ 467554 h 6654703"/>
                <a:gd name="connsiteX327" fmla="*/ 1228980 w 3048978"/>
                <a:gd name="connsiteY327" fmla="*/ 382797 h 6654703"/>
                <a:gd name="connsiteX328" fmla="*/ 1236610 w 3048978"/>
                <a:gd name="connsiteY328" fmla="*/ 363130 h 6654703"/>
                <a:gd name="connsiteX329" fmla="*/ 722133 w 3048978"/>
                <a:gd name="connsiteY329" fmla="*/ 403139 h 6654703"/>
                <a:gd name="connsiteX330" fmla="*/ 594997 w 3048978"/>
                <a:gd name="connsiteY330" fmla="*/ 607403 h 6654703"/>
                <a:gd name="connsiteX331" fmla="*/ 491592 w 3048978"/>
                <a:gd name="connsiteY331" fmla="*/ 578585 h 6654703"/>
                <a:gd name="connsiteX332" fmla="*/ 436501 w 3048978"/>
                <a:gd name="connsiteY332" fmla="*/ 518407 h 6654703"/>
                <a:gd name="connsiteX333" fmla="*/ 722133 w 3048978"/>
                <a:gd name="connsiteY333" fmla="*/ 403139 h 6654703"/>
                <a:gd name="connsiteX334" fmla="*/ 742262 w 3048978"/>
                <a:gd name="connsiteY334" fmla="*/ 394768 h 6654703"/>
                <a:gd name="connsiteX335" fmla="*/ 752645 w 3048978"/>
                <a:gd name="connsiteY335" fmla="*/ 395510 h 6654703"/>
                <a:gd name="connsiteX336" fmla="*/ 1017089 w 3048978"/>
                <a:gd name="connsiteY336" fmla="*/ 410766 h 6654703"/>
                <a:gd name="connsiteX337" fmla="*/ 1190841 w 3048978"/>
                <a:gd name="connsiteY337" fmla="*/ 373473 h 6654703"/>
                <a:gd name="connsiteX338" fmla="*/ 825537 w 3048978"/>
                <a:gd name="connsiteY338" fmla="*/ 517560 h 6654703"/>
                <a:gd name="connsiteX339" fmla="*/ 738236 w 3048978"/>
                <a:gd name="connsiteY339" fmla="*/ 404834 h 6654703"/>
                <a:gd name="connsiteX340" fmla="*/ 742262 w 3048978"/>
                <a:gd name="connsiteY340" fmla="*/ 394768 h 6654703"/>
                <a:gd name="connsiteX341" fmla="*/ 745052 w 3048978"/>
                <a:gd name="connsiteY341" fmla="*/ 377503 h 6654703"/>
                <a:gd name="connsiteX342" fmla="*/ 725051 w 3048978"/>
                <a:gd name="connsiteY342" fmla="*/ 380803 h 6654703"/>
                <a:gd name="connsiteX343" fmla="*/ 721921 w 3048978"/>
                <a:gd name="connsiteY343" fmla="*/ 388411 h 6654703"/>
                <a:gd name="connsiteX344" fmla="*/ 711962 w 3048978"/>
                <a:gd name="connsiteY344" fmla="*/ 401443 h 6654703"/>
                <a:gd name="connsiteX345" fmla="*/ 505154 w 3048978"/>
                <a:gd name="connsiteY345" fmla="*/ 509084 h 6654703"/>
                <a:gd name="connsiteX346" fmla="*/ 357677 w 3048978"/>
                <a:gd name="connsiteY346" fmla="*/ 448059 h 6654703"/>
                <a:gd name="connsiteX347" fmla="*/ 352453 w 3048978"/>
                <a:gd name="connsiteY347" fmla="*/ 442293 h 6654703"/>
                <a:gd name="connsiteX348" fmla="*/ 339643 w 3048978"/>
                <a:gd name="connsiteY348" fmla="*/ 444407 h 6654703"/>
                <a:gd name="connsiteX349" fmla="*/ 386495 w 3048978"/>
                <a:gd name="connsiteY349" fmla="*/ 492981 h 6654703"/>
                <a:gd name="connsiteX350" fmla="*/ 405140 w 3048978"/>
                <a:gd name="connsiteY350" fmla="*/ 540444 h 6654703"/>
                <a:gd name="connsiteX351" fmla="*/ 306823 w 3048978"/>
                <a:gd name="connsiteY351" fmla="*/ 822686 h 6654703"/>
                <a:gd name="connsiteX352" fmla="*/ 146630 w 3048978"/>
                <a:gd name="connsiteY352" fmla="*/ 905748 h 6654703"/>
                <a:gd name="connsiteX353" fmla="*/ 2 w 3048978"/>
                <a:gd name="connsiteY353" fmla="*/ 888797 h 6654703"/>
                <a:gd name="connsiteX354" fmla="*/ 0 w 3048978"/>
                <a:gd name="connsiteY354" fmla="*/ 903206 h 6654703"/>
                <a:gd name="connsiteX355" fmla="*/ 133070 w 3048978"/>
                <a:gd name="connsiteY355" fmla="*/ 916767 h 6654703"/>
                <a:gd name="connsiteX356" fmla="*/ 155954 w 3048978"/>
                <a:gd name="connsiteY356" fmla="*/ 934566 h 6654703"/>
                <a:gd name="connsiteX357" fmla="*/ 200028 w 3048978"/>
                <a:gd name="connsiteY357" fmla="*/ 1071874 h 6654703"/>
                <a:gd name="connsiteX358" fmla="*/ 237321 w 3048978"/>
                <a:gd name="connsiteY358" fmla="*/ 1383779 h 6654703"/>
                <a:gd name="connsiteX359" fmla="*/ 234779 w 3048978"/>
                <a:gd name="connsiteY359" fmla="*/ 1463452 h 6654703"/>
                <a:gd name="connsiteX360" fmla="*/ 189857 w 3048978"/>
                <a:gd name="connsiteY360" fmla="*/ 1592283 h 6654703"/>
                <a:gd name="connsiteX361" fmla="*/ 162608 w 3048978"/>
                <a:gd name="connsiteY361" fmla="*/ 1637589 h 6654703"/>
                <a:gd name="connsiteX362" fmla="*/ 165656 w 3048978"/>
                <a:gd name="connsiteY362" fmla="*/ 1656062 h 6654703"/>
                <a:gd name="connsiteX363" fmla="*/ 195790 w 3048978"/>
                <a:gd name="connsiteY363" fmla="*/ 1604360 h 6654703"/>
                <a:gd name="connsiteX364" fmla="*/ 311060 w 3048978"/>
                <a:gd name="connsiteY364" fmla="*/ 1430397 h 6654703"/>
                <a:gd name="connsiteX365" fmla="*/ 337335 w 3048978"/>
                <a:gd name="connsiteY365" fmla="*/ 1404121 h 6654703"/>
                <a:gd name="connsiteX366" fmla="*/ 536514 w 3048978"/>
                <a:gd name="connsiteY366" fmla="*/ 1413446 h 6654703"/>
                <a:gd name="connsiteX367" fmla="*/ 557703 w 3048978"/>
                <a:gd name="connsiteY367" fmla="*/ 1454976 h 6654703"/>
                <a:gd name="connsiteX368" fmla="*/ 1444878 w 3048978"/>
                <a:gd name="connsiteY368" fmla="*/ 6654687 h 6654703"/>
                <a:gd name="connsiteX369" fmla="*/ 1459875 w 3048978"/>
                <a:gd name="connsiteY369" fmla="*/ 6654703 h 6654703"/>
                <a:gd name="connsiteX370" fmla="*/ 571265 w 3048978"/>
                <a:gd name="connsiteY370" fmla="*/ 1442262 h 6654703"/>
                <a:gd name="connsiteX371" fmla="*/ 577732 w 3048978"/>
                <a:gd name="connsiteY371" fmla="*/ 1372559 h 6654703"/>
                <a:gd name="connsiteX372" fmla="*/ 578446 w 3048978"/>
                <a:gd name="connsiteY372" fmla="*/ 1374087 h 6654703"/>
                <a:gd name="connsiteX373" fmla="*/ 596321 w 3048978"/>
                <a:gd name="connsiteY373" fmla="*/ 1281953 h 6654703"/>
                <a:gd name="connsiteX374" fmla="*/ 771292 w 3048978"/>
                <a:gd name="connsiteY374" fmla="*/ 1144763 h 6654703"/>
                <a:gd name="connsiteX375" fmla="*/ 782960 w 3048978"/>
                <a:gd name="connsiteY375" fmla="*/ 1143744 h 6654703"/>
                <a:gd name="connsiteX376" fmla="*/ 800957 w 3048978"/>
                <a:gd name="connsiteY376" fmla="*/ 1163410 h 6654703"/>
                <a:gd name="connsiteX377" fmla="*/ 811976 w 3048978"/>
                <a:gd name="connsiteY377" fmla="*/ 1202400 h 6654703"/>
                <a:gd name="connsiteX378" fmla="*/ 776378 w 3048978"/>
                <a:gd name="connsiteY378" fmla="*/ 1219351 h 6654703"/>
                <a:gd name="connsiteX379" fmla="*/ 670537 w 3048978"/>
                <a:gd name="connsiteY379" fmla="*/ 1286309 h 6654703"/>
                <a:gd name="connsiteX380" fmla="*/ 578985 w 3048978"/>
                <a:gd name="connsiteY380" fmla="*/ 1375240 h 6654703"/>
                <a:gd name="connsiteX381" fmla="*/ 582907 w 3048978"/>
                <a:gd name="connsiteY381" fmla="*/ 1383625 h 6654703"/>
                <a:gd name="connsiteX382" fmla="*/ 590759 w 3048978"/>
                <a:gd name="connsiteY382" fmla="*/ 1385475 h 6654703"/>
                <a:gd name="connsiteX383" fmla="*/ 802653 w 3048978"/>
                <a:gd name="connsiteY383" fmla="*/ 1226979 h 6654703"/>
                <a:gd name="connsiteX384" fmla="*/ 837403 w 3048978"/>
                <a:gd name="connsiteY384" fmla="*/ 1189686 h 6654703"/>
                <a:gd name="connsiteX385" fmla="*/ 860289 w 3048978"/>
                <a:gd name="connsiteY385" fmla="*/ 1146459 h 6654703"/>
                <a:gd name="connsiteX386" fmla="*/ 936569 w 3048978"/>
                <a:gd name="connsiteY386" fmla="*/ 1045598 h 6654703"/>
                <a:gd name="connsiteX387" fmla="*/ 1128969 w 3048978"/>
                <a:gd name="connsiteY387" fmla="*/ 883711 h 6654703"/>
                <a:gd name="connsiteX388" fmla="*/ 1202707 w 3048978"/>
                <a:gd name="connsiteY388" fmla="*/ 826924 h 6654703"/>
                <a:gd name="connsiteX389" fmla="*/ 1367090 w 3048978"/>
                <a:gd name="connsiteY389" fmla="*/ 684348 h 6654703"/>
                <a:gd name="connsiteX390" fmla="*/ 1445379 w 3048978"/>
                <a:gd name="connsiteY390" fmla="*/ 627951 h 6654703"/>
                <a:gd name="connsiteX391" fmla="*/ 3046612 w 3048978"/>
                <a:gd name="connsiteY391" fmla="*/ 128 h 6654703"/>
                <a:gd name="connsiteX392" fmla="*/ 1443831 w 3048978"/>
                <a:gd name="connsiteY392" fmla="*/ 613221 h 6654703"/>
                <a:gd name="connsiteX393" fmla="*/ 1450541 w 3048978"/>
                <a:gd name="connsiteY393" fmla="*/ 427420 h 6654703"/>
                <a:gd name="connsiteX394" fmla="*/ 1490882 w 3048978"/>
                <a:gd name="connsiteY394" fmla="*/ 392120 h 6654703"/>
                <a:gd name="connsiteX395" fmla="*/ 2185937 w 3048978"/>
                <a:gd name="connsiteY395" fmla="*/ 131536 h 6654703"/>
                <a:gd name="connsiteX396" fmla="*/ 2136518 w 3048978"/>
                <a:gd name="connsiteY396" fmla="*/ 140069 h 6654703"/>
                <a:gd name="connsiteX397" fmla="*/ 1471387 w 3048978"/>
                <a:gd name="connsiteY397" fmla="*/ 387883 h 6654703"/>
                <a:gd name="connsiteX398" fmla="*/ 1448504 w 3048978"/>
                <a:gd name="connsiteY398" fmla="*/ 388729 h 6654703"/>
                <a:gd name="connsiteX399" fmla="*/ 1256951 w 3048978"/>
                <a:gd name="connsiteY399" fmla="*/ 355674 h 6654703"/>
                <a:gd name="connsiteX400" fmla="*/ 1269665 w 3048978"/>
                <a:gd name="connsiteY400" fmla="*/ 342113 h 6654703"/>
                <a:gd name="connsiteX401" fmla="*/ 1372222 w 3048978"/>
                <a:gd name="connsiteY401" fmla="*/ 281935 h 6654703"/>
                <a:gd name="connsiteX402" fmla="*/ 1348490 w 3048978"/>
                <a:gd name="connsiteY402" fmla="*/ 281935 h 6654703"/>
                <a:gd name="connsiteX403" fmla="*/ 1029802 w 3048978"/>
                <a:gd name="connsiteY403" fmla="*/ 399748 h 6654703"/>
                <a:gd name="connsiteX404" fmla="*/ 784853 w 3048978"/>
                <a:gd name="connsiteY404" fmla="*/ 395510 h 6654703"/>
                <a:gd name="connsiteX405" fmla="*/ 767055 w 3048978"/>
                <a:gd name="connsiteY405" fmla="*/ 390424 h 6654703"/>
                <a:gd name="connsiteX406" fmla="*/ 745124 w 3048978"/>
                <a:gd name="connsiteY406" fmla="*/ 378028 h 6654703"/>
                <a:gd name="connsiteX407" fmla="*/ 745052 w 3048978"/>
                <a:gd name="connsiteY407" fmla="*/ 377503 h 6654703"/>
                <a:gd name="connsiteX0" fmla="*/ 578446 w 3048935"/>
                <a:gd name="connsiteY0" fmla="*/ 1374101 h 6654717"/>
                <a:gd name="connsiteX1" fmla="*/ 578046 w 3048935"/>
                <a:gd name="connsiteY1" fmla="*/ 1376166 h 6654717"/>
                <a:gd name="connsiteX2" fmla="*/ 578985 w 3048935"/>
                <a:gd name="connsiteY2" fmla="*/ 1375254 h 6654717"/>
                <a:gd name="connsiteX3" fmla="*/ 578446 w 3048935"/>
                <a:gd name="connsiteY3" fmla="*/ 1374101 h 6654717"/>
                <a:gd name="connsiteX4" fmla="*/ 482693 w 3048935"/>
                <a:gd name="connsiteY4" fmla="*/ 1229854 h 6654717"/>
                <a:gd name="connsiteX5" fmla="*/ 517019 w 3048935"/>
                <a:gd name="connsiteY5" fmla="*/ 1234620 h 6654717"/>
                <a:gd name="connsiteX6" fmla="*/ 572960 w 3048935"/>
                <a:gd name="connsiteY6" fmla="*/ 1276152 h 6654717"/>
                <a:gd name="connsiteX7" fmla="*/ 577198 w 3048935"/>
                <a:gd name="connsiteY7" fmla="*/ 1295645 h 6654717"/>
                <a:gd name="connsiteX8" fmla="*/ 557704 w 3048935"/>
                <a:gd name="connsiteY8" fmla="*/ 1416849 h 6654717"/>
                <a:gd name="connsiteX9" fmla="*/ 339029 w 3048935"/>
                <a:gd name="connsiteY9" fmla="*/ 1388879 h 6654717"/>
                <a:gd name="connsiteX10" fmla="*/ 453452 w 3048935"/>
                <a:gd name="connsiteY10" fmla="*/ 1244792 h 6654717"/>
                <a:gd name="connsiteX11" fmla="*/ 482693 w 3048935"/>
                <a:gd name="connsiteY11" fmla="*/ 1229854 h 6654717"/>
                <a:gd name="connsiteX12" fmla="*/ 604757 w 3048935"/>
                <a:gd name="connsiteY12" fmla="*/ 1080203 h 6654717"/>
                <a:gd name="connsiteX13" fmla="*/ 615338 w 3048935"/>
                <a:gd name="connsiteY13" fmla="*/ 1080362 h 6654717"/>
                <a:gd name="connsiteX14" fmla="*/ 636528 w 3048935"/>
                <a:gd name="connsiteY14" fmla="*/ 1113418 h 6654717"/>
                <a:gd name="connsiteX15" fmla="*/ 584827 w 3048935"/>
                <a:gd name="connsiteY15" fmla="*/ 1270220 h 6654717"/>
                <a:gd name="connsiteX16" fmla="*/ 468709 w 3048935"/>
                <a:gd name="connsiteY16" fmla="*/ 1223602 h 6654717"/>
                <a:gd name="connsiteX17" fmla="*/ 578894 w 3048935"/>
                <a:gd name="connsiteY17" fmla="*/ 1093076 h 6654717"/>
                <a:gd name="connsiteX18" fmla="*/ 604757 w 3048935"/>
                <a:gd name="connsiteY18" fmla="*/ 1080203 h 6654717"/>
                <a:gd name="connsiteX19" fmla="*/ 757731 w 3048935"/>
                <a:gd name="connsiteY19" fmla="*/ 1038832 h 6654717"/>
                <a:gd name="connsiteX20" fmla="*/ 781463 w 3048935"/>
                <a:gd name="connsiteY20" fmla="*/ 1059174 h 6654717"/>
                <a:gd name="connsiteX21" fmla="*/ 789091 w 3048935"/>
                <a:gd name="connsiteY21" fmla="*/ 1116809 h 6654717"/>
                <a:gd name="connsiteX22" fmla="*/ 780616 w 3048935"/>
                <a:gd name="connsiteY22" fmla="*/ 1132065 h 6654717"/>
                <a:gd name="connsiteX23" fmla="*/ 612796 w 3048935"/>
                <a:gd name="connsiteY23" fmla="*/ 1222755 h 6654717"/>
                <a:gd name="connsiteX24" fmla="*/ 659412 w 3048935"/>
                <a:gd name="connsiteY24" fmla="*/ 1096467 h 6654717"/>
                <a:gd name="connsiteX25" fmla="*/ 757731 w 3048935"/>
                <a:gd name="connsiteY25" fmla="*/ 1038832 h 6654717"/>
                <a:gd name="connsiteX26" fmla="*/ 647759 w 3048935"/>
                <a:gd name="connsiteY26" fmla="*/ 1018278 h 6654717"/>
                <a:gd name="connsiteX27" fmla="*/ 661956 w 3048935"/>
                <a:gd name="connsiteY27" fmla="*/ 1021880 h 6654717"/>
                <a:gd name="connsiteX28" fmla="*/ 667041 w 3048935"/>
                <a:gd name="connsiteY28" fmla="*/ 1049003 h 6654717"/>
                <a:gd name="connsiteX29" fmla="*/ 659413 w 3048935"/>
                <a:gd name="connsiteY29" fmla="*/ 1063411 h 6654717"/>
                <a:gd name="connsiteX30" fmla="*/ 629747 w 3048935"/>
                <a:gd name="connsiteY30" fmla="*/ 1074430 h 6654717"/>
                <a:gd name="connsiteX31" fmla="*/ 598387 w 3048935"/>
                <a:gd name="connsiteY31" fmla="*/ 1069344 h 6654717"/>
                <a:gd name="connsiteX32" fmla="*/ 634834 w 3048935"/>
                <a:gd name="connsiteY32" fmla="*/ 1026118 h 6654717"/>
                <a:gd name="connsiteX33" fmla="*/ 647759 w 3048935"/>
                <a:gd name="connsiteY33" fmla="*/ 1018278 h 6654717"/>
                <a:gd name="connsiteX34" fmla="*/ 713181 w 3048935"/>
                <a:gd name="connsiteY34" fmla="*/ 934090 h 6654717"/>
                <a:gd name="connsiteX35" fmla="*/ 717047 w 3048935"/>
                <a:gd name="connsiteY35" fmla="*/ 934580 h 6654717"/>
                <a:gd name="connsiteX36" fmla="*/ 718742 w 3048935"/>
                <a:gd name="connsiteY36" fmla="*/ 948989 h 6654717"/>
                <a:gd name="connsiteX37" fmla="*/ 679754 w 3048935"/>
                <a:gd name="connsiteY37" fmla="*/ 1022728 h 6654717"/>
                <a:gd name="connsiteX38" fmla="*/ 672973 w 3048935"/>
                <a:gd name="connsiteY38" fmla="*/ 980349 h 6654717"/>
                <a:gd name="connsiteX39" fmla="*/ 706029 w 3048935"/>
                <a:gd name="connsiteY39" fmla="*/ 941361 h 6654717"/>
                <a:gd name="connsiteX40" fmla="*/ 713181 w 3048935"/>
                <a:gd name="connsiteY40" fmla="*/ 934090 h 6654717"/>
                <a:gd name="connsiteX41" fmla="*/ 1088072 w 3048935"/>
                <a:gd name="connsiteY41" fmla="*/ 866033 h 6654717"/>
                <a:gd name="connsiteX42" fmla="*/ 1133206 w 3048935"/>
                <a:gd name="connsiteY42" fmla="*/ 861688 h 6654717"/>
                <a:gd name="connsiteX43" fmla="*/ 821299 w 3048935"/>
                <a:gd name="connsiteY43" fmla="*/ 1177835 h 6654717"/>
                <a:gd name="connsiteX44" fmla="*/ 809434 w 3048935"/>
                <a:gd name="connsiteY44" fmla="*/ 1131217 h 6654717"/>
                <a:gd name="connsiteX45" fmla="*/ 1049296 w 3048935"/>
                <a:gd name="connsiteY45" fmla="*/ 878641 h 6654717"/>
                <a:gd name="connsiteX46" fmla="*/ 1088072 w 3048935"/>
                <a:gd name="connsiteY46" fmla="*/ 866033 h 6654717"/>
                <a:gd name="connsiteX47" fmla="*/ 762366 w 3048935"/>
                <a:gd name="connsiteY47" fmla="*/ 910649 h 6654717"/>
                <a:gd name="connsiteX48" fmla="*/ 768751 w 3048935"/>
                <a:gd name="connsiteY48" fmla="*/ 910848 h 6654717"/>
                <a:gd name="connsiteX49" fmla="*/ 777226 w 3048935"/>
                <a:gd name="connsiteY49" fmla="*/ 927799 h 6654717"/>
                <a:gd name="connsiteX50" fmla="*/ 778921 w 3048935"/>
                <a:gd name="connsiteY50" fmla="*/ 1016796 h 6654717"/>
                <a:gd name="connsiteX51" fmla="*/ 765360 w 3048935"/>
                <a:gd name="connsiteY51" fmla="*/ 1029509 h 6654717"/>
                <a:gd name="connsiteX52" fmla="*/ 680603 w 3048935"/>
                <a:gd name="connsiteY52" fmla="*/ 1050698 h 6654717"/>
                <a:gd name="connsiteX53" fmla="*/ 749255 w 3048935"/>
                <a:gd name="connsiteY53" fmla="*/ 921018 h 6654717"/>
                <a:gd name="connsiteX54" fmla="*/ 762366 w 3048935"/>
                <a:gd name="connsiteY54" fmla="*/ 910649 h 6654717"/>
                <a:gd name="connsiteX55" fmla="*/ 934953 w 3048935"/>
                <a:gd name="connsiteY55" fmla="*/ 881316 h 6654717"/>
                <a:gd name="connsiteX56" fmla="*/ 1052687 w 3048935"/>
                <a:gd name="connsiteY56" fmla="*/ 865928 h 6654717"/>
                <a:gd name="connsiteX57" fmla="*/ 802653 w 3048935"/>
                <a:gd name="connsiteY57" fmla="*/ 1118504 h 6654717"/>
                <a:gd name="connsiteX58" fmla="*/ 934953 w 3048935"/>
                <a:gd name="connsiteY58" fmla="*/ 881316 h 6654717"/>
                <a:gd name="connsiteX59" fmla="*/ 747498 w 3048935"/>
                <a:gd name="connsiteY59" fmla="*/ 893845 h 6654717"/>
                <a:gd name="connsiteX60" fmla="*/ 731638 w 3048935"/>
                <a:gd name="connsiteY60" fmla="*/ 928668 h 6654717"/>
                <a:gd name="connsiteX61" fmla="*/ 720835 w 3048935"/>
                <a:gd name="connsiteY61" fmla="*/ 921291 h 6654717"/>
                <a:gd name="connsiteX62" fmla="*/ 747498 w 3048935"/>
                <a:gd name="connsiteY62" fmla="*/ 893845 h 6654717"/>
                <a:gd name="connsiteX63" fmla="*/ 911393 w 3048935"/>
                <a:gd name="connsiteY63" fmla="*/ 861994 h 6654717"/>
                <a:gd name="connsiteX64" fmla="*/ 934026 w 3048935"/>
                <a:gd name="connsiteY64" fmla="*/ 865079 h 6654717"/>
                <a:gd name="connsiteX65" fmla="*/ 792481 w 3048935"/>
                <a:gd name="connsiteY65" fmla="*/ 993910 h 6654717"/>
                <a:gd name="connsiteX66" fmla="*/ 850964 w 3048935"/>
                <a:gd name="connsiteY66" fmla="*/ 873555 h 6654717"/>
                <a:gd name="connsiteX67" fmla="*/ 911393 w 3048935"/>
                <a:gd name="connsiteY67" fmla="*/ 861994 h 6654717"/>
                <a:gd name="connsiteX68" fmla="*/ 834437 w 3048935"/>
                <a:gd name="connsiteY68" fmla="*/ 856987 h 6654717"/>
                <a:gd name="connsiteX69" fmla="*/ 862830 w 3048935"/>
                <a:gd name="connsiteY69" fmla="*/ 859146 h 6654717"/>
                <a:gd name="connsiteX70" fmla="*/ 792482 w 3048935"/>
                <a:gd name="connsiteY70" fmla="*/ 896440 h 6654717"/>
                <a:gd name="connsiteX71" fmla="*/ 834437 w 3048935"/>
                <a:gd name="connsiteY71" fmla="*/ 856987 h 6654717"/>
                <a:gd name="connsiteX72" fmla="*/ 780209 w 3048935"/>
                <a:gd name="connsiteY72" fmla="*/ 863197 h 6654717"/>
                <a:gd name="connsiteX73" fmla="*/ 783562 w 3048935"/>
                <a:gd name="connsiteY73" fmla="*/ 902205 h 6654717"/>
                <a:gd name="connsiteX74" fmla="*/ 762818 w 3048935"/>
                <a:gd name="connsiteY74" fmla="*/ 898274 h 6654717"/>
                <a:gd name="connsiteX75" fmla="*/ 780209 w 3048935"/>
                <a:gd name="connsiteY75" fmla="*/ 863197 h 6654717"/>
                <a:gd name="connsiteX76" fmla="*/ 518715 w 3048935"/>
                <a:gd name="connsiteY76" fmla="*/ 898981 h 6654717"/>
                <a:gd name="connsiteX77" fmla="*/ 578893 w 3048935"/>
                <a:gd name="connsiteY77" fmla="*/ 890506 h 6654717"/>
                <a:gd name="connsiteX78" fmla="*/ 604320 w 3048935"/>
                <a:gd name="connsiteY78" fmla="*/ 904067 h 6654717"/>
                <a:gd name="connsiteX79" fmla="*/ 602625 w 3048935"/>
                <a:gd name="connsiteY79" fmla="*/ 1044765 h 6654717"/>
                <a:gd name="connsiteX80" fmla="*/ 567027 w 3048935"/>
                <a:gd name="connsiteY80" fmla="*/ 1085448 h 6654717"/>
                <a:gd name="connsiteX81" fmla="*/ 561942 w 3048935"/>
                <a:gd name="connsiteY81" fmla="*/ 984587 h 6654717"/>
                <a:gd name="connsiteX82" fmla="*/ 518715 w 3048935"/>
                <a:gd name="connsiteY82" fmla="*/ 898981 h 6654717"/>
                <a:gd name="connsiteX83" fmla="*/ 663651 w 3048935"/>
                <a:gd name="connsiteY83" fmla="*/ 874403 h 6654717"/>
                <a:gd name="connsiteX84" fmla="*/ 669914 w 3048935"/>
                <a:gd name="connsiteY84" fmla="*/ 874191 h 6654717"/>
                <a:gd name="connsiteX85" fmla="*/ 683144 w 3048935"/>
                <a:gd name="connsiteY85" fmla="*/ 883725 h 6654717"/>
                <a:gd name="connsiteX86" fmla="*/ 680602 w 3048935"/>
                <a:gd name="connsiteY86" fmla="*/ 951532 h 6654717"/>
                <a:gd name="connsiteX87" fmla="*/ 639918 w 3048935"/>
                <a:gd name="connsiteY87" fmla="*/ 999843 h 6654717"/>
                <a:gd name="connsiteX88" fmla="*/ 633985 w 3048935"/>
                <a:gd name="connsiteY88" fmla="*/ 1002386 h 6654717"/>
                <a:gd name="connsiteX89" fmla="*/ 605167 w 3048935"/>
                <a:gd name="connsiteY89" fmla="*/ 887965 h 6654717"/>
                <a:gd name="connsiteX90" fmla="*/ 663651 w 3048935"/>
                <a:gd name="connsiteY90" fmla="*/ 874403 h 6654717"/>
                <a:gd name="connsiteX91" fmla="*/ 715963 w 3048935"/>
                <a:gd name="connsiteY91" fmla="*/ 860575 h 6654717"/>
                <a:gd name="connsiteX92" fmla="*/ 730608 w 3048935"/>
                <a:gd name="connsiteY92" fmla="*/ 867623 h 6654717"/>
                <a:gd name="connsiteX93" fmla="*/ 708572 w 3048935"/>
                <a:gd name="connsiteY93" fmla="*/ 921866 h 6654717"/>
                <a:gd name="connsiteX94" fmla="*/ 687382 w 3048935"/>
                <a:gd name="connsiteY94" fmla="*/ 871012 h 6654717"/>
                <a:gd name="connsiteX95" fmla="*/ 715963 w 3048935"/>
                <a:gd name="connsiteY95" fmla="*/ 860575 h 6654717"/>
                <a:gd name="connsiteX96" fmla="*/ 758539 w 3048935"/>
                <a:gd name="connsiteY96" fmla="*/ 850592 h 6654717"/>
                <a:gd name="connsiteX97" fmla="*/ 767055 w 3048935"/>
                <a:gd name="connsiteY97" fmla="*/ 850670 h 6654717"/>
                <a:gd name="connsiteX98" fmla="*/ 745865 w 3048935"/>
                <a:gd name="connsiteY98" fmla="*/ 871860 h 6654717"/>
                <a:gd name="connsiteX99" fmla="*/ 740779 w 3048935"/>
                <a:gd name="connsiteY99" fmla="*/ 860842 h 6654717"/>
                <a:gd name="connsiteX100" fmla="*/ 758539 w 3048935"/>
                <a:gd name="connsiteY100" fmla="*/ 850592 h 6654717"/>
                <a:gd name="connsiteX101" fmla="*/ 370390 w 3048935"/>
                <a:gd name="connsiteY101" fmla="*/ 914238 h 6654717"/>
                <a:gd name="connsiteX102" fmla="*/ 493288 w 3048935"/>
                <a:gd name="connsiteY102" fmla="*/ 902372 h 6654717"/>
                <a:gd name="connsiteX103" fmla="*/ 520411 w 3048935"/>
                <a:gd name="connsiteY103" fmla="*/ 918477 h 6654717"/>
                <a:gd name="connsiteX104" fmla="*/ 551770 w 3048935"/>
                <a:gd name="connsiteY104" fmla="*/ 1099857 h 6654717"/>
                <a:gd name="connsiteX105" fmla="*/ 544142 w 3048935"/>
                <a:gd name="connsiteY105" fmla="*/ 1114266 h 6654717"/>
                <a:gd name="connsiteX106" fmla="*/ 460233 w 3048935"/>
                <a:gd name="connsiteY106" fmla="*/ 1215974 h 6654717"/>
                <a:gd name="connsiteX107" fmla="*/ 370390 w 3048935"/>
                <a:gd name="connsiteY107" fmla="*/ 914238 h 6654717"/>
                <a:gd name="connsiteX108" fmla="*/ 846620 w 3048935"/>
                <a:gd name="connsiteY108" fmla="*/ 822382 h 6654717"/>
                <a:gd name="connsiteX109" fmla="*/ 853507 w 3048935"/>
                <a:gd name="connsiteY109" fmla="*/ 825244 h 6654717"/>
                <a:gd name="connsiteX110" fmla="*/ 851812 w 3048935"/>
                <a:gd name="connsiteY110" fmla="*/ 835415 h 6654717"/>
                <a:gd name="connsiteX111" fmla="*/ 839097 w 3048935"/>
                <a:gd name="connsiteY111" fmla="*/ 841347 h 6654717"/>
                <a:gd name="connsiteX112" fmla="*/ 813670 w 3048935"/>
                <a:gd name="connsiteY112" fmla="*/ 834566 h 6654717"/>
                <a:gd name="connsiteX113" fmla="*/ 839098 w 3048935"/>
                <a:gd name="connsiteY113" fmla="*/ 825243 h 6654717"/>
                <a:gd name="connsiteX114" fmla="*/ 846620 w 3048935"/>
                <a:gd name="connsiteY114" fmla="*/ 822382 h 6654717"/>
                <a:gd name="connsiteX115" fmla="*/ 260205 w 3048935"/>
                <a:gd name="connsiteY115" fmla="*/ 915934 h 6654717"/>
                <a:gd name="connsiteX116" fmla="*/ 348354 w 3048935"/>
                <a:gd name="connsiteY116" fmla="*/ 915934 h 6654717"/>
                <a:gd name="connsiteX117" fmla="*/ 369544 w 3048935"/>
                <a:gd name="connsiteY117" fmla="*/ 929495 h 6654717"/>
                <a:gd name="connsiteX118" fmla="*/ 450909 w 3048935"/>
                <a:gd name="connsiteY118" fmla="*/ 1101553 h 6654717"/>
                <a:gd name="connsiteX119" fmla="*/ 454301 w 3048935"/>
                <a:gd name="connsiteY119" fmla="*/ 1138845 h 6654717"/>
                <a:gd name="connsiteX120" fmla="*/ 410227 w 3048935"/>
                <a:gd name="connsiteY120" fmla="*/ 1281237 h 6654717"/>
                <a:gd name="connsiteX121" fmla="*/ 342419 w 3048935"/>
                <a:gd name="connsiteY121" fmla="*/ 1365995 h 6654717"/>
                <a:gd name="connsiteX122" fmla="*/ 260205 w 3048935"/>
                <a:gd name="connsiteY122" fmla="*/ 915934 h 6654717"/>
                <a:gd name="connsiteX123" fmla="*/ 899276 w 3048935"/>
                <a:gd name="connsiteY123" fmla="*/ 807445 h 6654717"/>
                <a:gd name="connsiteX124" fmla="*/ 892495 w 3048935"/>
                <a:gd name="connsiteY124" fmla="*/ 837109 h 6654717"/>
                <a:gd name="connsiteX125" fmla="*/ 870458 w 3048935"/>
                <a:gd name="connsiteY125" fmla="*/ 844737 h 6654717"/>
                <a:gd name="connsiteX126" fmla="*/ 866220 w 3048935"/>
                <a:gd name="connsiteY126" fmla="*/ 828634 h 6654717"/>
                <a:gd name="connsiteX127" fmla="*/ 899276 w 3048935"/>
                <a:gd name="connsiteY127" fmla="*/ 807445 h 6654717"/>
                <a:gd name="connsiteX128" fmla="*/ 954367 w 3048935"/>
                <a:gd name="connsiteY128" fmla="*/ 788798 h 6654717"/>
                <a:gd name="connsiteX129" fmla="*/ 943349 w 3048935"/>
                <a:gd name="connsiteY129" fmla="*/ 832024 h 6654717"/>
                <a:gd name="connsiteX130" fmla="*/ 934026 w 3048935"/>
                <a:gd name="connsiteY130" fmla="*/ 850670 h 6654717"/>
                <a:gd name="connsiteX131" fmla="*/ 905208 w 3048935"/>
                <a:gd name="connsiteY131" fmla="*/ 846432 h 6654717"/>
                <a:gd name="connsiteX132" fmla="*/ 906904 w 3048935"/>
                <a:gd name="connsiteY132" fmla="*/ 821854 h 6654717"/>
                <a:gd name="connsiteX133" fmla="*/ 954367 w 3048935"/>
                <a:gd name="connsiteY133" fmla="*/ 788798 h 6654717"/>
                <a:gd name="connsiteX134" fmla="*/ 159345 w 3048935"/>
                <a:gd name="connsiteY134" fmla="*/ 919323 h 6654717"/>
                <a:gd name="connsiteX135" fmla="*/ 233932 w 3048935"/>
                <a:gd name="connsiteY135" fmla="*/ 919324 h 6654717"/>
                <a:gd name="connsiteX136" fmla="*/ 257662 w 3048935"/>
                <a:gd name="connsiteY136" fmla="*/ 939664 h 6654717"/>
                <a:gd name="connsiteX137" fmla="*/ 298345 w 3048935"/>
                <a:gd name="connsiteY137" fmla="*/ 1056630 h 6654717"/>
                <a:gd name="connsiteX138" fmla="*/ 329707 w 3048935"/>
                <a:gd name="connsiteY138" fmla="*/ 1274457 h 6654717"/>
                <a:gd name="connsiteX139" fmla="*/ 279699 w 3048935"/>
                <a:gd name="connsiteY139" fmla="*/ 1454143 h 6654717"/>
                <a:gd name="connsiteX140" fmla="*/ 238169 w 3048935"/>
                <a:gd name="connsiteY140" fmla="*/ 1513473 h 6654717"/>
                <a:gd name="connsiteX141" fmla="*/ 202571 w 3048935"/>
                <a:gd name="connsiteY141" fmla="*/ 1031204 h 6654717"/>
                <a:gd name="connsiteX142" fmla="*/ 159345 w 3048935"/>
                <a:gd name="connsiteY142" fmla="*/ 919323 h 6654717"/>
                <a:gd name="connsiteX143" fmla="*/ 750951 w 3048935"/>
                <a:gd name="connsiteY143" fmla="*/ 819310 h 6654717"/>
                <a:gd name="connsiteX144" fmla="*/ 757321 w 3048935"/>
                <a:gd name="connsiteY144" fmla="*/ 818542 h 6654717"/>
                <a:gd name="connsiteX145" fmla="*/ 777225 w 3048935"/>
                <a:gd name="connsiteY145" fmla="*/ 831175 h 6654717"/>
                <a:gd name="connsiteX146" fmla="*/ 749255 w 3048935"/>
                <a:gd name="connsiteY146" fmla="*/ 836261 h 6654717"/>
                <a:gd name="connsiteX147" fmla="*/ 750951 w 3048935"/>
                <a:gd name="connsiteY147" fmla="*/ 819310 h 6654717"/>
                <a:gd name="connsiteX148" fmla="*/ 1029802 w 3048935"/>
                <a:gd name="connsiteY148" fmla="*/ 759980 h 6654717"/>
                <a:gd name="connsiteX149" fmla="*/ 995899 w 3048935"/>
                <a:gd name="connsiteY149" fmla="*/ 843042 h 6654717"/>
                <a:gd name="connsiteX150" fmla="*/ 975558 w 3048935"/>
                <a:gd name="connsiteY150" fmla="*/ 852366 h 6654717"/>
                <a:gd name="connsiteX151" fmla="*/ 952673 w 3048935"/>
                <a:gd name="connsiteY151" fmla="*/ 838805 h 6654717"/>
                <a:gd name="connsiteX152" fmla="*/ 997595 w 3048935"/>
                <a:gd name="connsiteY152" fmla="*/ 770998 h 6654717"/>
                <a:gd name="connsiteX153" fmla="*/ 1029802 w 3048935"/>
                <a:gd name="connsiteY153" fmla="*/ 759980 h 6654717"/>
                <a:gd name="connsiteX154" fmla="*/ 848422 w 3048935"/>
                <a:gd name="connsiteY154" fmla="*/ 777780 h 6654717"/>
                <a:gd name="connsiteX155" fmla="*/ 812823 w 3048935"/>
                <a:gd name="connsiteY155" fmla="*/ 819310 h 6654717"/>
                <a:gd name="connsiteX156" fmla="*/ 848422 w 3048935"/>
                <a:gd name="connsiteY156" fmla="*/ 777780 h 6654717"/>
                <a:gd name="connsiteX157" fmla="*/ 711115 w 3048935"/>
                <a:gd name="connsiteY157" fmla="*/ 789645 h 6654717"/>
                <a:gd name="connsiteX158" fmla="*/ 738237 w 3048935"/>
                <a:gd name="connsiteY158" fmla="*/ 830328 h 6654717"/>
                <a:gd name="connsiteX159" fmla="*/ 690773 w 3048935"/>
                <a:gd name="connsiteY159" fmla="*/ 854907 h 6654717"/>
                <a:gd name="connsiteX160" fmla="*/ 711115 w 3048935"/>
                <a:gd name="connsiteY160" fmla="*/ 789645 h 6654717"/>
                <a:gd name="connsiteX161" fmla="*/ 1159481 w 3048935"/>
                <a:gd name="connsiteY161" fmla="*/ 715060 h 6654717"/>
                <a:gd name="connsiteX162" fmla="*/ 1110321 w 3048935"/>
                <a:gd name="connsiteY162" fmla="*/ 771846 h 6654717"/>
                <a:gd name="connsiteX163" fmla="*/ 1081503 w 3048935"/>
                <a:gd name="connsiteY163" fmla="*/ 837956 h 6654717"/>
                <a:gd name="connsiteX164" fmla="*/ 1063705 w 3048935"/>
                <a:gd name="connsiteY164" fmla="*/ 853214 h 6654717"/>
                <a:gd name="connsiteX165" fmla="*/ 1033192 w 3048935"/>
                <a:gd name="connsiteY165" fmla="*/ 853213 h 6654717"/>
                <a:gd name="connsiteX166" fmla="*/ 1006917 w 3048935"/>
                <a:gd name="connsiteY166" fmla="*/ 822700 h 6654717"/>
                <a:gd name="connsiteX167" fmla="*/ 1059466 w 3048935"/>
                <a:gd name="connsiteY167" fmla="*/ 750657 h 6654717"/>
                <a:gd name="connsiteX168" fmla="*/ 1159481 w 3048935"/>
                <a:gd name="connsiteY168" fmla="*/ 715060 h 6654717"/>
                <a:gd name="connsiteX169" fmla="*/ 789091 w 3048935"/>
                <a:gd name="connsiteY169" fmla="*/ 774389 h 6654717"/>
                <a:gd name="connsiteX170" fmla="*/ 795766 w 3048935"/>
                <a:gd name="connsiteY170" fmla="*/ 773541 h 6654717"/>
                <a:gd name="connsiteX171" fmla="*/ 801804 w 3048935"/>
                <a:gd name="connsiteY171" fmla="*/ 775236 h 6654717"/>
                <a:gd name="connsiteX172" fmla="*/ 793329 w 3048935"/>
                <a:gd name="connsiteY172" fmla="*/ 804054 h 6654717"/>
                <a:gd name="connsiteX173" fmla="*/ 789091 w 3048935"/>
                <a:gd name="connsiteY173" fmla="*/ 774389 h 6654717"/>
                <a:gd name="connsiteX174" fmla="*/ 901819 w 3048935"/>
                <a:gd name="connsiteY174" fmla="*/ 729467 h 6654717"/>
                <a:gd name="connsiteX175" fmla="*/ 910294 w 3048935"/>
                <a:gd name="connsiteY175" fmla="*/ 759980 h 6654717"/>
                <a:gd name="connsiteX176" fmla="*/ 918770 w 3048935"/>
                <a:gd name="connsiteY176" fmla="*/ 783712 h 6654717"/>
                <a:gd name="connsiteX177" fmla="*/ 873000 w 3048935"/>
                <a:gd name="connsiteY177" fmla="*/ 798969 h 6654717"/>
                <a:gd name="connsiteX178" fmla="*/ 869610 w 3048935"/>
                <a:gd name="connsiteY178" fmla="*/ 757439 h 6654717"/>
                <a:gd name="connsiteX179" fmla="*/ 901819 w 3048935"/>
                <a:gd name="connsiteY179" fmla="*/ 729467 h 6654717"/>
                <a:gd name="connsiteX180" fmla="*/ 764511 w 3048935"/>
                <a:gd name="connsiteY180" fmla="*/ 750657 h 6654717"/>
                <a:gd name="connsiteX181" fmla="*/ 760274 w 3048935"/>
                <a:gd name="connsiteY181" fmla="*/ 793883 h 6654717"/>
                <a:gd name="connsiteX182" fmla="*/ 722981 w 3048935"/>
                <a:gd name="connsiteY182" fmla="*/ 785407 h 6654717"/>
                <a:gd name="connsiteX183" fmla="*/ 764511 w 3048935"/>
                <a:gd name="connsiteY183" fmla="*/ 750657 h 6654717"/>
                <a:gd name="connsiteX184" fmla="*/ 1293378 w 3048935"/>
                <a:gd name="connsiteY184" fmla="*/ 723382 h 6654717"/>
                <a:gd name="connsiteX185" fmla="*/ 1178975 w 3048935"/>
                <a:gd name="connsiteY185" fmla="*/ 832024 h 6654717"/>
                <a:gd name="connsiteX186" fmla="*/ 1134901 w 3048935"/>
                <a:gd name="connsiteY186" fmla="*/ 847280 h 6654717"/>
                <a:gd name="connsiteX187" fmla="*/ 1093370 w 3048935"/>
                <a:gd name="connsiteY187" fmla="*/ 846433 h 6654717"/>
                <a:gd name="connsiteX188" fmla="*/ 1103541 w 3048935"/>
                <a:gd name="connsiteY188" fmla="*/ 803206 h 6654717"/>
                <a:gd name="connsiteX189" fmla="*/ 1240000 w 3048935"/>
                <a:gd name="connsiteY189" fmla="*/ 685393 h 6654717"/>
                <a:gd name="connsiteX190" fmla="*/ 1293378 w 3048935"/>
                <a:gd name="connsiteY190" fmla="*/ 723382 h 6654717"/>
                <a:gd name="connsiteX191" fmla="*/ 848846 w 3048935"/>
                <a:gd name="connsiteY191" fmla="*/ 729680 h 6654717"/>
                <a:gd name="connsiteX192" fmla="*/ 861982 w 3048935"/>
                <a:gd name="connsiteY192" fmla="*/ 734553 h 6654717"/>
                <a:gd name="connsiteX193" fmla="*/ 874696 w 3048935"/>
                <a:gd name="connsiteY193" fmla="*/ 741334 h 6654717"/>
                <a:gd name="connsiteX194" fmla="*/ 860287 w 3048935"/>
                <a:gd name="connsiteY194" fmla="*/ 749809 h 6654717"/>
                <a:gd name="connsiteX195" fmla="*/ 834861 w 3048935"/>
                <a:gd name="connsiteY195" fmla="*/ 759132 h 6654717"/>
                <a:gd name="connsiteX196" fmla="*/ 838250 w 3048935"/>
                <a:gd name="connsiteY196" fmla="*/ 738792 h 6654717"/>
                <a:gd name="connsiteX197" fmla="*/ 848846 w 3048935"/>
                <a:gd name="connsiteY197" fmla="*/ 729680 h 6654717"/>
                <a:gd name="connsiteX198" fmla="*/ 772141 w 3048935"/>
                <a:gd name="connsiteY198" fmla="*/ 726077 h 6654717"/>
                <a:gd name="connsiteX199" fmla="*/ 825536 w 3048935"/>
                <a:gd name="connsiteY199" fmla="*/ 733706 h 6654717"/>
                <a:gd name="connsiteX200" fmla="*/ 794177 w 3048935"/>
                <a:gd name="connsiteY200" fmla="*/ 763370 h 6654717"/>
                <a:gd name="connsiteX201" fmla="*/ 772141 w 3048935"/>
                <a:gd name="connsiteY201" fmla="*/ 726077 h 6654717"/>
                <a:gd name="connsiteX202" fmla="*/ 642461 w 3048935"/>
                <a:gd name="connsiteY202" fmla="*/ 731162 h 6654717"/>
                <a:gd name="connsiteX203" fmla="*/ 691620 w 3048935"/>
                <a:gd name="connsiteY203" fmla="*/ 771845 h 6654717"/>
                <a:gd name="connsiteX204" fmla="*/ 699249 w 3048935"/>
                <a:gd name="connsiteY204" fmla="*/ 799817 h 6654717"/>
                <a:gd name="connsiteX205" fmla="*/ 628900 w 3048935"/>
                <a:gd name="connsiteY205" fmla="*/ 871012 h 6654717"/>
                <a:gd name="connsiteX206" fmla="*/ 602625 w 3048935"/>
                <a:gd name="connsiteY206" fmla="*/ 876098 h 6654717"/>
                <a:gd name="connsiteX207" fmla="*/ 642461 w 3048935"/>
                <a:gd name="connsiteY207" fmla="*/ 731162 h 6654717"/>
                <a:gd name="connsiteX208" fmla="*/ 978099 w 3048935"/>
                <a:gd name="connsiteY208" fmla="*/ 672681 h 6654717"/>
                <a:gd name="connsiteX209" fmla="*/ 977253 w 3048935"/>
                <a:gd name="connsiteY209" fmla="*/ 753199 h 6654717"/>
                <a:gd name="connsiteX210" fmla="*/ 967929 w 3048935"/>
                <a:gd name="connsiteY210" fmla="*/ 767608 h 6654717"/>
                <a:gd name="connsiteX211" fmla="*/ 927245 w 3048935"/>
                <a:gd name="connsiteY211" fmla="*/ 770150 h 6654717"/>
                <a:gd name="connsiteX212" fmla="*/ 934874 w 3048935"/>
                <a:gd name="connsiteY212" fmla="*/ 704041 h 6654717"/>
                <a:gd name="connsiteX213" fmla="*/ 978099 w 3048935"/>
                <a:gd name="connsiteY213" fmla="*/ 672681 h 6654717"/>
                <a:gd name="connsiteX214" fmla="*/ 752646 w 3048935"/>
                <a:gd name="connsiteY214" fmla="*/ 700649 h 6654717"/>
                <a:gd name="connsiteX215" fmla="*/ 732303 w 3048935"/>
                <a:gd name="connsiteY215" fmla="*/ 767609 h 6654717"/>
                <a:gd name="connsiteX216" fmla="*/ 678906 w 3048935"/>
                <a:gd name="connsiteY216" fmla="*/ 746418 h 6654717"/>
                <a:gd name="connsiteX217" fmla="*/ 752646 w 3048935"/>
                <a:gd name="connsiteY217" fmla="*/ 700649 h 6654717"/>
                <a:gd name="connsiteX218" fmla="*/ 890535 w 3048935"/>
                <a:gd name="connsiteY218" fmla="*/ 667701 h 6654717"/>
                <a:gd name="connsiteX219" fmla="*/ 895038 w 3048935"/>
                <a:gd name="connsiteY219" fmla="*/ 668442 h 6654717"/>
                <a:gd name="connsiteX220" fmla="*/ 954367 w 3048935"/>
                <a:gd name="connsiteY220" fmla="*/ 674375 h 6654717"/>
                <a:gd name="connsiteX221" fmla="*/ 895039 w 3048935"/>
                <a:gd name="connsiteY221" fmla="*/ 719297 h 6654717"/>
                <a:gd name="connsiteX222" fmla="*/ 867916 w 3048935"/>
                <a:gd name="connsiteY222" fmla="*/ 724381 h 6654717"/>
                <a:gd name="connsiteX223" fmla="*/ 859439 w 3048935"/>
                <a:gd name="connsiteY223" fmla="*/ 704888 h 6654717"/>
                <a:gd name="connsiteX224" fmla="*/ 881476 w 3048935"/>
                <a:gd name="connsiteY224" fmla="*/ 674375 h 6654717"/>
                <a:gd name="connsiteX225" fmla="*/ 890535 w 3048935"/>
                <a:gd name="connsiteY225" fmla="*/ 667701 h 6654717"/>
                <a:gd name="connsiteX226" fmla="*/ 766207 w 3048935"/>
                <a:gd name="connsiteY226" fmla="*/ 682851 h 6654717"/>
                <a:gd name="connsiteX227" fmla="*/ 850964 w 3048935"/>
                <a:gd name="connsiteY227" fmla="*/ 687937 h 6654717"/>
                <a:gd name="connsiteX228" fmla="*/ 799262 w 3048935"/>
                <a:gd name="connsiteY228" fmla="*/ 723535 h 6654717"/>
                <a:gd name="connsiteX229" fmla="*/ 766207 w 3048935"/>
                <a:gd name="connsiteY229" fmla="*/ 682851 h 6654717"/>
                <a:gd name="connsiteX230" fmla="*/ 1038279 w 3048935"/>
                <a:gd name="connsiteY230" fmla="*/ 636235 h 6654717"/>
                <a:gd name="connsiteX231" fmla="*/ 1067095 w 3048935"/>
                <a:gd name="connsiteY231" fmla="*/ 732011 h 6654717"/>
                <a:gd name="connsiteX232" fmla="*/ 1011157 w 3048935"/>
                <a:gd name="connsiteY232" fmla="*/ 753199 h 6654717"/>
                <a:gd name="connsiteX233" fmla="*/ 983185 w 3048935"/>
                <a:gd name="connsiteY233" fmla="*/ 737943 h 6654717"/>
                <a:gd name="connsiteX234" fmla="*/ 1038279 w 3048935"/>
                <a:gd name="connsiteY234" fmla="*/ 636235 h 6654717"/>
                <a:gd name="connsiteX235" fmla="*/ 589911 w 3048935"/>
                <a:gd name="connsiteY235" fmla="*/ 688784 h 6654717"/>
                <a:gd name="connsiteX236" fmla="*/ 628053 w 3048935"/>
                <a:gd name="connsiteY236" fmla="*/ 812529 h 6654717"/>
                <a:gd name="connsiteX237" fmla="*/ 531430 w 3048935"/>
                <a:gd name="connsiteY237" fmla="*/ 882030 h 6654717"/>
                <a:gd name="connsiteX238" fmla="*/ 589911 w 3048935"/>
                <a:gd name="connsiteY238" fmla="*/ 688784 h 6654717"/>
                <a:gd name="connsiteX239" fmla="*/ 941061 w 3048935"/>
                <a:gd name="connsiteY239" fmla="*/ 610245 h 6654717"/>
                <a:gd name="connsiteX240" fmla="*/ 949323 w 3048935"/>
                <a:gd name="connsiteY240" fmla="*/ 610344 h 6654717"/>
                <a:gd name="connsiteX241" fmla="*/ 962843 w 3048935"/>
                <a:gd name="connsiteY241" fmla="*/ 615893 h 6654717"/>
                <a:gd name="connsiteX242" fmla="*/ 1032344 w 3048935"/>
                <a:gd name="connsiteY242" fmla="*/ 623521 h 6654717"/>
                <a:gd name="connsiteX243" fmla="*/ 915381 w 3048935"/>
                <a:gd name="connsiteY243" fmla="*/ 665051 h 6654717"/>
                <a:gd name="connsiteX244" fmla="*/ 906057 w 3048935"/>
                <a:gd name="connsiteY244" fmla="*/ 644710 h 6654717"/>
                <a:gd name="connsiteX245" fmla="*/ 921313 w 3048935"/>
                <a:gd name="connsiteY245" fmla="*/ 626910 h 6654717"/>
                <a:gd name="connsiteX246" fmla="*/ 941061 w 3048935"/>
                <a:gd name="connsiteY246" fmla="*/ 610245 h 6654717"/>
                <a:gd name="connsiteX247" fmla="*/ 1167955 w 3048935"/>
                <a:gd name="connsiteY247" fmla="*/ 558257 h 6654717"/>
                <a:gd name="connsiteX248" fmla="*/ 1205249 w 3048935"/>
                <a:gd name="connsiteY248" fmla="*/ 682851 h 6654717"/>
                <a:gd name="connsiteX249" fmla="*/ 1089133 w 3048935"/>
                <a:gd name="connsiteY249" fmla="*/ 724381 h 6654717"/>
                <a:gd name="connsiteX250" fmla="*/ 1041668 w 3048935"/>
                <a:gd name="connsiteY250" fmla="*/ 671832 h 6654717"/>
                <a:gd name="connsiteX251" fmla="*/ 1074723 w 3048935"/>
                <a:gd name="connsiteY251" fmla="*/ 612503 h 6654717"/>
                <a:gd name="connsiteX252" fmla="*/ 1167955 w 3048935"/>
                <a:gd name="connsiteY252" fmla="*/ 558257 h 6654717"/>
                <a:gd name="connsiteX253" fmla="*/ 755189 w 3048935"/>
                <a:gd name="connsiteY253" fmla="*/ 621826 h 6654717"/>
                <a:gd name="connsiteX254" fmla="*/ 912837 w 3048935"/>
                <a:gd name="connsiteY254" fmla="*/ 615892 h 6654717"/>
                <a:gd name="connsiteX255" fmla="*/ 817908 w 3048935"/>
                <a:gd name="connsiteY255" fmla="*/ 682004 h 6654717"/>
                <a:gd name="connsiteX256" fmla="*/ 755189 w 3048935"/>
                <a:gd name="connsiteY256" fmla="*/ 621826 h 6654717"/>
                <a:gd name="connsiteX257" fmla="*/ 738237 w 3048935"/>
                <a:gd name="connsiteY257" fmla="*/ 619283 h 6654717"/>
                <a:gd name="connsiteX258" fmla="*/ 714506 w 3048935"/>
                <a:gd name="connsiteY258" fmla="*/ 725230 h 6654717"/>
                <a:gd name="connsiteX259" fmla="*/ 619577 w 3048935"/>
                <a:gd name="connsiteY259" fmla="*/ 692174 h 6654717"/>
                <a:gd name="connsiteX260" fmla="*/ 738237 w 3048935"/>
                <a:gd name="connsiteY260" fmla="*/ 619283 h 6654717"/>
                <a:gd name="connsiteX261" fmla="*/ 1272208 w 3048935"/>
                <a:gd name="connsiteY261" fmla="*/ 501470 h 6654717"/>
                <a:gd name="connsiteX262" fmla="*/ 1310348 w 3048935"/>
                <a:gd name="connsiteY262" fmla="*/ 650644 h 6654717"/>
                <a:gd name="connsiteX263" fmla="*/ 1238305 w 3048935"/>
                <a:gd name="connsiteY263" fmla="*/ 672679 h 6654717"/>
                <a:gd name="connsiteX264" fmla="*/ 1195078 w 3048935"/>
                <a:gd name="connsiteY264" fmla="*/ 656576 h 6654717"/>
                <a:gd name="connsiteX265" fmla="*/ 1181517 w 3048935"/>
                <a:gd name="connsiteY265" fmla="*/ 565887 h 6654717"/>
                <a:gd name="connsiteX266" fmla="*/ 1197622 w 3048935"/>
                <a:gd name="connsiteY266" fmla="*/ 543849 h 6654717"/>
                <a:gd name="connsiteX267" fmla="*/ 1272208 w 3048935"/>
                <a:gd name="connsiteY267" fmla="*/ 501470 h 6654717"/>
                <a:gd name="connsiteX268" fmla="*/ 508544 w 3048935"/>
                <a:gd name="connsiteY268" fmla="*/ 615892 h 6654717"/>
                <a:gd name="connsiteX269" fmla="*/ 578893 w 3048935"/>
                <a:gd name="connsiteY269" fmla="*/ 751504 h 6654717"/>
                <a:gd name="connsiteX270" fmla="*/ 567875 w 3048935"/>
                <a:gd name="connsiteY270" fmla="*/ 798968 h 6654717"/>
                <a:gd name="connsiteX271" fmla="*/ 449215 w 3048935"/>
                <a:gd name="connsiteY271" fmla="*/ 894744 h 6654717"/>
                <a:gd name="connsiteX272" fmla="*/ 392428 w 3048935"/>
                <a:gd name="connsiteY272" fmla="*/ 899830 h 6654717"/>
                <a:gd name="connsiteX273" fmla="*/ 508544 w 3048935"/>
                <a:gd name="connsiteY273" fmla="*/ 615892 h 6654717"/>
                <a:gd name="connsiteX274" fmla="*/ 1080658 w 3048935"/>
                <a:gd name="connsiteY274" fmla="*/ 474348 h 6654717"/>
                <a:gd name="connsiteX275" fmla="*/ 1174738 w 3048935"/>
                <a:gd name="connsiteY275" fmla="*/ 541306 h 6654717"/>
                <a:gd name="connsiteX276" fmla="*/ 993357 w 3048935"/>
                <a:gd name="connsiteY276" fmla="*/ 610807 h 6654717"/>
                <a:gd name="connsiteX277" fmla="*/ 984032 w 3048935"/>
                <a:gd name="connsiteY277" fmla="*/ 609959 h 6654717"/>
                <a:gd name="connsiteX278" fmla="*/ 953521 w 3048935"/>
                <a:gd name="connsiteY278" fmla="*/ 596399 h 6654717"/>
                <a:gd name="connsiteX279" fmla="*/ 970472 w 3048935"/>
                <a:gd name="connsiteY279" fmla="*/ 573513 h 6654717"/>
                <a:gd name="connsiteX280" fmla="*/ 1080658 w 3048935"/>
                <a:gd name="connsiteY280" fmla="*/ 474348 h 6654717"/>
                <a:gd name="connsiteX281" fmla="*/ 1449350 w 3048935"/>
                <a:gd name="connsiteY281" fmla="*/ 411627 h 6654717"/>
                <a:gd name="connsiteX282" fmla="*/ 1413753 w 3048935"/>
                <a:gd name="connsiteY282" fmla="*/ 561648 h 6654717"/>
                <a:gd name="connsiteX283" fmla="*/ 1419157 w 3048935"/>
                <a:gd name="connsiteY283" fmla="*/ 585592 h 6654717"/>
                <a:gd name="connsiteX284" fmla="*/ 1436046 w 3048935"/>
                <a:gd name="connsiteY284" fmla="*/ 616946 h 6654717"/>
                <a:gd name="connsiteX285" fmla="*/ 1368822 w 3048935"/>
                <a:gd name="connsiteY285" fmla="*/ 634547 h 6654717"/>
                <a:gd name="connsiteX286" fmla="*/ 1335776 w 3048935"/>
                <a:gd name="connsiteY286" fmla="*/ 643863 h 6654717"/>
                <a:gd name="connsiteX287" fmla="*/ 1310348 w 3048935"/>
                <a:gd name="connsiteY287" fmla="*/ 636235 h 6654717"/>
                <a:gd name="connsiteX288" fmla="*/ 1285768 w 3048935"/>
                <a:gd name="connsiteY288" fmla="*/ 500623 h 6654717"/>
                <a:gd name="connsiteX289" fmla="*/ 1296787 w 3048935"/>
                <a:gd name="connsiteY289" fmla="*/ 488756 h 6654717"/>
                <a:gd name="connsiteX290" fmla="*/ 1371373 w 3048935"/>
                <a:gd name="connsiteY290" fmla="*/ 449768 h 6654717"/>
                <a:gd name="connsiteX291" fmla="*/ 1449350 w 3048935"/>
                <a:gd name="connsiteY291" fmla="*/ 411627 h 6654717"/>
                <a:gd name="connsiteX292" fmla="*/ 744170 w 3048935"/>
                <a:gd name="connsiteY292" fmla="*/ 505709 h 6654717"/>
                <a:gd name="connsiteX293" fmla="*/ 1040820 w 3048935"/>
                <a:gd name="connsiteY293" fmla="*/ 489605 h 6654717"/>
                <a:gd name="connsiteX294" fmla="*/ 914532 w 3048935"/>
                <a:gd name="connsiteY294" fmla="*/ 601485 h 6654717"/>
                <a:gd name="connsiteX295" fmla="*/ 784006 w 3048935"/>
                <a:gd name="connsiteY295" fmla="*/ 618436 h 6654717"/>
                <a:gd name="connsiteX296" fmla="*/ 747559 w 3048935"/>
                <a:gd name="connsiteY296" fmla="*/ 577753 h 6654717"/>
                <a:gd name="connsiteX297" fmla="*/ 744170 w 3048935"/>
                <a:gd name="connsiteY297" fmla="*/ 505709 h 6654717"/>
                <a:gd name="connsiteX298" fmla="*/ 728066 w 3048935"/>
                <a:gd name="connsiteY298" fmla="*/ 502318 h 6654717"/>
                <a:gd name="connsiteX299" fmla="*/ 736541 w 3048935"/>
                <a:gd name="connsiteY299" fmla="*/ 586229 h 6654717"/>
                <a:gd name="connsiteX300" fmla="*/ 733152 w 3048935"/>
                <a:gd name="connsiteY300" fmla="*/ 606569 h 6654717"/>
                <a:gd name="connsiteX301" fmla="*/ 620425 w 3048935"/>
                <a:gd name="connsiteY301" fmla="*/ 681156 h 6654717"/>
                <a:gd name="connsiteX302" fmla="*/ 594150 w 3048935"/>
                <a:gd name="connsiteY302" fmla="*/ 673527 h 6654717"/>
                <a:gd name="connsiteX303" fmla="*/ 533972 w 3048935"/>
                <a:gd name="connsiteY303" fmla="*/ 619282 h 6654717"/>
                <a:gd name="connsiteX304" fmla="*/ 728066 w 3048935"/>
                <a:gd name="connsiteY304" fmla="*/ 502318 h 6654717"/>
                <a:gd name="connsiteX305" fmla="*/ 427177 w 3048935"/>
                <a:gd name="connsiteY305" fmla="*/ 522660 h 6654717"/>
                <a:gd name="connsiteX306" fmla="*/ 487355 w 3048935"/>
                <a:gd name="connsiteY306" fmla="*/ 590466 h 6654717"/>
                <a:gd name="connsiteX307" fmla="*/ 497526 w 3048935"/>
                <a:gd name="connsiteY307" fmla="*/ 620978 h 6654717"/>
                <a:gd name="connsiteX308" fmla="*/ 405140 w 3048935"/>
                <a:gd name="connsiteY308" fmla="*/ 869317 h 6654717"/>
                <a:gd name="connsiteX309" fmla="*/ 328859 w 3048935"/>
                <a:gd name="connsiteY309" fmla="*/ 903220 h 6654717"/>
                <a:gd name="connsiteX310" fmla="*/ 258511 w 3048935"/>
                <a:gd name="connsiteY310" fmla="*/ 906611 h 6654717"/>
                <a:gd name="connsiteX311" fmla="*/ 419549 w 3048935"/>
                <a:gd name="connsiteY311" fmla="*/ 530288 h 6654717"/>
                <a:gd name="connsiteX312" fmla="*/ 427177 w 3048935"/>
                <a:gd name="connsiteY312" fmla="*/ 522660 h 6654717"/>
                <a:gd name="connsiteX313" fmla="*/ 1213302 w 3048935"/>
                <a:gd name="connsiteY313" fmla="*/ 378996 h 6654717"/>
                <a:gd name="connsiteX314" fmla="*/ 1218811 w 3048935"/>
                <a:gd name="connsiteY314" fmla="*/ 386201 h 6654717"/>
                <a:gd name="connsiteX315" fmla="*/ 1281531 w 3048935"/>
                <a:gd name="connsiteY315" fmla="*/ 481976 h 6654717"/>
                <a:gd name="connsiteX316" fmla="*/ 1197622 w 3048935"/>
                <a:gd name="connsiteY316" fmla="*/ 527744 h 6654717"/>
                <a:gd name="connsiteX317" fmla="*/ 1095065 w 3048935"/>
                <a:gd name="connsiteY317" fmla="*/ 481976 h 6654717"/>
                <a:gd name="connsiteX318" fmla="*/ 1100999 w 3048935"/>
                <a:gd name="connsiteY318" fmla="*/ 457398 h 6654717"/>
                <a:gd name="connsiteX319" fmla="*/ 1205250 w 3048935"/>
                <a:gd name="connsiteY319" fmla="*/ 381962 h 6654717"/>
                <a:gd name="connsiteX320" fmla="*/ 1213302 w 3048935"/>
                <a:gd name="connsiteY320" fmla="*/ 378996 h 6654717"/>
                <a:gd name="connsiteX321" fmla="*/ 1236610 w 3048935"/>
                <a:gd name="connsiteY321" fmla="*/ 363144 h 6654717"/>
                <a:gd name="connsiteX322" fmla="*/ 1245933 w 3048935"/>
                <a:gd name="connsiteY322" fmla="*/ 363315 h 6654717"/>
                <a:gd name="connsiteX323" fmla="*/ 1440028 w 3048935"/>
                <a:gd name="connsiteY323" fmla="*/ 398067 h 6654717"/>
                <a:gd name="connsiteX324" fmla="*/ 1441723 w 3048935"/>
                <a:gd name="connsiteY324" fmla="*/ 401457 h 6654717"/>
                <a:gd name="connsiteX325" fmla="*/ 1304416 w 3048935"/>
                <a:gd name="connsiteY325" fmla="*/ 470958 h 6654717"/>
                <a:gd name="connsiteX326" fmla="*/ 1280684 w 3048935"/>
                <a:gd name="connsiteY326" fmla="*/ 467568 h 6654717"/>
                <a:gd name="connsiteX327" fmla="*/ 1228980 w 3048935"/>
                <a:gd name="connsiteY327" fmla="*/ 382811 h 6654717"/>
                <a:gd name="connsiteX328" fmla="*/ 1236610 w 3048935"/>
                <a:gd name="connsiteY328" fmla="*/ 363144 h 6654717"/>
                <a:gd name="connsiteX329" fmla="*/ 722133 w 3048935"/>
                <a:gd name="connsiteY329" fmla="*/ 403153 h 6654717"/>
                <a:gd name="connsiteX330" fmla="*/ 594997 w 3048935"/>
                <a:gd name="connsiteY330" fmla="*/ 607417 h 6654717"/>
                <a:gd name="connsiteX331" fmla="*/ 491592 w 3048935"/>
                <a:gd name="connsiteY331" fmla="*/ 578599 h 6654717"/>
                <a:gd name="connsiteX332" fmla="*/ 436501 w 3048935"/>
                <a:gd name="connsiteY332" fmla="*/ 518421 h 6654717"/>
                <a:gd name="connsiteX333" fmla="*/ 722133 w 3048935"/>
                <a:gd name="connsiteY333" fmla="*/ 403153 h 6654717"/>
                <a:gd name="connsiteX334" fmla="*/ 742262 w 3048935"/>
                <a:gd name="connsiteY334" fmla="*/ 394782 h 6654717"/>
                <a:gd name="connsiteX335" fmla="*/ 752645 w 3048935"/>
                <a:gd name="connsiteY335" fmla="*/ 395524 h 6654717"/>
                <a:gd name="connsiteX336" fmla="*/ 1017089 w 3048935"/>
                <a:gd name="connsiteY336" fmla="*/ 410780 h 6654717"/>
                <a:gd name="connsiteX337" fmla="*/ 1190841 w 3048935"/>
                <a:gd name="connsiteY337" fmla="*/ 373487 h 6654717"/>
                <a:gd name="connsiteX338" fmla="*/ 825537 w 3048935"/>
                <a:gd name="connsiteY338" fmla="*/ 517574 h 6654717"/>
                <a:gd name="connsiteX339" fmla="*/ 738236 w 3048935"/>
                <a:gd name="connsiteY339" fmla="*/ 404848 h 6654717"/>
                <a:gd name="connsiteX340" fmla="*/ 742262 w 3048935"/>
                <a:gd name="connsiteY340" fmla="*/ 394782 h 6654717"/>
                <a:gd name="connsiteX341" fmla="*/ 745052 w 3048935"/>
                <a:gd name="connsiteY341" fmla="*/ 377517 h 6654717"/>
                <a:gd name="connsiteX342" fmla="*/ 725051 w 3048935"/>
                <a:gd name="connsiteY342" fmla="*/ 380817 h 6654717"/>
                <a:gd name="connsiteX343" fmla="*/ 721921 w 3048935"/>
                <a:gd name="connsiteY343" fmla="*/ 388425 h 6654717"/>
                <a:gd name="connsiteX344" fmla="*/ 711962 w 3048935"/>
                <a:gd name="connsiteY344" fmla="*/ 401457 h 6654717"/>
                <a:gd name="connsiteX345" fmla="*/ 505154 w 3048935"/>
                <a:gd name="connsiteY345" fmla="*/ 509098 h 6654717"/>
                <a:gd name="connsiteX346" fmla="*/ 357677 w 3048935"/>
                <a:gd name="connsiteY346" fmla="*/ 448073 h 6654717"/>
                <a:gd name="connsiteX347" fmla="*/ 352453 w 3048935"/>
                <a:gd name="connsiteY347" fmla="*/ 442307 h 6654717"/>
                <a:gd name="connsiteX348" fmla="*/ 339643 w 3048935"/>
                <a:gd name="connsiteY348" fmla="*/ 444421 h 6654717"/>
                <a:gd name="connsiteX349" fmla="*/ 386495 w 3048935"/>
                <a:gd name="connsiteY349" fmla="*/ 492995 h 6654717"/>
                <a:gd name="connsiteX350" fmla="*/ 405140 w 3048935"/>
                <a:gd name="connsiteY350" fmla="*/ 540458 h 6654717"/>
                <a:gd name="connsiteX351" fmla="*/ 306823 w 3048935"/>
                <a:gd name="connsiteY351" fmla="*/ 822700 h 6654717"/>
                <a:gd name="connsiteX352" fmla="*/ 146630 w 3048935"/>
                <a:gd name="connsiteY352" fmla="*/ 905762 h 6654717"/>
                <a:gd name="connsiteX353" fmla="*/ 2 w 3048935"/>
                <a:gd name="connsiteY353" fmla="*/ 888811 h 6654717"/>
                <a:gd name="connsiteX354" fmla="*/ 0 w 3048935"/>
                <a:gd name="connsiteY354" fmla="*/ 903220 h 6654717"/>
                <a:gd name="connsiteX355" fmla="*/ 133070 w 3048935"/>
                <a:gd name="connsiteY355" fmla="*/ 916781 h 6654717"/>
                <a:gd name="connsiteX356" fmla="*/ 155954 w 3048935"/>
                <a:gd name="connsiteY356" fmla="*/ 934580 h 6654717"/>
                <a:gd name="connsiteX357" fmla="*/ 200028 w 3048935"/>
                <a:gd name="connsiteY357" fmla="*/ 1071888 h 6654717"/>
                <a:gd name="connsiteX358" fmla="*/ 237321 w 3048935"/>
                <a:gd name="connsiteY358" fmla="*/ 1383793 h 6654717"/>
                <a:gd name="connsiteX359" fmla="*/ 234779 w 3048935"/>
                <a:gd name="connsiteY359" fmla="*/ 1463466 h 6654717"/>
                <a:gd name="connsiteX360" fmla="*/ 189857 w 3048935"/>
                <a:gd name="connsiteY360" fmla="*/ 1592297 h 6654717"/>
                <a:gd name="connsiteX361" fmla="*/ 162608 w 3048935"/>
                <a:gd name="connsiteY361" fmla="*/ 1637603 h 6654717"/>
                <a:gd name="connsiteX362" fmla="*/ 165656 w 3048935"/>
                <a:gd name="connsiteY362" fmla="*/ 1656076 h 6654717"/>
                <a:gd name="connsiteX363" fmla="*/ 195790 w 3048935"/>
                <a:gd name="connsiteY363" fmla="*/ 1604374 h 6654717"/>
                <a:gd name="connsiteX364" fmla="*/ 311060 w 3048935"/>
                <a:gd name="connsiteY364" fmla="*/ 1430411 h 6654717"/>
                <a:gd name="connsiteX365" fmla="*/ 337335 w 3048935"/>
                <a:gd name="connsiteY365" fmla="*/ 1404135 h 6654717"/>
                <a:gd name="connsiteX366" fmla="*/ 536514 w 3048935"/>
                <a:gd name="connsiteY366" fmla="*/ 1413460 h 6654717"/>
                <a:gd name="connsiteX367" fmla="*/ 557703 w 3048935"/>
                <a:gd name="connsiteY367" fmla="*/ 1454990 h 6654717"/>
                <a:gd name="connsiteX368" fmla="*/ 1444878 w 3048935"/>
                <a:gd name="connsiteY368" fmla="*/ 6654701 h 6654717"/>
                <a:gd name="connsiteX369" fmla="*/ 1459875 w 3048935"/>
                <a:gd name="connsiteY369" fmla="*/ 6654717 h 6654717"/>
                <a:gd name="connsiteX370" fmla="*/ 571265 w 3048935"/>
                <a:gd name="connsiteY370" fmla="*/ 1442276 h 6654717"/>
                <a:gd name="connsiteX371" fmla="*/ 577732 w 3048935"/>
                <a:gd name="connsiteY371" fmla="*/ 1372573 h 6654717"/>
                <a:gd name="connsiteX372" fmla="*/ 578446 w 3048935"/>
                <a:gd name="connsiteY372" fmla="*/ 1374101 h 6654717"/>
                <a:gd name="connsiteX373" fmla="*/ 596321 w 3048935"/>
                <a:gd name="connsiteY373" fmla="*/ 1281967 h 6654717"/>
                <a:gd name="connsiteX374" fmla="*/ 771292 w 3048935"/>
                <a:gd name="connsiteY374" fmla="*/ 1144777 h 6654717"/>
                <a:gd name="connsiteX375" fmla="*/ 782960 w 3048935"/>
                <a:gd name="connsiteY375" fmla="*/ 1143758 h 6654717"/>
                <a:gd name="connsiteX376" fmla="*/ 800957 w 3048935"/>
                <a:gd name="connsiteY376" fmla="*/ 1163424 h 6654717"/>
                <a:gd name="connsiteX377" fmla="*/ 811976 w 3048935"/>
                <a:gd name="connsiteY377" fmla="*/ 1202414 h 6654717"/>
                <a:gd name="connsiteX378" fmla="*/ 776378 w 3048935"/>
                <a:gd name="connsiteY378" fmla="*/ 1219365 h 6654717"/>
                <a:gd name="connsiteX379" fmla="*/ 670537 w 3048935"/>
                <a:gd name="connsiteY379" fmla="*/ 1286323 h 6654717"/>
                <a:gd name="connsiteX380" fmla="*/ 578985 w 3048935"/>
                <a:gd name="connsiteY380" fmla="*/ 1375254 h 6654717"/>
                <a:gd name="connsiteX381" fmla="*/ 582907 w 3048935"/>
                <a:gd name="connsiteY381" fmla="*/ 1383639 h 6654717"/>
                <a:gd name="connsiteX382" fmla="*/ 590759 w 3048935"/>
                <a:gd name="connsiteY382" fmla="*/ 1385489 h 6654717"/>
                <a:gd name="connsiteX383" fmla="*/ 802653 w 3048935"/>
                <a:gd name="connsiteY383" fmla="*/ 1226993 h 6654717"/>
                <a:gd name="connsiteX384" fmla="*/ 837403 w 3048935"/>
                <a:gd name="connsiteY384" fmla="*/ 1189700 h 6654717"/>
                <a:gd name="connsiteX385" fmla="*/ 860289 w 3048935"/>
                <a:gd name="connsiteY385" fmla="*/ 1146473 h 6654717"/>
                <a:gd name="connsiteX386" fmla="*/ 936569 w 3048935"/>
                <a:gd name="connsiteY386" fmla="*/ 1045612 h 6654717"/>
                <a:gd name="connsiteX387" fmla="*/ 1128969 w 3048935"/>
                <a:gd name="connsiteY387" fmla="*/ 883725 h 6654717"/>
                <a:gd name="connsiteX388" fmla="*/ 1202707 w 3048935"/>
                <a:gd name="connsiteY388" fmla="*/ 826938 h 6654717"/>
                <a:gd name="connsiteX389" fmla="*/ 1367090 w 3048935"/>
                <a:gd name="connsiteY389" fmla="*/ 684362 h 6654717"/>
                <a:gd name="connsiteX390" fmla="*/ 1445379 w 3048935"/>
                <a:gd name="connsiteY390" fmla="*/ 627965 h 6654717"/>
                <a:gd name="connsiteX391" fmla="*/ 3046612 w 3048935"/>
                <a:gd name="connsiteY391" fmla="*/ 142 h 6654717"/>
                <a:gd name="connsiteX392" fmla="*/ 1443831 w 3048935"/>
                <a:gd name="connsiteY392" fmla="*/ 613235 h 6654717"/>
                <a:gd name="connsiteX393" fmla="*/ 1450541 w 3048935"/>
                <a:gd name="connsiteY393" fmla="*/ 427434 h 6654717"/>
                <a:gd name="connsiteX394" fmla="*/ 1490882 w 3048935"/>
                <a:gd name="connsiteY394" fmla="*/ 392134 h 6654717"/>
                <a:gd name="connsiteX395" fmla="*/ 2185937 w 3048935"/>
                <a:gd name="connsiteY395" fmla="*/ 131550 h 6654717"/>
                <a:gd name="connsiteX396" fmla="*/ 2136518 w 3048935"/>
                <a:gd name="connsiteY396" fmla="*/ 140083 h 6654717"/>
                <a:gd name="connsiteX397" fmla="*/ 1471387 w 3048935"/>
                <a:gd name="connsiteY397" fmla="*/ 387897 h 6654717"/>
                <a:gd name="connsiteX398" fmla="*/ 1448504 w 3048935"/>
                <a:gd name="connsiteY398" fmla="*/ 388743 h 6654717"/>
                <a:gd name="connsiteX399" fmla="*/ 1256951 w 3048935"/>
                <a:gd name="connsiteY399" fmla="*/ 355688 h 6654717"/>
                <a:gd name="connsiteX400" fmla="*/ 1269665 w 3048935"/>
                <a:gd name="connsiteY400" fmla="*/ 342127 h 6654717"/>
                <a:gd name="connsiteX401" fmla="*/ 1372222 w 3048935"/>
                <a:gd name="connsiteY401" fmla="*/ 281949 h 6654717"/>
                <a:gd name="connsiteX402" fmla="*/ 1348490 w 3048935"/>
                <a:gd name="connsiteY402" fmla="*/ 281949 h 6654717"/>
                <a:gd name="connsiteX403" fmla="*/ 1029802 w 3048935"/>
                <a:gd name="connsiteY403" fmla="*/ 399762 h 6654717"/>
                <a:gd name="connsiteX404" fmla="*/ 784853 w 3048935"/>
                <a:gd name="connsiteY404" fmla="*/ 395524 h 6654717"/>
                <a:gd name="connsiteX405" fmla="*/ 767055 w 3048935"/>
                <a:gd name="connsiteY405" fmla="*/ 390438 h 6654717"/>
                <a:gd name="connsiteX406" fmla="*/ 745124 w 3048935"/>
                <a:gd name="connsiteY406" fmla="*/ 378042 h 6654717"/>
                <a:gd name="connsiteX407" fmla="*/ 745052 w 3048935"/>
                <a:gd name="connsiteY407" fmla="*/ 377517 h 6654717"/>
                <a:gd name="connsiteX0" fmla="*/ 578446 w 3048984"/>
                <a:gd name="connsiteY0" fmla="*/ 1374092 h 6654708"/>
                <a:gd name="connsiteX1" fmla="*/ 578046 w 3048984"/>
                <a:gd name="connsiteY1" fmla="*/ 1376157 h 6654708"/>
                <a:gd name="connsiteX2" fmla="*/ 578985 w 3048984"/>
                <a:gd name="connsiteY2" fmla="*/ 1375245 h 6654708"/>
                <a:gd name="connsiteX3" fmla="*/ 578446 w 3048984"/>
                <a:gd name="connsiteY3" fmla="*/ 1374092 h 6654708"/>
                <a:gd name="connsiteX4" fmla="*/ 482693 w 3048984"/>
                <a:gd name="connsiteY4" fmla="*/ 1229845 h 6654708"/>
                <a:gd name="connsiteX5" fmla="*/ 517019 w 3048984"/>
                <a:gd name="connsiteY5" fmla="*/ 1234611 h 6654708"/>
                <a:gd name="connsiteX6" fmla="*/ 572960 w 3048984"/>
                <a:gd name="connsiteY6" fmla="*/ 1276143 h 6654708"/>
                <a:gd name="connsiteX7" fmla="*/ 577198 w 3048984"/>
                <a:gd name="connsiteY7" fmla="*/ 1295636 h 6654708"/>
                <a:gd name="connsiteX8" fmla="*/ 557704 w 3048984"/>
                <a:gd name="connsiteY8" fmla="*/ 1416840 h 6654708"/>
                <a:gd name="connsiteX9" fmla="*/ 339029 w 3048984"/>
                <a:gd name="connsiteY9" fmla="*/ 1388870 h 6654708"/>
                <a:gd name="connsiteX10" fmla="*/ 453452 w 3048984"/>
                <a:gd name="connsiteY10" fmla="*/ 1244783 h 6654708"/>
                <a:gd name="connsiteX11" fmla="*/ 482693 w 3048984"/>
                <a:gd name="connsiteY11" fmla="*/ 1229845 h 6654708"/>
                <a:gd name="connsiteX12" fmla="*/ 604757 w 3048984"/>
                <a:gd name="connsiteY12" fmla="*/ 1080194 h 6654708"/>
                <a:gd name="connsiteX13" fmla="*/ 615338 w 3048984"/>
                <a:gd name="connsiteY13" fmla="*/ 1080353 h 6654708"/>
                <a:gd name="connsiteX14" fmla="*/ 636528 w 3048984"/>
                <a:gd name="connsiteY14" fmla="*/ 1113409 h 6654708"/>
                <a:gd name="connsiteX15" fmla="*/ 584827 w 3048984"/>
                <a:gd name="connsiteY15" fmla="*/ 1270211 h 6654708"/>
                <a:gd name="connsiteX16" fmla="*/ 468709 w 3048984"/>
                <a:gd name="connsiteY16" fmla="*/ 1223593 h 6654708"/>
                <a:gd name="connsiteX17" fmla="*/ 578894 w 3048984"/>
                <a:gd name="connsiteY17" fmla="*/ 1093067 h 6654708"/>
                <a:gd name="connsiteX18" fmla="*/ 604757 w 3048984"/>
                <a:gd name="connsiteY18" fmla="*/ 1080194 h 6654708"/>
                <a:gd name="connsiteX19" fmla="*/ 757731 w 3048984"/>
                <a:gd name="connsiteY19" fmla="*/ 1038823 h 6654708"/>
                <a:gd name="connsiteX20" fmla="*/ 781463 w 3048984"/>
                <a:gd name="connsiteY20" fmla="*/ 1059165 h 6654708"/>
                <a:gd name="connsiteX21" fmla="*/ 789091 w 3048984"/>
                <a:gd name="connsiteY21" fmla="*/ 1116800 h 6654708"/>
                <a:gd name="connsiteX22" fmla="*/ 780616 w 3048984"/>
                <a:gd name="connsiteY22" fmla="*/ 1132056 h 6654708"/>
                <a:gd name="connsiteX23" fmla="*/ 612796 w 3048984"/>
                <a:gd name="connsiteY23" fmla="*/ 1222746 h 6654708"/>
                <a:gd name="connsiteX24" fmla="*/ 659412 w 3048984"/>
                <a:gd name="connsiteY24" fmla="*/ 1096458 h 6654708"/>
                <a:gd name="connsiteX25" fmla="*/ 757731 w 3048984"/>
                <a:gd name="connsiteY25" fmla="*/ 1038823 h 6654708"/>
                <a:gd name="connsiteX26" fmla="*/ 647759 w 3048984"/>
                <a:gd name="connsiteY26" fmla="*/ 1018269 h 6654708"/>
                <a:gd name="connsiteX27" fmla="*/ 661956 w 3048984"/>
                <a:gd name="connsiteY27" fmla="*/ 1021871 h 6654708"/>
                <a:gd name="connsiteX28" fmla="*/ 667041 w 3048984"/>
                <a:gd name="connsiteY28" fmla="*/ 1048994 h 6654708"/>
                <a:gd name="connsiteX29" fmla="*/ 659413 w 3048984"/>
                <a:gd name="connsiteY29" fmla="*/ 1063402 h 6654708"/>
                <a:gd name="connsiteX30" fmla="*/ 629747 w 3048984"/>
                <a:gd name="connsiteY30" fmla="*/ 1074421 h 6654708"/>
                <a:gd name="connsiteX31" fmla="*/ 598387 w 3048984"/>
                <a:gd name="connsiteY31" fmla="*/ 1069335 h 6654708"/>
                <a:gd name="connsiteX32" fmla="*/ 634834 w 3048984"/>
                <a:gd name="connsiteY32" fmla="*/ 1026109 h 6654708"/>
                <a:gd name="connsiteX33" fmla="*/ 647759 w 3048984"/>
                <a:gd name="connsiteY33" fmla="*/ 1018269 h 6654708"/>
                <a:gd name="connsiteX34" fmla="*/ 713181 w 3048984"/>
                <a:gd name="connsiteY34" fmla="*/ 934081 h 6654708"/>
                <a:gd name="connsiteX35" fmla="*/ 717047 w 3048984"/>
                <a:gd name="connsiteY35" fmla="*/ 934571 h 6654708"/>
                <a:gd name="connsiteX36" fmla="*/ 718742 w 3048984"/>
                <a:gd name="connsiteY36" fmla="*/ 948980 h 6654708"/>
                <a:gd name="connsiteX37" fmla="*/ 679754 w 3048984"/>
                <a:gd name="connsiteY37" fmla="*/ 1022719 h 6654708"/>
                <a:gd name="connsiteX38" fmla="*/ 672973 w 3048984"/>
                <a:gd name="connsiteY38" fmla="*/ 980340 h 6654708"/>
                <a:gd name="connsiteX39" fmla="*/ 706029 w 3048984"/>
                <a:gd name="connsiteY39" fmla="*/ 941352 h 6654708"/>
                <a:gd name="connsiteX40" fmla="*/ 713181 w 3048984"/>
                <a:gd name="connsiteY40" fmla="*/ 934081 h 6654708"/>
                <a:gd name="connsiteX41" fmla="*/ 1088072 w 3048984"/>
                <a:gd name="connsiteY41" fmla="*/ 866024 h 6654708"/>
                <a:gd name="connsiteX42" fmla="*/ 1133206 w 3048984"/>
                <a:gd name="connsiteY42" fmla="*/ 861679 h 6654708"/>
                <a:gd name="connsiteX43" fmla="*/ 821299 w 3048984"/>
                <a:gd name="connsiteY43" fmla="*/ 1177826 h 6654708"/>
                <a:gd name="connsiteX44" fmla="*/ 809434 w 3048984"/>
                <a:gd name="connsiteY44" fmla="*/ 1131208 h 6654708"/>
                <a:gd name="connsiteX45" fmla="*/ 1049296 w 3048984"/>
                <a:gd name="connsiteY45" fmla="*/ 878632 h 6654708"/>
                <a:gd name="connsiteX46" fmla="*/ 1088072 w 3048984"/>
                <a:gd name="connsiteY46" fmla="*/ 866024 h 6654708"/>
                <a:gd name="connsiteX47" fmla="*/ 762366 w 3048984"/>
                <a:gd name="connsiteY47" fmla="*/ 910640 h 6654708"/>
                <a:gd name="connsiteX48" fmla="*/ 768751 w 3048984"/>
                <a:gd name="connsiteY48" fmla="*/ 910839 h 6654708"/>
                <a:gd name="connsiteX49" fmla="*/ 777226 w 3048984"/>
                <a:gd name="connsiteY49" fmla="*/ 927790 h 6654708"/>
                <a:gd name="connsiteX50" fmla="*/ 778921 w 3048984"/>
                <a:gd name="connsiteY50" fmla="*/ 1016787 h 6654708"/>
                <a:gd name="connsiteX51" fmla="*/ 765360 w 3048984"/>
                <a:gd name="connsiteY51" fmla="*/ 1029500 h 6654708"/>
                <a:gd name="connsiteX52" fmla="*/ 680603 w 3048984"/>
                <a:gd name="connsiteY52" fmla="*/ 1050689 h 6654708"/>
                <a:gd name="connsiteX53" fmla="*/ 749255 w 3048984"/>
                <a:gd name="connsiteY53" fmla="*/ 921009 h 6654708"/>
                <a:gd name="connsiteX54" fmla="*/ 762366 w 3048984"/>
                <a:gd name="connsiteY54" fmla="*/ 910640 h 6654708"/>
                <a:gd name="connsiteX55" fmla="*/ 934953 w 3048984"/>
                <a:gd name="connsiteY55" fmla="*/ 881307 h 6654708"/>
                <a:gd name="connsiteX56" fmla="*/ 1052687 w 3048984"/>
                <a:gd name="connsiteY56" fmla="*/ 865919 h 6654708"/>
                <a:gd name="connsiteX57" fmla="*/ 802653 w 3048984"/>
                <a:gd name="connsiteY57" fmla="*/ 1118495 h 6654708"/>
                <a:gd name="connsiteX58" fmla="*/ 934953 w 3048984"/>
                <a:gd name="connsiteY58" fmla="*/ 881307 h 6654708"/>
                <a:gd name="connsiteX59" fmla="*/ 747498 w 3048984"/>
                <a:gd name="connsiteY59" fmla="*/ 893836 h 6654708"/>
                <a:gd name="connsiteX60" fmla="*/ 731638 w 3048984"/>
                <a:gd name="connsiteY60" fmla="*/ 928659 h 6654708"/>
                <a:gd name="connsiteX61" fmla="*/ 720835 w 3048984"/>
                <a:gd name="connsiteY61" fmla="*/ 921282 h 6654708"/>
                <a:gd name="connsiteX62" fmla="*/ 747498 w 3048984"/>
                <a:gd name="connsiteY62" fmla="*/ 893836 h 6654708"/>
                <a:gd name="connsiteX63" fmla="*/ 911393 w 3048984"/>
                <a:gd name="connsiteY63" fmla="*/ 861985 h 6654708"/>
                <a:gd name="connsiteX64" fmla="*/ 934026 w 3048984"/>
                <a:gd name="connsiteY64" fmla="*/ 865070 h 6654708"/>
                <a:gd name="connsiteX65" fmla="*/ 792481 w 3048984"/>
                <a:gd name="connsiteY65" fmla="*/ 993901 h 6654708"/>
                <a:gd name="connsiteX66" fmla="*/ 850964 w 3048984"/>
                <a:gd name="connsiteY66" fmla="*/ 873546 h 6654708"/>
                <a:gd name="connsiteX67" fmla="*/ 911393 w 3048984"/>
                <a:gd name="connsiteY67" fmla="*/ 861985 h 6654708"/>
                <a:gd name="connsiteX68" fmla="*/ 834437 w 3048984"/>
                <a:gd name="connsiteY68" fmla="*/ 856978 h 6654708"/>
                <a:gd name="connsiteX69" fmla="*/ 862830 w 3048984"/>
                <a:gd name="connsiteY69" fmla="*/ 859137 h 6654708"/>
                <a:gd name="connsiteX70" fmla="*/ 792482 w 3048984"/>
                <a:gd name="connsiteY70" fmla="*/ 896431 h 6654708"/>
                <a:gd name="connsiteX71" fmla="*/ 834437 w 3048984"/>
                <a:gd name="connsiteY71" fmla="*/ 856978 h 6654708"/>
                <a:gd name="connsiteX72" fmla="*/ 780209 w 3048984"/>
                <a:gd name="connsiteY72" fmla="*/ 863188 h 6654708"/>
                <a:gd name="connsiteX73" fmla="*/ 783562 w 3048984"/>
                <a:gd name="connsiteY73" fmla="*/ 902196 h 6654708"/>
                <a:gd name="connsiteX74" fmla="*/ 762818 w 3048984"/>
                <a:gd name="connsiteY74" fmla="*/ 898265 h 6654708"/>
                <a:gd name="connsiteX75" fmla="*/ 780209 w 3048984"/>
                <a:gd name="connsiteY75" fmla="*/ 863188 h 6654708"/>
                <a:gd name="connsiteX76" fmla="*/ 518715 w 3048984"/>
                <a:gd name="connsiteY76" fmla="*/ 898972 h 6654708"/>
                <a:gd name="connsiteX77" fmla="*/ 578893 w 3048984"/>
                <a:gd name="connsiteY77" fmla="*/ 890497 h 6654708"/>
                <a:gd name="connsiteX78" fmla="*/ 604320 w 3048984"/>
                <a:gd name="connsiteY78" fmla="*/ 904058 h 6654708"/>
                <a:gd name="connsiteX79" fmla="*/ 602625 w 3048984"/>
                <a:gd name="connsiteY79" fmla="*/ 1044756 h 6654708"/>
                <a:gd name="connsiteX80" fmla="*/ 567027 w 3048984"/>
                <a:gd name="connsiteY80" fmla="*/ 1085439 h 6654708"/>
                <a:gd name="connsiteX81" fmla="*/ 561942 w 3048984"/>
                <a:gd name="connsiteY81" fmla="*/ 984578 h 6654708"/>
                <a:gd name="connsiteX82" fmla="*/ 518715 w 3048984"/>
                <a:gd name="connsiteY82" fmla="*/ 898972 h 6654708"/>
                <a:gd name="connsiteX83" fmla="*/ 663651 w 3048984"/>
                <a:gd name="connsiteY83" fmla="*/ 874394 h 6654708"/>
                <a:gd name="connsiteX84" fmla="*/ 669914 w 3048984"/>
                <a:gd name="connsiteY84" fmla="*/ 874182 h 6654708"/>
                <a:gd name="connsiteX85" fmla="*/ 683144 w 3048984"/>
                <a:gd name="connsiteY85" fmla="*/ 883716 h 6654708"/>
                <a:gd name="connsiteX86" fmla="*/ 680602 w 3048984"/>
                <a:gd name="connsiteY86" fmla="*/ 951523 h 6654708"/>
                <a:gd name="connsiteX87" fmla="*/ 639918 w 3048984"/>
                <a:gd name="connsiteY87" fmla="*/ 999834 h 6654708"/>
                <a:gd name="connsiteX88" fmla="*/ 633985 w 3048984"/>
                <a:gd name="connsiteY88" fmla="*/ 1002377 h 6654708"/>
                <a:gd name="connsiteX89" fmla="*/ 605167 w 3048984"/>
                <a:gd name="connsiteY89" fmla="*/ 887956 h 6654708"/>
                <a:gd name="connsiteX90" fmla="*/ 663651 w 3048984"/>
                <a:gd name="connsiteY90" fmla="*/ 874394 h 6654708"/>
                <a:gd name="connsiteX91" fmla="*/ 715963 w 3048984"/>
                <a:gd name="connsiteY91" fmla="*/ 860566 h 6654708"/>
                <a:gd name="connsiteX92" fmla="*/ 730608 w 3048984"/>
                <a:gd name="connsiteY92" fmla="*/ 867614 h 6654708"/>
                <a:gd name="connsiteX93" fmla="*/ 708572 w 3048984"/>
                <a:gd name="connsiteY93" fmla="*/ 921857 h 6654708"/>
                <a:gd name="connsiteX94" fmla="*/ 687382 w 3048984"/>
                <a:gd name="connsiteY94" fmla="*/ 871003 h 6654708"/>
                <a:gd name="connsiteX95" fmla="*/ 715963 w 3048984"/>
                <a:gd name="connsiteY95" fmla="*/ 860566 h 6654708"/>
                <a:gd name="connsiteX96" fmla="*/ 758539 w 3048984"/>
                <a:gd name="connsiteY96" fmla="*/ 850583 h 6654708"/>
                <a:gd name="connsiteX97" fmla="*/ 767055 w 3048984"/>
                <a:gd name="connsiteY97" fmla="*/ 850661 h 6654708"/>
                <a:gd name="connsiteX98" fmla="*/ 745865 w 3048984"/>
                <a:gd name="connsiteY98" fmla="*/ 871851 h 6654708"/>
                <a:gd name="connsiteX99" fmla="*/ 740779 w 3048984"/>
                <a:gd name="connsiteY99" fmla="*/ 860833 h 6654708"/>
                <a:gd name="connsiteX100" fmla="*/ 758539 w 3048984"/>
                <a:gd name="connsiteY100" fmla="*/ 850583 h 6654708"/>
                <a:gd name="connsiteX101" fmla="*/ 370390 w 3048984"/>
                <a:gd name="connsiteY101" fmla="*/ 914229 h 6654708"/>
                <a:gd name="connsiteX102" fmla="*/ 493288 w 3048984"/>
                <a:gd name="connsiteY102" fmla="*/ 902363 h 6654708"/>
                <a:gd name="connsiteX103" fmla="*/ 520411 w 3048984"/>
                <a:gd name="connsiteY103" fmla="*/ 918468 h 6654708"/>
                <a:gd name="connsiteX104" fmla="*/ 551770 w 3048984"/>
                <a:gd name="connsiteY104" fmla="*/ 1099848 h 6654708"/>
                <a:gd name="connsiteX105" fmla="*/ 544142 w 3048984"/>
                <a:gd name="connsiteY105" fmla="*/ 1114257 h 6654708"/>
                <a:gd name="connsiteX106" fmla="*/ 460233 w 3048984"/>
                <a:gd name="connsiteY106" fmla="*/ 1215965 h 6654708"/>
                <a:gd name="connsiteX107" fmla="*/ 370390 w 3048984"/>
                <a:gd name="connsiteY107" fmla="*/ 914229 h 6654708"/>
                <a:gd name="connsiteX108" fmla="*/ 846620 w 3048984"/>
                <a:gd name="connsiteY108" fmla="*/ 822373 h 6654708"/>
                <a:gd name="connsiteX109" fmla="*/ 853507 w 3048984"/>
                <a:gd name="connsiteY109" fmla="*/ 825235 h 6654708"/>
                <a:gd name="connsiteX110" fmla="*/ 851812 w 3048984"/>
                <a:gd name="connsiteY110" fmla="*/ 835406 h 6654708"/>
                <a:gd name="connsiteX111" fmla="*/ 839097 w 3048984"/>
                <a:gd name="connsiteY111" fmla="*/ 841338 h 6654708"/>
                <a:gd name="connsiteX112" fmla="*/ 813670 w 3048984"/>
                <a:gd name="connsiteY112" fmla="*/ 834557 h 6654708"/>
                <a:gd name="connsiteX113" fmla="*/ 839098 w 3048984"/>
                <a:gd name="connsiteY113" fmla="*/ 825234 h 6654708"/>
                <a:gd name="connsiteX114" fmla="*/ 846620 w 3048984"/>
                <a:gd name="connsiteY114" fmla="*/ 822373 h 6654708"/>
                <a:gd name="connsiteX115" fmla="*/ 260205 w 3048984"/>
                <a:gd name="connsiteY115" fmla="*/ 915925 h 6654708"/>
                <a:gd name="connsiteX116" fmla="*/ 348354 w 3048984"/>
                <a:gd name="connsiteY116" fmla="*/ 915925 h 6654708"/>
                <a:gd name="connsiteX117" fmla="*/ 369544 w 3048984"/>
                <a:gd name="connsiteY117" fmla="*/ 929486 h 6654708"/>
                <a:gd name="connsiteX118" fmla="*/ 450909 w 3048984"/>
                <a:gd name="connsiteY118" fmla="*/ 1101544 h 6654708"/>
                <a:gd name="connsiteX119" fmla="*/ 454301 w 3048984"/>
                <a:gd name="connsiteY119" fmla="*/ 1138836 h 6654708"/>
                <a:gd name="connsiteX120" fmla="*/ 410227 w 3048984"/>
                <a:gd name="connsiteY120" fmla="*/ 1281228 h 6654708"/>
                <a:gd name="connsiteX121" fmla="*/ 342419 w 3048984"/>
                <a:gd name="connsiteY121" fmla="*/ 1365986 h 6654708"/>
                <a:gd name="connsiteX122" fmla="*/ 260205 w 3048984"/>
                <a:gd name="connsiteY122" fmla="*/ 915925 h 6654708"/>
                <a:gd name="connsiteX123" fmla="*/ 899276 w 3048984"/>
                <a:gd name="connsiteY123" fmla="*/ 807436 h 6654708"/>
                <a:gd name="connsiteX124" fmla="*/ 892495 w 3048984"/>
                <a:gd name="connsiteY124" fmla="*/ 837100 h 6654708"/>
                <a:gd name="connsiteX125" fmla="*/ 870458 w 3048984"/>
                <a:gd name="connsiteY125" fmla="*/ 844728 h 6654708"/>
                <a:gd name="connsiteX126" fmla="*/ 866220 w 3048984"/>
                <a:gd name="connsiteY126" fmla="*/ 828625 h 6654708"/>
                <a:gd name="connsiteX127" fmla="*/ 899276 w 3048984"/>
                <a:gd name="connsiteY127" fmla="*/ 807436 h 6654708"/>
                <a:gd name="connsiteX128" fmla="*/ 954367 w 3048984"/>
                <a:gd name="connsiteY128" fmla="*/ 788789 h 6654708"/>
                <a:gd name="connsiteX129" fmla="*/ 943349 w 3048984"/>
                <a:gd name="connsiteY129" fmla="*/ 832015 h 6654708"/>
                <a:gd name="connsiteX130" fmla="*/ 934026 w 3048984"/>
                <a:gd name="connsiteY130" fmla="*/ 850661 h 6654708"/>
                <a:gd name="connsiteX131" fmla="*/ 905208 w 3048984"/>
                <a:gd name="connsiteY131" fmla="*/ 846423 h 6654708"/>
                <a:gd name="connsiteX132" fmla="*/ 906904 w 3048984"/>
                <a:gd name="connsiteY132" fmla="*/ 821845 h 6654708"/>
                <a:gd name="connsiteX133" fmla="*/ 954367 w 3048984"/>
                <a:gd name="connsiteY133" fmla="*/ 788789 h 6654708"/>
                <a:gd name="connsiteX134" fmla="*/ 159345 w 3048984"/>
                <a:gd name="connsiteY134" fmla="*/ 919314 h 6654708"/>
                <a:gd name="connsiteX135" fmla="*/ 233932 w 3048984"/>
                <a:gd name="connsiteY135" fmla="*/ 919315 h 6654708"/>
                <a:gd name="connsiteX136" fmla="*/ 257662 w 3048984"/>
                <a:gd name="connsiteY136" fmla="*/ 939655 h 6654708"/>
                <a:gd name="connsiteX137" fmla="*/ 298345 w 3048984"/>
                <a:gd name="connsiteY137" fmla="*/ 1056621 h 6654708"/>
                <a:gd name="connsiteX138" fmla="*/ 329707 w 3048984"/>
                <a:gd name="connsiteY138" fmla="*/ 1274448 h 6654708"/>
                <a:gd name="connsiteX139" fmla="*/ 279699 w 3048984"/>
                <a:gd name="connsiteY139" fmla="*/ 1454134 h 6654708"/>
                <a:gd name="connsiteX140" fmla="*/ 238169 w 3048984"/>
                <a:gd name="connsiteY140" fmla="*/ 1513464 h 6654708"/>
                <a:gd name="connsiteX141" fmla="*/ 202571 w 3048984"/>
                <a:gd name="connsiteY141" fmla="*/ 1031195 h 6654708"/>
                <a:gd name="connsiteX142" fmla="*/ 159345 w 3048984"/>
                <a:gd name="connsiteY142" fmla="*/ 919314 h 6654708"/>
                <a:gd name="connsiteX143" fmla="*/ 750951 w 3048984"/>
                <a:gd name="connsiteY143" fmla="*/ 819301 h 6654708"/>
                <a:gd name="connsiteX144" fmla="*/ 757321 w 3048984"/>
                <a:gd name="connsiteY144" fmla="*/ 818533 h 6654708"/>
                <a:gd name="connsiteX145" fmla="*/ 777225 w 3048984"/>
                <a:gd name="connsiteY145" fmla="*/ 831166 h 6654708"/>
                <a:gd name="connsiteX146" fmla="*/ 749255 w 3048984"/>
                <a:gd name="connsiteY146" fmla="*/ 836252 h 6654708"/>
                <a:gd name="connsiteX147" fmla="*/ 750951 w 3048984"/>
                <a:gd name="connsiteY147" fmla="*/ 819301 h 6654708"/>
                <a:gd name="connsiteX148" fmla="*/ 1029802 w 3048984"/>
                <a:gd name="connsiteY148" fmla="*/ 759971 h 6654708"/>
                <a:gd name="connsiteX149" fmla="*/ 995899 w 3048984"/>
                <a:gd name="connsiteY149" fmla="*/ 843033 h 6654708"/>
                <a:gd name="connsiteX150" fmla="*/ 975558 w 3048984"/>
                <a:gd name="connsiteY150" fmla="*/ 852357 h 6654708"/>
                <a:gd name="connsiteX151" fmla="*/ 952673 w 3048984"/>
                <a:gd name="connsiteY151" fmla="*/ 838796 h 6654708"/>
                <a:gd name="connsiteX152" fmla="*/ 997595 w 3048984"/>
                <a:gd name="connsiteY152" fmla="*/ 770989 h 6654708"/>
                <a:gd name="connsiteX153" fmla="*/ 1029802 w 3048984"/>
                <a:gd name="connsiteY153" fmla="*/ 759971 h 6654708"/>
                <a:gd name="connsiteX154" fmla="*/ 848422 w 3048984"/>
                <a:gd name="connsiteY154" fmla="*/ 777771 h 6654708"/>
                <a:gd name="connsiteX155" fmla="*/ 812823 w 3048984"/>
                <a:gd name="connsiteY155" fmla="*/ 819301 h 6654708"/>
                <a:gd name="connsiteX156" fmla="*/ 848422 w 3048984"/>
                <a:gd name="connsiteY156" fmla="*/ 777771 h 6654708"/>
                <a:gd name="connsiteX157" fmla="*/ 711115 w 3048984"/>
                <a:gd name="connsiteY157" fmla="*/ 789636 h 6654708"/>
                <a:gd name="connsiteX158" fmla="*/ 738237 w 3048984"/>
                <a:gd name="connsiteY158" fmla="*/ 830319 h 6654708"/>
                <a:gd name="connsiteX159" fmla="*/ 690773 w 3048984"/>
                <a:gd name="connsiteY159" fmla="*/ 854898 h 6654708"/>
                <a:gd name="connsiteX160" fmla="*/ 711115 w 3048984"/>
                <a:gd name="connsiteY160" fmla="*/ 789636 h 6654708"/>
                <a:gd name="connsiteX161" fmla="*/ 1159481 w 3048984"/>
                <a:gd name="connsiteY161" fmla="*/ 715051 h 6654708"/>
                <a:gd name="connsiteX162" fmla="*/ 1110321 w 3048984"/>
                <a:gd name="connsiteY162" fmla="*/ 771837 h 6654708"/>
                <a:gd name="connsiteX163" fmla="*/ 1081503 w 3048984"/>
                <a:gd name="connsiteY163" fmla="*/ 837947 h 6654708"/>
                <a:gd name="connsiteX164" fmla="*/ 1063705 w 3048984"/>
                <a:gd name="connsiteY164" fmla="*/ 853205 h 6654708"/>
                <a:gd name="connsiteX165" fmla="*/ 1033192 w 3048984"/>
                <a:gd name="connsiteY165" fmla="*/ 853204 h 6654708"/>
                <a:gd name="connsiteX166" fmla="*/ 1006917 w 3048984"/>
                <a:gd name="connsiteY166" fmla="*/ 822691 h 6654708"/>
                <a:gd name="connsiteX167" fmla="*/ 1059466 w 3048984"/>
                <a:gd name="connsiteY167" fmla="*/ 750648 h 6654708"/>
                <a:gd name="connsiteX168" fmla="*/ 1159481 w 3048984"/>
                <a:gd name="connsiteY168" fmla="*/ 715051 h 6654708"/>
                <a:gd name="connsiteX169" fmla="*/ 789091 w 3048984"/>
                <a:gd name="connsiteY169" fmla="*/ 774380 h 6654708"/>
                <a:gd name="connsiteX170" fmla="*/ 795766 w 3048984"/>
                <a:gd name="connsiteY170" fmla="*/ 773532 h 6654708"/>
                <a:gd name="connsiteX171" fmla="*/ 801804 w 3048984"/>
                <a:gd name="connsiteY171" fmla="*/ 775227 h 6654708"/>
                <a:gd name="connsiteX172" fmla="*/ 793329 w 3048984"/>
                <a:gd name="connsiteY172" fmla="*/ 804045 h 6654708"/>
                <a:gd name="connsiteX173" fmla="*/ 789091 w 3048984"/>
                <a:gd name="connsiteY173" fmla="*/ 774380 h 6654708"/>
                <a:gd name="connsiteX174" fmla="*/ 901819 w 3048984"/>
                <a:gd name="connsiteY174" fmla="*/ 729458 h 6654708"/>
                <a:gd name="connsiteX175" fmla="*/ 910294 w 3048984"/>
                <a:gd name="connsiteY175" fmla="*/ 759971 h 6654708"/>
                <a:gd name="connsiteX176" fmla="*/ 918770 w 3048984"/>
                <a:gd name="connsiteY176" fmla="*/ 783703 h 6654708"/>
                <a:gd name="connsiteX177" fmla="*/ 873000 w 3048984"/>
                <a:gd name="connsiteY177" fmla="*/ 798960 h 6654708"/>
                <a:gd name="connsiteX178" fmla="*/ 869610 w 3048984"/>
                <a:gd name="connsiteY178" fmla="*/ 757430 h 6654708"/>
                <a:gd name="connsiteX179" fmla="*/ 901819 w 3048984"/>
                <a:gd name="connsiteY179" fmla="*/ 729458 h 6654708"/>
                <a:gd name="connsiteX180" fmla="*/ 764511 w 3048984"/>
                <a:gd name="connsiteY180" fmla="*/ 750648 h 6654708"/>
                <a:gd name="connsiteX181" fmla="*/ 760274 w 3048984"/>
                <a:gd name="connsiteY181" fmla="*/ 793874 h 6654708"/>
                <a:gd name="connsiteX182" fmla="*/ 722981 w 3048984"/>
                <a:gd name="connsiteY182" fmla="*/ 785398 h 6654708"/>
                <a:gd name="connsiteX183" fmla="*/ 764511 w 3048984"/>
                <a:gd name="connsiteY183" fmla="*/ 750648 h 6654708"/>
                <a:gd name="connsiteX184" fmla="*/ 1293378 w 3048984"/>
                <a:gd name="connsiteY184" fmla="*/ 723373 h 6654708"/>
                <a:gd name="connsiteX185" fmla="*/ 1178975 w 3048984"/>
                <a:gd name="connsiteY185" fmla="*/ 832015 h 6654708"/>
                <a:gd name="connsiteX186" fmla="*/ 1134901 w 3048984"/>
                <a:gd name="connsiteY186" fmla="*/ 847271 h 6654708"/>
                <a:gd name="connsiteX187" fmla="*/ 1093370 w 3048984"/>
                <a:gd name="connsiteY187" fmla="*/ 846424 h 6654708"/>
                <a:gd name="connsiteX188" fmla="*/ 1103541 w 3048984"/>
                <a:gd name="connsiteY188" fmla="*/ 803197 h 6654708"/>
                <a:gd name="connsiteX189" fmla="*/ 1240000 w 3048984"/>
                <a:gd name="connsiteY189" fmla="*/ 685384 h 6654708"/>
                <a:gd name="connsiteX190" fmla="*/ 1293378 w 3048984"/>
                <a:gd name="connsiteY190" fmla="*/ 723373 h 6654708"/>
                <a:gd name="connsiteX191" fmla="*/ 848846 w 3048984"/>
                <a:gd name="connsiteY191" fmla="*/ 729671 h 6654708"/>
                <a:gd name="connsiteX192" fmla="*/ 861982 w 3048984"/>
                <a:gd name="connsiteY192" fmla="*/ 734544 h 6654708"/>
                <a:gd name="connsiteX193" fmla="*/ 874696 w 3048984"/>
                <a:gd name="connsiteY193" fmla="*/ 741325 h 6654708"/>
                <a:gd name="connsiteX194" fmla="*/ 860287 w 3048984"/>
                <a:gd name="connsiteY194" fmla="*/ 749800 h 6654708"/>
                <a:gd name="connsiteX195" fmla="*/ 834861 w 3048984"/>
                <a:gd name="connsiteY195" fmla="*/ 759123 h 6654708"/>
                <a:gd name="connsiteX196" fmla="*/ 838250 w 3048984"/>
                <a:gd name="connsiteY196" fmla="*/ 738783 h 6654708"/>
                <a:gd name="connsiteX197" fmla="*/ 848846 w 3048984"/>
                <a:gd name="connsiteY197" fmla="*/ 729671 h 6654708"/>
                <a:gd name="connsiteX198" fmla="*/ 772141 w 3048984"/>
                <a:gd name="connsiteY198" fmla="*/ 726068 h 6654708"/>
                <a:gd name="connsiteX199" fmla="*/ 825536 w 3048984"/>
                <a:gd name="connsiteY199" fmla="*/ 733697 h 6654708"/>
                <a:gd name="connsiteX200" fmla="*/ 794177 w 3048984"/>
                <a:gd name="connsiteY200" fmla="*/ 763361 h 6654708"/>
                <a:gd name="connsiteX201" fmla="*/ 772141 w 3048984"/>
                <a:gd name="connsiteY201" fmla="*/ 726068 h 6654708"/>
                <a:gd name="connsiteX202" fmla="*/ 642461 w 3048984"/>
                <a:gd name="connsiteY202" fmla="*/ 731153 h 6654708"/>
                <a:gd name="connsiteX203" fmla="*/ 691620 w 3048984"/>
                <a:gd name="connsiteY203" fmla="*/ 771836 h 6654708"/>
                <a:gd name="connsiteX204" fmla="*/ 699249 w 3048984"/>
                <a:gd name="connsiteY204" fmla="*/ 799808 h 6654708"/>
                <a:gd name="connsiteX205" fmla="*/ 628900 w 3048984"/>
                <a:gd name="connsiteY205" fmla="*/ 871003 h 6654708"/>
                <a:gd name="connsiteX206" fmla="*/ 602625 w 3048984"/>
                <a:gd name="connsiteY206" fmla="*/ 876089 h 6654708"/>
                <a:gd name="connsiteX207" fmla="*/ 642461 w 3048984"/>
                <a:gd name="connsiteY207" fmla="*/ 731153 h 6654708"/>
                <a:gd name="connsiteX208" fmla="*/ 978099 w 3048984"/>
                <a:gd name="connsiteY208" fmla="*/ 672672 h 6654708"/>
                <a:gd name="connsiteX209" fmla="*/ 977253 w 3048984"/>
                <a:gd name="connsiteY209" fmla="*/ 753190 h 6654708"/>
                <a:gd name="connsiteX210" fmla="*/ 967929 w 3048984"/>
                <a:gd name="connsiteY210" fmla="*/ 767599 h 6654708"/>
                <a:gd name="connsiteX211" fmla="*/ 927245 w 3048984"/>
                <a:gd name="connsiteY211" fmla="*/ 770141 h 6654708"/>
                <a:gd name="connsiteX212" fmla="*/ 934874 w 3048984"/>
                <a:gd name="connsiteY212" fmla="*/ 704032 h 6654708"/>
                <a:gd name="connsiteX213" fmla="*/ 978099 w 3048984"/>
                <a:gd name="connsiteY213" fmla="*/ 672672 h 6654708"/>
                <a:gd name="connsiteX214" fmla="*/ 752646 w 3048984"/>
                <a:gd name="connsiteY214" fmla="*/ 700640 h 6654708"/>
                <a:gd name="connsiteX215" fmla="*/ 732303 w 3048984"/>
                <a:gd name="connsiteY215" fmla="*/ 767600 h 6654708"/>
                <a:gd name="connsiteX216" fmla="*/ 678906 w 3048984"/>
                <a:gd name="connsiteY216" fmla="*/ 746409 h 6654708"/>
                <a:gd name="connsiteX217" fmla="*/ 752646 w 3048984"/>
                <a:gd name="connsiteY217" fmla="*/ 700640 h 6654708"/>
                <a:gd name="connsiteX218" fmla="*/ 890535 w 3048984"/>
                <a:gd name="connsiteY218" fmla="*/ 667692 h 6654708"/>
                <a:gd name="connsiteX219" fmla="*/ 895038 w 3048984"/>
                <a:gd name="connsiteY219" fmla="*/ 668433 h 6654708"/>
                <a:gd name="connsiteX220" fmla="*/ 954367 w 3048984"/>
                <a:gd name="connsiteY220" fmla="*/ 674366 h 6654708"/>
                <a:gd name="connsiteX221" fmla="*/ 895039 w 3048984"/>
                <a:gd name="connsiteY221" fmla="*/ 719288 h 6654708"/>
                <a:gd name="connsiteX222" fmla="*/ 867916 w 3048984"/>
                <a:gd name="connsiteY222" fmla="*/ 724372 h 6654708"/>
                <a:gd name="connsiteX223" fmla="*/ 859439 w 3048984"/>
                <a:gd name="connsiteY223" fmla="*/ 704879 h 6654708"/>
                <a:gd name="connsiteX224" fmla="*/ 881476 w 3048984"/>
                <a:gd name="connsiteY224" fmla="*/ 674366 h 6654708"/>
                <a:gd name="connsiteX225" fmla="*/ 890535 w 3048984"/>
                <a:gd name="connsiteY225" fmla="*/ 667692 h 6654708"/>
                <a:gd name="connsiteX226" fmla="*/ 766207 w 3048984"/>
                <a:gd name="connsiteY226" fmla="*/ 682842 h 6654708"/>
                <a:gd name="connsiteX227" fmla="*/ 850964 w 3048984"/>
                <a:gd name="connsiteY227" fmla="*/ 687928 h 6654708"/>
                <a:gd name="connsiteX228" fmla="*/ 799262 w 3048984"/>
                <a:gd name="connsiteY228" fmla="*/ 723526 h 6654708"/>
                <a:gd name="connsiteX229" fmla="*/ 766207 w 3048984"/>
                <a:gd name="connsiteY229" fmla="*/ 682842 h 6654708"/>
                <a:gd name="connsiteX230" fmla="*/ 1038279 w 3048984"/>
                <a:gd name="connsiteY230" fmla="*/ 636226 h 6654708"/>
                <a:gd name="connsiteX231" fmla="*/ 1067095 w 3048984"/>
                <a:gd name="connsiteY231" fmla="*/ 732002 h 6654708"/>
                <a:gd name="connsiteX232" fmla="*/ 1011157 w 3048984"/>
                <a:gd name="connsiteY232" fmla="*/ 753190 h 6654708"/>
                <a:gd name="connsiteX233" fmla="*/ 983185 w 3048984"/>
                <a:gd name="connsiteY233" fmla="*/ 737934 h 6654708"/>
                <a:gd name="connsiteX234" fmla="*/ 1038279 w 3048984"/>
                <a:gd name="connsiteY234" fmla="*/ 636226 h 6654708"/>
                <a:gd name="connsiteX235" fmla="*/ 589911 w 3048984"/>
                <a:gd name="connsiteY235" fmla="*/ 688775 h 6654708"/>
                <a:gd name="connsiteX236" fmla="*/ 628053 w 3048984"/>
                <a:gd name="connsiteY236" fmla="*/ 812520 h 6654708"/>
                <a:gd name="connsiteX237" fmla="*/ 531430 w 3048984"/>
                <a:gd name="connsiteY237" fmla="*/ 882021 h 6654708"/>
                <a:gd name="connsiteX238" fmla="*/ 589911 w 3048984"/>
                <a:gd name="connsiteY238" fmla="*/ 688775 h 6654708"/>
                <a:gd name="connsiteX239" fmla="*/ 941061 w 3048984"/>
                <a:gd name="connsiteY239" fmla="*/ 610236 h 6654708"/>
                <a:gd name="connsiteX240" fmla="*/ 949323 w 3048984"/>
                <a:gd name="connsiteY240" fmla="*/ 610335 h 6654708"/>
                <a:gd name="connsiteX241" fmla="*/ 962843 w 3048984"/>
                <a:gd name="connsiteY241" fmla="*/ 615884 h 6654708"/>
                <a:gd name="connsiteX242" fmla="*/ 1032344 w 3048984"/>
                <a:gd name="connsiteY242" fmla="*/ 623512 h 6654708"/>
                <a:gd name="connsiteX243" fmla="*/ 915381 w 3048984"/>
                <a:gd name="connsiteY243" fmla="*/ 665042 h 6654708"/>
                <a:gd name="connsiteX244" fmla="*/ 906057 w 3048984"/>
                <a:gd name="connsiteY244" fmla="*/ 644701 h 6654708"/>
                <a:gd name="connsiteX245" fmla="*/ 921313 w 3048984"/>
                <a:gd name="connsiteY245" fmla="*/ 626901 h 6654708"/>
                <a:gd name="connsiteX246" fmla="*/ 941061 w 3048984"/>
                <a:gd name="connsiteY246" fmla="*/ 610236 h 6654708"/>
                <a:gd name="connsiteX247" fmla="*/ 1167955 w 3048984"/>
                <a:gd name="connsiteY247" fmla="*/ 558248 h 6654708"/>
                <a:gd name="connsiteX248" fmla="*/ 1205249 w 3048984"/>
                <a:gd name="connsiteY248" fmla="*/ 682842 h 6654708"/>
                <a:gd name="connsiteX249" fmla="*/ 1089133 w 3048984"/>
                <a:gd name="connsiteY249" fmla="*/ 724372 h 6654708"/>
                <a:gd name="connsiteX250" fmla="*/ 1041668 w 3048984"/>
                <a:gd name="connsiteY250" fmla="*/ 671823 h 6654708"/>
                <a:gd name="connsiteX251" fmla="*/ 1074723 w 3048984"/>
                <a:gd name="connsiteY251" fmla="*/ 612494 h 6654708"/>
                <a:gd name="connsiteX252" fmla="*/ 1167955 w 3048984"/>
                <a:gd name="connsiteY252" fmla="*/ 558248 h 6654708"/>
                <a:gd name="connsiteX253" fmla="*/ 755189 w 3048984"/>
                <a:gd name="connsiteY253" fmla="*/ 621817 h 6654708"/>
                <a:gd name="connsiteX254" fmla="*/ 912837 w 3048984"/>
                <a:gd name="connsiteY254" fmla="*/ 615883 h 6654708"/>
                <a:gd name="connsiteX255" fmla="*/ 817908 w 3048984"/>
                <a:gd name="connsiteY255" fmla="*/ 681995 h 6654708"/>
                <a:gd name="connsiteX256" fmla="*/ 755189 w 3048984"/>
                <a:gd name="connsiteY256" fmla="*/ 621817 h 6654708"/>
                <a:gd name="connsiteX257" fmla="*/ 738237 w 3048984"/>
                <a:gd name="connsiteY257" fmla="*/ 619274 h 6654708"/>
                <a:gd name="connsiteX258" fmla="*/ 714506 w 3048984"/>
                <a:gd name="connsiteY258" fmla="*/ 725221 h 6654708"/>
                <a:gd name="connsiteX259" fmla="*/ 619577 w 3048984"/>
                <a:gd name="connsiteY259" fmla="*/ 692165 h 6654708"/>
                <a:gd name="connsiteX260" fmla="*/ 738237 w 3048984"/>
                <a:gd name="connsiteY260" fmla="*/ 619274 h 6654708"/>
                <a:gd name="connsiteX261" fmla="*/ 1272208 w 3048984"/>
                <a:gd name="connsiteY261" fmla="*/ 501461 h 6654708"/>
                <a:gd name="connsiteX262" fmla="*/ 1310348 w 3048984"/>
                <a:gd name="connsiteY262" fmla="*/ 650635 h 6654708"/>
                <a:gd name="connsiteX263" fmla="*/ 1238305 w 3048984"/>
                <a:gd name="connsiteY263" fmla="*/ 672670 h 6654708"/>
                <a:gd name="connsiteX264" fmla="*/ 1195078 w 3048984"/>
                <a:gd name="connsiteY264" fmla="*/ 656567 h 6654708"/>
                <a:gd name="connsiteX265" fmla="*/ 1181517 w 3048984"/>
                <a:gd name="connsiteY265" fmla="*/ 565878 h 6654708"/>
                <a:gd name="connsiteX266" fmla="*/ 1197622 w 3048984"/>
                <a:gd name="connsiteY266" fmla="*/ 543840 h 6654708"/>
                <a:gd name="connsiteX267" fmla="*/ 1272208 w 3048984"/>
                <a:gd name="connsiteY267" fmla="*/ 501461 h 6654708"/>
                <a:gd name="connsiteX268" fmla="*/ 508544 w 3048984"/>
                <a:gd name="connsiteY268" fmla="*/ 615883 h 6654708"/>
                <a:gd name="connsiteX269" fmla="*/ 578893 w 3048984"/>
                <a:gd name="connsiteY269" fmla="*/ 751495 h 6654708"/>
                <a:gd name="connsiteX270" fmla="*/ 567875 w 3048984"/>
                <a:gd name="connsiteY270" fmla="*/ 798959 h 6654708"/>
                <a:gd name="connsiteX271" fmla="*/ 449215 w 3048984"/>
                <a:gd name="connsiteY271" fmla="*/ 894735 h 6654708"/>
                <a:gd name="connsiteX272" fmla="*/ 392428 w 3048984"/>
                <a:gd name="connsiteY272" fmla="*/ 899821 h 6654708"/>
                <a:gd name="connsiteX273" fmla="*/ 508544 w 3048984"/>
                <a:gd name="connsiteY273" fmla="*/ 615883 h 6654708"/>
                <a:gd name="connsiteX274" fmla="*/ 1080658 w 3048984"/>
                <a:gd name="connsiteY274" fmla="*/ 474339 h 6654708"/>
                <a:gd name="connsiteX275" fmla="*/ 1174738 w 3048984"/>
                <a:gd name="connsiteY275" fmla="*/ 541297 h 6654708"/>
                <a:gd name="connsiteX276" fmla="*/ 993357 w 3048984"/>
                <a:gd name="connsiteY276" fmla="*/ 610798 h 6654708"/>
                <a:gd name="connsiteX277" fmla="*/ 984032 w 3048984"/>
                <a:gd name="connsiteY277" fmla="*/ 609950 h 6654708"/>
                <a:gd name="connsiteX278" fmla="*/ 953521 w 3048984"/>
                <a:gd name="connsiteY278" fmla="*/ 596390 h 6654708"/>
                <a:gd name="connsiteX279" fmla="*/ 970472 w 3048984"/>
                <a:gd name="connsiteY279" fmla="*/ 573504 h 6654708"/>
                <a:gd name="connsiteX280" fmla="*/ 1080658 w 3048984"/>
                <a:gd name="connsiteY280" fmla="*/ 474339 h 6654708"/>
                <a:gd name="connsiteX281" fmla="*/ 1449350 w 3048984"/>
                <a:gd name="connsiteY281" fmla="*/ 411618 h 6654708"/>
                <a:gd name="connsiteX282" fmla="*/ 1413753 w 3048984"/>
                <a:gd name="connsiteY282" fmla="*/ 561639 h 6654708"/>
                <a:gd name="connsiteX283" fmla="*/ 1419157 w 3048984"/>
                <a:gd name="connsiteY283" fmla="*/ 585583 h 6654708"/>
                <a:gd name="connsiteX284" fmla="*/ 1436046 w 3048984"/>
                <a:gd name="connsiteY284" fmla="*/ 616937 h 6654708"/>
                <a:gd name="connsiteX285" fmla="*/ 1368822 w 3048984"/>
                <a:gd name="connsiteY285" fmla="*/ 634538 h 6654708"/>
                <a:gd name="connsiteX286" fmla="*/ 1335776 w 3048984"/>
                <a:gd name="connsiteY286" fmla="*/ 643854 h 6654708"/>
                <a:gd name="connsiteX287" fmla="*/ 1310348 w 3048984"/>
                <a:gd name="connsiteY287" fmla="*/ 636226 h 6654708"/>
                <a:gd name="connsiteX288" fmla="*/ 1285768 w 3048984"/>
                <a:gd name="connsiteY288" fmla="*/ 500614 h 6654708"/>
                <a:gd name="connsiteX289" fmla="*/ 1296787 w 3048984"/>
                <a:gd name="connsiteY289" fmla="*/ 488747 h 6654708"/>
                <a:gd name="connsiteX290" fmla="*/ 1371373 w 3048984"/>
                <a:gd name="connsiteY290" fmla="*/ 449759 h 6654708"/>
                <a:gd name="connsiteX291" fmla="*/ 1449350 w 3048984"/>
                <a:gd name="connsiteY291" fmla="*/ 411618 h 6654708"/>
                <a:gd name="connsiteX292" fmla="*/ 744170 w 3048984"/>
                <a:gd name="connsiteY292" fmla="*/ 505700 h 6654708"/>
                <a:gd name="connsiteX293" fmla="*/ 1040820 w 3048984"/>
                <a:gd name="connsiteY293" fmla="*/ 489596 h 6654708"/>
                <a:gd name="connsiteX294" fmla="*/ 914532 w 3048984"/>
                <a:gd name="connsiteY294" fmla="*/ 601476 h 6654708"/>
                <a:gd name="connsiteX295" fmla="*/ 784006 w 3048984"/>
                <a:gd name="connsiteY295" fmla="*/ 618427 h 6654708"/>
                <a:gd name="connsiteX296" fmla="*/ 747559 w 3048984"/>
                <a:gd name="connsiteY296" fmla="*/ 577744 h 6654708"/>
                <a:gd name="connsiteX297" fmla="*/ 744170 w 3048984"/>
                <a:gd name="connsiteY297" fmla="*/ 505700 h 6654708"/>
                <a:gd name="connsiteX298" fmla="*/ 728066 w 3048984"/>
                <a:gd name="connsiteY298" fmla="*/ 502309 h 6654708"/>
                <a:gd name="connsiteX299" fmla="*/ 736541 w 3048984"/>
                <a:gd name="connsiteY299" fmla="*/ 586220 h 6654708"/>
                <a:gd name="connsiteX300" fmla="*/ 733152 w 3048984"/>
                <a:gd name="connsiteY300" fmla="*/ 606560 h 6654708"/>
                <a:gd name="connsiteX301" fmla="*/ 620425 w 3048984"/>
                <a:gd name="connsiteY301" fmla="*/ 681147 h 6654708"/>
                <a:gd name="connsiteX302" fmla="*/ 594150 w 3048984"/>
                <a:gd name="connsiteY302" fmla="*/ 673518 h 6654708"/>
                <a:gd name="connsiteX303" fmla="*/ 533972 w 3048984"/>
                <a:gd name="connsiteY303" fmla="*/ 619273 h 6654708"/>
                <a:gd name="connsiteX304" fmla="*/ 728066 w 3048984"/>
                <a:gd name="connsiteY304" fmla="*/ 502309 h 6654708"/>
                <a:gd name="connsiteX305" fmla="*/ 427177 w 3048984"/>
                <a:gd name="connsiteY305" fmla="*/ 522651 h 6654708"/>
                <a:gd name="connsiteX306" fmla="*/ 487355 w 3048984"/>
                <a:gd name="connsiteY306" fmla="*/ 590457 h 6654708"/>
                <a:gd name="connsiteX307" fmla="*/ 497526 w 3048984"/>
                <a:gd name="connsiteY307" fmla="*/ 620969 h 6654708"/>
                <a:gd name="connsiteX308" fmla="*/ 405140 w 3048984"/>
                <a:gd name="connsiteY308" fmla="*/ 869308 h 6654708"/>
                <a:gd name="connsiteX309" fmla="*/ 328859 w 3048984"/>
                <a:gd name="connsiteY309" fmla="*/ 903211 h 6654708"/>
                <a:gd name="connsiteX310" fmla="*/ 258511 w 3048984"/>
                <a:gd name="connsiteY310" fmla="*/ 906602 h 6654708"/>
                <a:gd name="connsiteX311" fmla="*/ 419549 w 3048984"/>
                <a:gd name="connsiteY311" fmla="*/ 530279 h 6654708"/>
                <a:gd name="connsiteX312" fmla="*/ 427177 w 3048984"/>
                <a:gd name="connsiteY312" fmla="*/ 522651 h 6654708"/>
                <a:gd name="connsiteX313" fmla="*/ 1213302 w 3048984"/>
                <a:gd name="connsiteY313" fmla="*/ 378987 h 6654708"/>
                <a:gd name="connsiteX314" fmla="*/ 1218811 w 3048984"/>
                <a:gd name="connsiteY314" fmla="*/ 386192 h 6654708"/>
                <a:gd name="connsiteX315" fmla="*/ 1281531 w 3048984"/>
                <a:gd name="connsiteY315" fmla="*/ 481967 h 6654708"/>
                <a:gd name="connsiteX316" fmla="*/ 1197622 w 3048984"/>
                <a:gd name="connsiteY316" fmla="*/ 527735 h 6654708"/>
                <a:gd name="connsiteX317" fmla="*/ 1095065 w 3048984"/>
                <a:gd name="connsiteY317" fmla="*/ 481967 h 6654708"/>
                <a:gd name="connsiteX318" fmla="*/ 1100999 w 3048984"/>
                <a:gd name="connsiteY318" fmla="*/ 457389 h 6654708"/>
                <a:gd name="connsiteX319" fmla="*/ 1205250 w 3048984"/>
                <a:gd name="connsiteY319" fmla="*/ 381953 h 6654708"/>
                <a:gd name="connsiteX320" fmla="*/ 1213302 w 3048984"/>
                <a:gd name="connsiteY320" fmla="*/ 378987 h 6654708"/>
                <a:gd name="connsiteX321" fmla="*/ 1236610 w 3048984"/>
                <a:gd name="connsiteY321" fmla="*/ 363135 h 6654708"/>
                <a:gd name="connsiteX322" fmla="*/ 1245933 w 3048984"/>
                <a:gd name="connsiteY322" fmla="*/ 363306 h 6654708"/>
                <a:gd name="connsiteX323" fmla="*/ 1440028 w 3048984"/>
                <a:gd name="connsiteY323" fmla="*/ 398058 h 6654708"/>
                <a:gd name="connsiteX324" fmla="*/ 1441723 w 3048984"/>
                <a:gd name="connsiteY324" fmla="*/ 401448 h 6654708"/>
                <a:gd name="connsiteX325" fmla="*/ 1304416 w 3048984"/>
                <a:gd name="connsiteY325" fmla="*/ 470949 h 6654708"/>
                <a:gd name="connsiteX326" fmla="*/ 1280684 w 3048984"/>
                <a:gd name="connsiteY326" fmla="*/ 467559 h 6654708"/>
                <a:gd name="connsiteX327" fmla="*/ 1228980 w 3048984"/>
                <a:gd name="connsiteY327" fmla="*/ 382802 h 6654708"/>
                <a:gd name="connsiteX328" fmla="*/ 1236610 w 3048984"/>
                <a:gd name="connsiteY328" fmla="*/ 363135 h 6654708"/>
                <a:gd name="connsiteX329" fmla="*/ 722133 w 3048984"/>
                <a:gd name="connsiteY329" fmla="*/ 403144 h 6654708"/>
                <a:gd name="connsiteX330" fmla="*/ 594997 w 3048984"/>
                <a:gd name="connsiteY330" fmla="*/ 607408 h 6654708"/>
                <a:gd name="connsiteX331" fmla="*/ 491592 w 3048984"/>
                <a:gd name="connsiteY331" fmla="*/ 578590 h 6654708"/>
                <a:gd name="connsiteX332" fmla="*/ 436501 w 3048984"/>
                <a:gd name="connsiteY332" fmla="*/ 518412 h 6654708"/>
                <a:gd name="connsiteX333" fmla="*/ 722133 w 3048984"/>
                <a:gd name="connsiteY333" fmla="*/ 403144 h 6654708"/>
                <a:gd name="connsiteX334" fmla="*/ 742262 w 3048984"/>
                <a:gd name="connsiteY334" fmla="*/ 394773 h 6654708"/>
                <a:gd name="connsiteX335" fmla="*/ 752645 w 3048984"/>
                <a:gd name="connsiteY335" fmla="*/ 395515 h 6654708"/>
                <a:gd name="connsiteX336" fmla="*/ 1017089 w 3048984"/>
                <a:gd name="connsiteY336" fmla="*/ 410771 h 6654708"/>
                <a:gd name="connsiteX337" fmla="*/ 1190841 w 3048984"/>
                <a:gd name="connsiteY337" fmla="*/ 373478 h 6654708"/>
                <a:gd name="connsiteX338" fmla="*/ 825537 w 3048984"/>
                <a:gd name="connsiteY338" fmla="*/ 517565 h 6654708"/>
                <a:gd name="connsiteX339" fmla="*/ 738236 w 3048984"/>
                <a:gd name="connsiteY339" fmla="*/ 404839 h 6654708"/>
                <a:gd name="connsiteX340" fmla="*/ 742262 w 3048984"/>
                <a:gd name="connsiteY340" fmla="*/ 394773 h 6654708"/>
                <a:gd name="connsiteX341" fmla="*/ 745052 w 3048984"/>
                <a:gd name="connsiteY341" fmla="*/ 377508 h 6654708"/>
                <a:gd name="connsiteX342" fmla="*/ 725051 w 3048984"/>
                <a:gd name="connsiteY342" fmla="*/ 380808 h 6654708"/>
                <a:gd name="connsiteX343" fmla="*/ 721921 w 3048984"/>
                <a:gd name="connsiteY343" fmla="*/ 388416 h 6654708"/>
                <a:gd name="connsiteX344" fmla="*/ 711962 w 3048984"/>
                <a:gd name="connsiteY344" fmla="*/ 401448 h 6654708"/>
                <a:gd name="connsiteX345" fmla="*/ 505154 w 3048984"/>
                <a:gd name="connsiteY345" fmla="*/ 509089 h 6654708"/>
                <a:gd name="connsiteX346" fmla="*/ 357677 w 3048984"/>
                <a:gd name="connsiteY346" fmla="*/ 448064 h 6654708"/>
                <a:gd name="connsiteX347" fmla="*/ 352453 w 3048984"/>
                <a:gd name="connsiteY347" fmla="*/ 442298 h 6654708"/>
                <a:gd name="connsiteX348" fmla="*/ 339643 w 3048984"/>
                <a:gd name="connsiteY348" fmla="*/ 444412 h 6654708"/>
                <a:gd name="connsiteX349" fmla="*/ 386495 w 3048984"/>
                <a:gd name="connsiteY349" fmla="*/ 492986 h 6654708"/>
                <a:gd name="connsiteX350" fmla="*/ 405140 w 3048984"/>
                <a:gd name="connsiteY350" fmla="*/ 540449 h 6654708"/>
                <a:gd name="connsiteX351" fmla="*/ 306823 w 3048984"/>
                <a:gd name="connsiteY351" fmla="*/ 822691 h 6654708"/>
                <a:gd name="connsiteX352" fmla="*/ 146630 w 3048984"/>
                <a:gd name="connsiteY352" fmla="*/ 905753 h 6654708"/>
                <a:gd name="connsiteX353" fmla="*/ 2 w 3048984"/>
                <a:gd name="connsiteY353" fmla="*/ 888802 h 6654708"/>
                <a:gd name="connsiteX354" fmla="*/ 0 w 3048984"/>
                <a:gd name="connsiteY354" fmla="*/ 903211 h 6654708"/>
                <a:gd name="connsiteX355" fmla="*/ 133070 w 3048984"/>
                <a:gd name="connsiteY355" fmla="*/ 916772 h 6654708"/>
                <a:gd name="connsiteX356" fmla="*/ 155954 w 3048984"/>
                <a:gd name="connsiteY356" fmla="*/ 934571 h 6654708"/>
                <a:gd name="connsiteX357" fmla="*/ 200028 w 3048984"/>
                <a:gd name="connsiteY357" fmla="*/ 1071879 h 6654708"/>
                <a:gd name="connsiteX358" fmla="*/ 237321 w 3048984"/>
                <a:gd name="connsiteY358" fmla="*/ 1383784 h 6654708"/>
                <a:gd name="connsiteX359" fmla="*/ 234779 w 3048984"/>
                <a:gd name="connsiteY359" fmla="*/ 1463457 h 6654708"/>
                <a:gd name="connsiteX360" fmla="*/ 189857 w 3048984"/>
                <a:gd name="connsiteY360" fmla="*/ 1592288 h 6654708"/>
                <a:gd name="connsiteX361" fmla="*/ 162608 w 3048984"/>
                <a:gd name="connsiteY361" fmla="*/ 1637594 h 6654708"/>
                <a:gd name="connsiteX362" fmla="*/ 165656 w 3048984"/>
                <a:gd name="connsiteY362" fmla="*/ 1656067 h 6654708"/>
                <a:gd name="connsiteX363" fmla="*/ 195790 w 3048984"/>
                <a:gd name="connsiteY363" fmla="*/ 1604365 h 6654708"/>
                <a:gd name="connsiteX364" fmla="*/ 311060 w 3048984"/>
                <a:gd name="connsiteY364" fmla="*/ 1430402 h 6654708"/>
                <a:gd name="connsiteX365" fmla="*/ 337335 w 3048984"/>
                <a:gd name="connsiteY365" fmla="*/ 1404126 h 6654708"/>
                <a:gd name="connsiteX366" fmla="*/ 536514 w 3048984"/>
                <a:gd name="connsiteY366" fmla="*/ 1413451 h 6654708"/>
                <a:gd name="connsiteX367" fmla="*/ 557703 w 3048984"/>
                <a:gd name="connsiteY367" fmla="*/ 1454981 h 6654708"/>
                <a:gd name="connsiteX368" fmla="*/ 1444878 w 3048984"/>
                <a:gd name="connsiteY368" fmla="*/ 6654692 h 6654708"/>
                <a:gd name="connsiteX369" fmla="*/ 1459875 w 3048984"/>
                <a:gd name="connsiteY369" fmla="*/ 6654708 h 6654708"/>
                <a:gd name="connsiteX370" fmla="*/ 571265 w 3048984"/>
                <a:gd name="connsiteY370" fmla="*/ 1442267 h 6654708"/>
                <a:gd name="connsiteX371" fmla="*/ 577732 w 3048984"/>
                <a:gd name="connsiteY371" fmla="*/ 1372564 h 6654708"/>
                <a:gd name="connsiteX372" fmla="*/ 578446 w 3048984"/>
                <a:gd name="connsiteY372" fmla="*/ 1374092 h 6654708"/>
                <a:gd name="connsiteX373" fmla="*/ 596321 w 3048984"/>
                <a:gd name="connsiteY373" fmla="*/ 1281958 h 6654708"/>
                <a:gd name="connsiteX374" fmla="*/ 771292 w 3048984"/>
                <a:gd name="connsiteY374" fmla="*/ 1144768 h 6654708"/>
                <a:gd name="connsiteX375" fmla="*/ 782960 w 3048984"/>
                <a:gd name="connsiteY375" fmla="*/ 1143749 h 6654708"/>
                <a:gd name="connsiteX376" fmla="*/ 800957 w 3048984"/>
                <a:gd name="connsiteY376" fmla="*/ 1163415 h 6654708"/>
                <a:gd name="connsiteX377" fmla="*/ 811976 w 3048984"/>
                <a:gd name="connsiteY377" fmla="*/ 1202405 h 6654708"/>
                <a:gd name="connsiteX378" fmla="*/ 776378 w 3048984"/>
                <a:gd name="connsiteY378" fmla="*/ 1219356 h 6654708"/>
                <a:gd name="connsiteX379" fmla="*/ 670537 w 3048984"/>
                <a:gd name="connsiteY379" fmla="*/ 1286314 h 6654708"/>
                <a:gd name="connsiteX380" fmla="*/ 578985 w 3048984"/>
                <a:gd name="connsiteY380" fmla="*/ 1375245 h 6654708"/>
                <a:gd name="connsiteX381" fmla="*/ 582907 w 3048984"/>
                <a:gd name="connsiteY381" fmla="*/ 1383630 h 6654708"/>
                <a:gd name="connsiteX382" fmla="*/ 590759 w 3048984"/>
                <a:gd name="connsiteY382" fmla="*/ 1385480 h 6654708"/>
                <a:gd name="connsiteX383" fmla="*/ 802653 w 3048984"/>
                <a:gd name="connsiteY383" fmla="*/ 1226984 h 6654708"/>
                <a:gd name="connsiteX384" fmla="*/ 837403 w 3048984"/>
                <a:gd name="connsiteY384" fmla="*/ 1189691 h 6654708"/>
                <a:gd name="connsiteX385" fmla="*/ 860289 w 3048984"/>
                <a:gd name="connsiteY385" fmla="*/ 1146464 h 6654708"/>
                <a:gd name="connsiteX386" fmla="*/ 936569 w 3048984"/>
                <a:gd name="connsiteY386" fmla="*/ 1045603 h 6654708"/>
                <a:gd name="connsiteX387" fmla="*/ 1128969 w 3048984"/>
                <a:gd name="connsiteY387" fmla="*/ 883716 h 6654708"/>
                <a:gd name="connsiteX388" fmla="*/ 1202707 w 3048984"/>
                <a:gd name="connsiteY388" fmla="*/ 826929 h 6654708"/>
                <a:gd name="connsiteX389" fmla="*/ 1367090 w 3048984"/>
                <a:gd name="connsiteY389" fmla="*/ 684353 h 6654708"/>
                <a:gd name="connsiteX390" fmla="*/ 1445379 w 3048984"/>
                <a:gd name="connsiteY390" fmla="*/ 627956 h 6654708"/>
                <a:gd name="connsiteX391" fmla="*/ 3046612 w 3048984"/>
                <a:gd name="connsiteY391" fmla="*/ 133 h 6654708"/>
                <a:gd name="connsiteX392" fmla="*/ 1443831 w 3048984"/>
                <a:gd name="connsiteY392" fmla="*/ 613226 h 6654708"/>
                <a:gd name="connsiteX393" fmla="*/ 1450541 w 3048984"/>
                <a:gd name="connsiteY393" fmla="*/ 427425 h 6654708"/>
                <a:gd name="connsiteX394" fmla="*/ 1490882 w 3048984"/>
                <a:gd name="connsiteY394" fmla="*/ 392125 h 6654708"/>
                <a:gd name="connsiteX395" fmla="*/ 2185937 w 3048984"/>
                <a:gd name="connsiteY395" fmla="*/ 131541 h 6654708"/>
                <a:gd name="connsiteX396" fmla="*/ 2136518 w 3048984"/>
                <a:gd name="connsiteY396" fmla="*/ 140074 h 6654708"/>
                <a:gd name="connsiteX397" fmla="*/ 1471387 w 3048984"/>
                <a:gd name="connsiteY397" fmla="*/ 387888 h 6654708"/>
                <a:gd name="connsiteX398" fmla="*/ 1448504 w 3048984"/>
                <a:gd name="connsiteY398" fmla="*/ 388734 h 6654708"/>
                <a:gd name="connsiteX399" fmla="*/ 1256951 w 3048984"/>
                <a:gd name="connsiteY399" fmla="*/ 355679 h 6654708"/>
                <a:gd name="connsiteX400" fmla="*/ 1269665 w 3048984"/>
                <a:gd name="connsiteY400" fmla="*/ 342118 h 6654708"/>
                <a:gd name="connsiteX401" fmla="*/ 1372222 w 3048984"/>
                <a:gd name="connsiteY401" fmla="*/ 281940 h 6654708"/>
                <a:gd name="connsiteX402" fmla="*/ 1348490 w 3048984"/>
                <a:gd name="connsiteY402" fmla="*/ 281940 h 6654708"/>
                <a:gd name="connsiteX403" fmla="*/ 1029802 w 3048984"/>
                <a:gd name="connsiteY403" fmla="*/ 399753 h 6654708"/>
                <a:gd name="connsiteX404" fmla="*/ 784853 w 3048984"/>
                <a:gd name="connsiteY404" fmla="*/ 395515 h 6654708"/>
                <a:gd name="connsiteX405" fmla="*/ 767055 w 3048984"/>
                <a:gd name="connsiteY405" fmla="*/ 390429 h 6654708"/>
                <a:gd name="connsiteX406" fmla="*/ 745124 w 3048984"/>
                <a:gd name="connsiteY406" fmla="*/ 378033 h 6654708"/>
                <a:gd name="connsiteX407" fmla="*/ 745052 w 3048984"/>
                <a:gd name="connsiteY407" fmla="*/ 377508 h 6654708"/>
                <a:gd name="connsiteX0" fmla="*/ 578446 w 3048984"/>
                <a:gd name="connsiteY0" fmla="*/ 1374092 h 6654708"/>
                <a:gd name="connsiteX1" fmla="*/ 578046 w 3048984"/>
                <a:gd name="connsiteY1" fmla="*/ 1376157 h 6654708"/>
                <a:gd name="connsiteX2" fmla="*/ 578985 w 3048984"/>
                <a:gd name="connsiteY2" fmla="*/ 1375245 h 6654708"/>
                <a:gd name="connsiteX3" fmla="*/ 578446 w 3048984"/>
                <a:gd name="connsiteY3" fmla="*/ 1374092 h 6654708"/>
                <a:gd name="connsiteX4" fmla="*/ 482693 w 3048984"/>
                <a:gd name="connsiteY4" fmla="*/ 1229845 h 6654708"/>
                <a:gd name="connsiteX5" fmla="*/ 517019 w 3048984"/>
                <a:gd name="connsiteY5" fmla="*/ 1234611 h 6654708"/>
                <a:gd name="connsiteX6" fmla="*/ 572960 w 3048984"/>
                <a:gd name="connsiteY6" fmla="*/ 1276143 h 6654708"/>
                <a:gd name="connsiteX7" fmla="*/ 577198 w 3048984"/>
                <a:gd name="connsiteY7" fmla="*/ 1295636 h 6654708"/>
                <a:gd name="connsiteX8" fmla="*/ 557704 w 3048984"/>
                <a:gd name="connsiteY8" fmla="*/ 1416840 h 6654708"/>
                <a:gd name="connsiteX9" fmla="*/ 339029 w 3048984"/>
                <a:gd name="connsiteY9" fmla="*/ 1388870 h 6654708"/>
                <a:gd name="connsiteX10" fmla="*/ 453452 w 3048984"/>
                <a:gd name="connsiteY10" fmla="*/ 1244783 h 6654708"/>
                <a:gd name="connsiteX11" fmla="*/ 482693 w 3048984"/>
                <a:gd name="connsiteY11" fmla="*/ 1229845 h 6654708"/>
                <a:gd name="connsiteX12" fmla="*/ 604757 w 3048984"/>
                <a:gd name="connsiteY12" fmla="*/ 1080194 h 6654708"/>
                <a:gd name="connsiteX13" fmla="*/ 615338 w 3048984"/>
                <a:gd name="connsiteY13" fmla="*/ 1080353 h 6654708"/>
                <a:gd name="connsiteX14" fmla="*/ 636528 w 3048984"/>
                <a:gd name="connsiteY14" fmla="*/ 1113409 h 6654708"/>
                <a:gd name="connsiteX15" fmla="*/ 584827 w 3048984"/>
                <a:gd name="connsiteY15" fmla="*/ 1270211 h 6654708"/>
                <a:gd name="connsiteX16" fmla="*/ 468709 w 3048984"/>
                <a:gd name="connsiteY16" fmla="*/ 1223593 h 6654708"/>
                <a:gd name="connsiteX17" fmla="*/ 578894 w 3048984"/>
                <a:gd name="connsiteY17" fmla="*/ 1093067 h 6654708"/>
                <a:gd name="connsiteX18" fmla="*/ 604757 w 3048984"/>
                <a:gd name="connsiteY18" fmla="*/ 1080194 h 6654708"/>
                <a:gd name="connsiteX19" fmla="*/ 757731 w 3048984"/>
                <a:gd name="connsiteY19" fmla="*/ 1038823 h 6654708"/>
                <a:gd name="connsiteX20" fmla="*/ 781463 w 3048984"/>
                <a:gd name="connsiteY20" fmla="*/ 1059165 h 6654708"/>
                <a:gd name="connsiteX21" fmla="*/ 789091 w 3048984"/>
                <a:gd name="connsiteY21" fmla="*/ 1116800 h 6654708"/>
                <a:gd name="connsiteX22" fmla="*/ 780616 w 3048984"/>
                <a:gd name="connsiteY22" fmla="*/ 1132056 h 6654708"/>
                <a:gd name="connsiteX23" fmla="*/ 612796 w 3048984"/>
                <a:gd name="connsiteY23" fmla="*/ 1222746 h 6654708"/>
                <a:gd name="connsiteX24" fmla="*/ 659412 w 3048984"/>
                <a:gd name="connsiteY24" fmla="*/ 1096458 h 6654708"/>
                <a:gd name="connsiteX25" fmla="*/ 757731 w 3048984"/>
                <a:gd name="connsiteY25" fmla="*/ 1038823 h 6654708"/>
                <a:gd name="connsiteX26" fmla="*/ 647759 w 3048984"/>
                <a:gd name="connsiteY26" fmla="*/ 1018269 h 6654708"/>
                <a:gd name="connsiteX27" fmla="*/ 661956 w 3048984"/>
                <a:gd name="connsiteY27" fmla="*/ 1021871 h 6654708"/>
                <a:gd name="connsiteX28" fmla="*/ 667041 w 3048984"/>
                <a:gd name="connsiteY28" fmla="*/ 1048994 h 6654708"/>
                <a:gd name="connsiteX29" fmla="*/ 659413 w 3048984"/>
                <a:gd name="connsiteY29" fmla="*/ 1063402 h 6654708"/>
                <a:gd name="connsiteX30" fmla="*/ 629747 w 3048984"/>
                <a:gd name="connsiteY30" fmla="*/ 1074421 h 6654708"/>
                <a:gd name="connsiteX31" fmla="*/ 598387 w 3048984"/>
                <a:gd name="connsiteY31" fmla="*/ 1069335 h 6654708"/>
                <a:gd name="connsiteX32" fmla="*/ 634834 w 3048984"/>
                <a:gd name="connsiteY32" fmla="*/ 1026109 h 6654708"/>
                <a:gd name="connsiteX33" fmla="*/ 647759 w 3048984"/>
                <a:gd name="connsiteY33" fmla="*/ 1018269 h 6654708"/>
                <a:gd name="connsiteX34" fmla="*/ 713181 w 3048984"/>
                <a:gd name="connsiteY34" fmla="*/ 934081 h 6654708"/>
                <a:gd name="connsiteX35" fmla="*/ 717047 w 3048984"/>
                <a:gd name="connsiteY35" fmla="*/ 934571 h 6654708"/>
                <a:gd name="connsiteX36" fmla="*/ 718742 w 3048984"/>
                <a:gd name="connsiteY36" fmla="*/ 948980 h 6654708"/>
                <a:gd name="connsiteX37" fmla="*/ 679754 w 3048984"/>
                <a:gd name="connsiteY37" fmla="*/ 1022719 h 6654708"/>
                <a:gd name="connsiteX38" fmla="*/ 672973 w 3048984"/>
                <a:gd name="connsiteY38" fmla="*/ 980340 h 6654708"/>
                <a:gd name="connsiteX39" fmla="*/ 706029 w 3048984"/>
                <a:gd name="connsiteY39" fmla="*/ 941352 h 6654708"/>
                <a:gd name="connsiteX40" fmla="*/ 713181 w 3048984"/>
                <a:gd name="connsiteY40" fmla="*/ 934081 h 6654708"/>
                <a:gd name="connsiteX41" fmla="*/ 1088072 w 3048984"/>
                <a:gd name="connsiteY41" fmla="*/ 866024 h 6654708"/>
                <a:gd name="connsiteX42" fmla="*/ 1133206 w 3048984"/>
                <a:gd name="connsiteY42" fmla="*/ 861679 h 6654708"/>
                <a:gd name="connsiteX43" fmla="*/ 821299 w 3048984"/>
                <a:gd name="connsiteY43" fmla="*/ 1177826 h 6654708"/>
                <a:gd name="connsiteX44" fmla="*/ 809434 w 3048984"/>
                <a:gd name="connsiteY44" fmla="*/ 1131208 h 6654708"/>
                <a:gd name="connsiteX45" fmla="*/ 1049296 w 3048984"/>
                <a:gd name="connsiteY45" fmla="*/ 878632 h 6654708"/>
                <a:gd name="connsiteX46" fmla="*/ 1088072 w 3048984"/>
                <a:gd name="connsiteY46" fmla="*/ 866024 h 6654708"/>
                <a:gd name="connsiteX47" fmla="*/ 762366 w 3048984"/>
                <a:gd name="connsiteY47" fmla="*/ 910640 h 6654708"/>
                <a:gd name="connsiteX48" fmla="*/ 768751 w 3048984"/>
                <a:gd name="connsiteY48" fmla="*/ 910839 h 6654708"/>
                <a:gd name="connsiteX49" fmla="*/ 777226 w 3048984"/>
                <a:gd name="connsiteY49" fmla="*/ 927790 h 6654708"/>
                <a:gd name="connsiteX50" fmla="*/ 778921 w 3048984"/>
                <a:gd name="connsiteY50" fmla="*/ 1016787 h 6654708"/>
                <a:gd name="connsiteX51" fmla="*/ 765360 w 3048984"/>
                <a:gd name="connsiteY51" fmla="*/ 1029500 h 6654708"/>
                <a:gd name="connsiteX52" fmla="*/ 680603 w 3048984"/>
                <a:gd name="connsiteY52" fmla="*/ 1050689 h 6654708"/>
                <a:gd name="connsiteX53" fmla="*/ 749255 w 3048984"/>
                <a:gd name="connsiteY53" fmla="*/ 921009 h 6654708"/>
                <a:gd name="connsiteX54" fmla="*/ 762366 w 3048984"/>
                <a:gd name="connsiteY54" fmla="*/ 910640 h 6654708"/>
                <a:gd name="connsiteX55" fmla="*/ 934953 w 3048984"/>
                <a:gd name="connsiteY55" fmla="*/ 881307 h 6654708"/>
                <a:gd name="connsiteX56" fmla="*/ 1052687 w 3048984"/>
                <a:gd name="connsiteY56" fmla="*/ 865919 h 6654708"/>
                <a:gd name="connsiteX57" fmla="*/ 802653 w 3048984"/>
                <a:gd name="connsiteY57" fmla="*/ 1118495 h 6654708"/>
                <a:gd name="connsiteX58" fmla="*/ 934953 w 3048984"/>
                <a:gd name="connsiteY58" fmla="*/ 881307 h 6654708"/>
                <a:gd name="connsiteX59" fmla="*/ 747498 w 3048984"/>
                <a:gd name="connsiteY59" fmla="*/ 893836 h 6654708"/>
                <a:gd name="connsiteX60" fmla="*/ 731638 w 3048984"/>
                <a:gd name="connsiteY60" fmla="*/ 928659 h 6654708"/>
                <a:gd name="connsiteX61" fmla="*/ 720835 w 3048984"/>
                <a:gd name="connsiteY61" fmla="*/ 921282 h 6654708"/>
                <a:gd name="connsiteX62" fmla="*/ 747498 w 3048984"/>
                <a:gd name="connsiteY62" fmla="*/ 893836 h 6654708"/>
                <a:gd name="connsiteX63" fmla="*/ 911393 w 3048984"/>
                <a:gd name="connsiteY63" fmla="*/ 861985 h 6654708"/>
                <a:gd name="connsiteX64" fmla="*/ 934026 w 3048984"/>
                <a:gd name="connsiteY64" fmla="*/ 865070 h 6654708"/>
                <a:gd name="connsiteX65" fmla="*/ 792481 w 3048984"/>
                <a:gd name="connsiteY65" fmla="*/ 993901 h 6654708"/>
                <a:gd name="connsiteX66" fmla="*/ 850964 w 3048984"/>
                <a:gd name="connsiteY66" fmla="*/ 873546 h 6654708"/>
                <a:gd name="connsiteX67" fmla="*/ 911393 w 3048984"/>
                <a:gd name="connsiteY67" fmla="*/ 861985 h 6654708"/>
                <a:gd name="connsiteX68" fmla="*/ 834437 w 3048984"/>
                <a:gd name="connsiteY68" fmla="*/ 856978 h 6654708"/>
                <a:gd name="connsiteX69" fmla="*/ 862830 w 3048984"/>
                <a:gd name="connsiteY69" fmla="*/ 859137 h 6654708"/>
                <a:gd name="connsiteX70" fmla="*/ 792482 w 3048984"/>
                <a:gd name="connsiteY70" fmla="*/ 896431 h 6654708"/>
                <a:gd name="connsiteX71" fmla="*/ 834437 w 3048984"/>
                <a:gd name="connsiteY71" fmla="*/ 856978 h 6654708"/>
                <a:gd name="connsiteX72" fmla="*/ 780209 w 3048984"/>
                <a:gd name="connsiteY72" fmla="*/ 863188 h 6654708"/>
                <a:gd name="connsiteX73" fmla="*/ 783562 w 3048984"/>
                <a:gd name="connsiteY73" fmla="*/ 902196 h 6654708"/>
                <a:gd name="connsiteX74" fmla="*/ 762818 w 3048984"/>
                <a:gd name="connsiteY74" fmla="*/ 898265 h 6654708"/>
                <a:gd name="connsiteX75" fmla="*/ 780209 w 3048984"/>
                <a:gd name="connsiteY75" fmla="*/ 863188 h 6654708"/>
                <a:gd name="connsiteX76" fmla="*/ 518715 w 3048984"/>
                <a:gd name="connsiteY76" fmla="*/ 898972 h 6654708"/>
                <a:gd name="connsiteX77" fmla="*/ 578893 w 3048984"/>
                <a:gd name="connsiteY77" fmla="*/ 890497 h 6654708"/>
                <a:gd name="connsiteX78" fmla="*/ 604320 w 3048984"/>
                <a:gd name="connsiteY78" fmla="*/ 904058 h 6654708"/>
                <a:gd name="connsiteX79" fmla="*/ 602625 w 3048984"/>
                <a:gd name="connsiteY79" fmla="*/ 1044756 h 6654708"/>
                <a:gd name="connsiteX80" fmla="*/ 567027 w 3048984"/>
                <a:gd name="connsiteY80" fmla="*/ 1085439 h 6654708"/>
                <a:gd name="connsiteX81" fmla="*/ 561942 w 3048984"/>
                <a:gd name="connsiteY81" fmla="*/ 984578 h 6654708"/>
                <a:gd name="connsiteX82" fmla="*/ 518715 w 3048984"/>
                <a:gd name="connsiteY82" fmla="*/ 898972 h 6654708"/>
                <a:gd name="connsiteX83" fmla="*/ 663651 w 3048984"/>
                <a:gd name="connsiteY83" fmla="*/ 874394 h 6654708"/>
                <a:gd name="connsiteX84" fmla="*/ 669914 w 3048984"/>
                <a:gd name="connsiteY84" fmla="*/ 874182 h 6654708"/>
                <a:gd name="connsiteX85" fmla="*/ 683144 w 3048984"/>
                <a:gd name="connsiteY85" fmla="*/ 883716 h 6654708"/>
                <a:gd name="connsiteX86" fmla="*/ 680602 w 3048984"/>
                <a:gd name="connsiteY86" fmla="*/ 951523 h 6654708"/>
                <a:gd name="connsiteX87" fmla="*/ 639918 w 3048984"/>
                <a:gd name="connsiteY87" fmla="*/ 999834 h 6654708"/>
                <a:gd name="connsiteX88" fmla="*/ 633985 w 3048984"/>
                <a:gd name="connsiteY88" fmla="*/ 1002377 h 6654708"/>
                <a:gd name="connsiteX89" fmla="*/ 605167 w 3048984"/>
                <a:gd name="connsiteY89" fmla="*/ 887956 h 6654708"/>
                <a:gd name="connsiteX90" fmla="*/ 663651 w 3048984"/>
                <a:gd name="connsiteY90" fmla="*/ 874394 h 6654708"/>
                <a:gd name="connsiteX91" fmla="*/ 715963 w 3048984"/>
                <a:gd name="connsiteY91" fmla="*/ 860566 h 6654708"/>
                <a:gd name="connsiteX92" fmla="*/ 730608 w 3048984"/>
                <a:gd name="connsiteY92" fmla="*/ 867614 h 6654708"/>
                <a:gd name="connsiteX93" fmla="*/ 708572 w 3048984"/>
                <a:gd name="connsiteY93" fmla="*/ 921857 h 6654708"/>
                <a:gd name="connsiteX94" fmla="*/ 687382 w 3048984"/>
                <a:gd name="connsiteY94" fmla="*/ 871003 h 6654708"/>
                <a:gd name="connsiteX95" fmla="*/ 715963 w 3048984"/>
                <a:gd name="connsiteY95" fmla="*/ 860566 h 6654708"/>
                <a:gd name="connsiteX96" fmla="*/ 758539 w 3048984"/>
                <a:gd name="connsiteY96" fmla="*/ 850583 h 6654708"/>
                <a:gd name="connsiteX97" fmla="*/ 767055 w 3048984"/>
                <a:gd name="connsiteY97" fmla="*/ 850661 h 6654708"/>
                <a:gd name="connsiteX98" fmla="*/ 745865 w 3048984"/>
                <a:gd name="connsiteY98" fmla="*/ 871851 h 6654708"/>
                <a:gd name="connsiteX99" fmla="*/ 740779 w 3048984"/>
                <a:gd name="connsiteY99" fmla="*/ 860833 h 6654708"/>
                <a:gd name="connsiteX100" fmla="*/ 758539 w 3048984"/>
                <a:gd name="connsiteY100" fmla="*/ 850583 h 6654708"/>
                <a:gd name="connsiteX101" fmla="*/ 370390 w 3048984"/>
                <a:gd name="connsiteY101" fmla="*/ 914229 h 6654708"/>
                <a:gd name="connsiteX102" fmla="*/ 493288 w 3048984"/>
                <a:gd name="connsiteY102" fmla="*/ 902363 h 6654708"/>
                <a:gd name="connsiteX103" fmla="*/ 520411 w 3048984"/>
                <a:gd name="connsiteY103" fmla="*/ 918468 h 6654708"/>
                <a:gd name="connsiteX104" fmla="*/ 551770 w 3048984"/>
                <a:gd name="connsiteY104" fmla="*/ 1099848 h 6654708"/>
                <a:gd name="connsiteX105" fmla="*/ 544142 w 3048984"/>
                <a:gd name="connsiteY105" fmla="*/ 1114257 h 6654708"/>
                <a:gd name="connsiteX106" fmla="*/ 460233 w 3048984"/>
                <a:gd name="connsiteY106" fmla="*/ 1215965 h 6654708"/>
                <a:gd name="connsiteX107" fmla="*/ 370390 w 3048984"/>
                <a:gd name="connsiteY107" fmla="*/ 914229 h 6654708"/>
                <a:gd name="connsiteX108" fmla="*/ 846620 w 3048984"/>
                <a:gd name="connsiteY108" fmla="*/ 822373 h 6654708"/>
                <a:gd name="connsiteX109" fmla="*/ 853507 w 3048984"/>
                <a:gd name="connsiteY109" fmla="*/ 825235 h 6654708"/>
                <a:gd name="connsiteX110" fmla="*/ 851812 w 3048984"/>
                <a:gd name="connsiteY110" fmla="*/ 835406 h 6654708"/>
                <a:gd name="connsiteX111" fmla="*/ 839097 w 3048984"/>
                <a:gd name="connsiteY111" fmla="*/ 841338 h 6654708"/>
                <a:gd name="connsiteX112" fmla="*/ 813670 w 3048984"/>
                <a:gd name="connsiteY112" fmla="*/ 834557 h 6654708"/>
                <a:gd name="connsiteX113" fmla="*/ 839098 w 3048984"/>
                <a:gd name="connsiteY113" fmla="*/ 825234 h 6654708"/>
                <a:gd name="connsiteX114" fmla="*/ 846620 w 3048984"/>
                <a:gd name="connsiteY114" fmla="*/ 822373 h 6654708"/>
                <a:gd name="connsiteX115" fmla="*/ 260205 w 3048984"/>
                <a:gd name="connsiteY115" fmla="*/ 915925 h 6654708"/>
                <a:gd name="connsiteX116" fmla="*/ 348354 w 3048984"/>
                <a:gd name="connsiteY116" fmla="*/ 915925 h 6654708"/>
                <a:gd name="connsiteX117" fmla="*/ 369544 w 3048984"/>
                <a:gd name="connsiteY117" fmla="*/ 929486 h 6654708"/>
                <a:gd name="connsiteX118" fmla="*/ 450909 w 3048984"/>
                <a:gd name="connsiteY118" fmla="*/ 1101544 h 6654708"/>
                <a:gd name="connsiteX119" fmla="*/ 454301 w 3048984"/>
                <a:gd name="connsiteY119" fmla="*/ 1138836 h 6654708"/>
                <a:gd name="connsiteX120" fmla="*/ 410227 w 3048984"/>
                <a:gd name="connsiteY120" fmla="*/ 1281228 h 6654708"/>
                <a:gd name="connsiteX121" fmla="*/ 342419 w 3048984"/>
                <a:gd name="connsiteY121" fmla="*/ 1365986 h 6654708"/>
                <a:gd name="connsiteX122" fmla="*/ 260205 w 3048984"/>
                <a:gd name="connsiteY122" fmla="*/ 915925 h 6654708"/>
                <a:gd name="connsiteX123" fmla="*/ 899276 w 3048984"/>
                <a:gd name="connsiteY123" fmla="*/ 807436 h 6654708"/>
                <a:gd name="connsiteX124" fmla="*/ 892495 w 3048984"/>
                <a:gd name="connsiteY124" fmla="*/ 837100 h 6654708"/>
                <a:gd name="connsiteX125" fmla="*/ 870458 w 3048984"/>
                <a:gd name="connsiteY125" fmla="*/ 844728 h 6654708"/>
                <a:gd name="connsiteX126" fmla="*/ 866220 w 3048984"/>
                <a:gd name="connsiteY126" fmla="*/ 828625 h 6654708"/>
                <a:gd name="connsiteX127" fmla="*/ 899276 w 3048984"/>
                <a:gd name="connsiteY127" fmla="*/ 807436 h 6654708"/>
                <a:gd name="connsiteX128" fmla="*/ 954367 w 3048984"/>
                <a:gd name="connsiteY128" fmla="*/ 788789 h 6654708"/>
                <a:gd name="connsiteX129" fmla="*/ 943349 w 3048984"/>
                <a:gd name="connsiteY129" fmla="*/ 832015 h 6654708"/>
                <a:gd name="connsiteX130" fmla="*/ 934026 w 3048984"/>
                <a:gd name="connsiteY130" fmla="*/ 850661 h 6654708"/>
                <a:gd name="connsiteX131" fmla="*/ 905208 w 3048984"/>
                <a:gd name="connsiteY131" fmla="*/ 846423 h 6654708"/>
                <a:gd name="connsiteX132" fmla="*/ 906904 w 3048984"/>
                <a:gd name="connsiteY132" fmla="*/ 821845 h 6654708"/>
                <a:gd name="connsiteX133" fmla="*/ 954367 w 3048984"/>
                <a:gd name="connsiteY133" fmla="*/ 788789 h 6654708"/>
                <a:gd name="connsiteX134" fmla="*/ 159345 w 3048984"/>
                <a:gd name="connsiteY134" fmla="*/ 919314 h 6654708"/>
                <a:gd name="connsiteX135" fmla="*/ 233932 w 3048984"/>
                <a:gd name="connsiteY135" fmla="*/ 919315 h 6654708"/>
                <a:gd name="connsiteX136" fmla="*/ 257662 w 3048984"/>
                <a:gd name="connsiteY136" fmla="*/ 939655 h 6654708"/>
                <a:gd name="connsiteX137" fmla="*/ 298345 w 3048984"/>
                <a:gd name="connsiteY137" fmla="*/ 1056621 h 6654708"/>
                <a:gd name="connsiteX138" fmla="*/ 329707 w 3048984"/>
                <a:gd name="connsiteY138" fmla="*/ 1274448 h 6654708"/>
                <a:gd name="connsiteX139" fmla="*/ 279699 w 3048984"/>
                <a:gd name="connsiteY139" fmla="*/ 1454134 h 6654708"/>
                <a:gd name="connsiteX140" fmla="*/ 238169 w 3048984"/>
                <a:gd name="connsiteY140" fmla="*/ 1513464 h 6654708"/>
                <a:gd name="connsiteX141" fmla="*/ 202571 w 3048984"/>
                <a:gd name="connsiteY141" fmla="*/ 1031195 h 6654708"/>
                <a:gd name="connsiteX142" fmla="*/ 159345 w 3048984"/>
                <a:gd name="connsiteY142" fmla="*/ 919314 h 6654708"/>
                <a:gd name="connsiteX143" fmla="*/ 750951 w 3048984"/>
                <a:gd name="connsiteY143" fmla="*/ 819301 h 6654708"/>
                <a:gd name="connsiteX144" fmla="*/ 757321 w 3048984"/>
                <a:gd name="connsiteY144" fmla="*/ 818533 h 6654708"/>
                <a:gd name="connsiteX145" fmla="*/ 777225 w 3048984"/>
                <a:gd name="connsiteY145" fmla="*/ 831166 h 6654708"/>
                <a:gd name="connsiteX146" fmla="*/ 749255 w 3048984"/>
                <a:gd name="connsiteY146" fmla="*/ 836252 h 6654708"/>
                <a:gd name="connsiteX147" fmla="*/ 750951 w 3048984"/>
                <a:gd name="connsiteY147" fmla="*/ 819301 h 6654708"/>
                <a:gd name="connsiteX148" fmla="*/ 1029802 w 3048984"/>
                <a:gd name="connsiteY148" fmla="*/ 759971 h 6654708"/>
                <a:gd name="connsiteX149" fmla="*/ 995899 w 3048984"/>
                <a:gd name="connsiteY149" fmla="*/ 843033 h 6654708"/>
                <a:gd name="connsiteX150" fmla="*/ 975558 w 3048984"/>
                <a:gd name="connsiteY150" fmla="*/ 852357 h 6654708"/>
                <a:gd name="connsiteX151" fmla="*/ 952673 w 3048984"/>
                <a:gd name="connsiteY151" fmla="*/ 838796 h 6654708"/>
                <a:gd name="connsiteX152" fmla="*/ 997595 w 3048984"/>
                <a:gd name="connsiteY152" fmla="*/ 770989 h 6654708"/>
                <a:gd name="connsiteX153" fmla="*/ 1029802 w 3048984"/>
                <a:gd name="connsiteY153" fmla="*/ 759971 h 6654708"/>
                <a:gd name="connsiteX154" fmla="*/ 848422 w 3048984"/>
                <a:gd name="connsiteY154" fmla="*/ 777771 h 6654708"/>
                <a:gd name="connsiteX155" fmla="*/ 812823 w 3048984"/>
                <a:gd name="connsiteY155" fmla="*/ 819301 h 6654708"/>
                <a:gd name="connsiteX156" fmla="*/ 848422 w 3048984"/>
                <a:gd name="connsiteY156" fmla="*/ 777771 h 6654708"/>
                <a:gd name="connsiteX157" fmla="*/ 711115 w 3048984"/>
                <a:gd name="connsiteY157" fmla="*/ 789636 h 6654708"/>
                <a:gd name="connsiteX158" fmla="*/ 738237 w 3048984"/>
                <a:gd name="connsiteY158" fmla="*/ 830319 h 6654708"/>
                <a:gd name="connsiteX159" fmla="*/ 690773 w 3048984"/>
                <a:gd name="connsiteY159" fmla="*/ 854898 h 6654708"/>
                <a:gd name="connsiteX160" fmla="*/ 711115 w 3048984"/>
                <a:gd name="connsiteY160" fmla="*/ 789636 h 6654708"/>
                <a:gd name="connsiteX161" fmla="*/ 1159481 w 3048984"/>
                <a:gd name="connsiteY161" fmla="*/ 715051 h 6654708"/>
                <a:gd name="connsiteX162" fmla="*/ 1110321 w 3048984"/>
                <a:gd name="connsiteY162" fmla="*/ 771837 h 6654708"/>
                <a:gd name="connsiteX163" fmla="*/ 1081503 w 3048984"/>
                <a:gd name="connsiteY163" fmla="*/ 837947 h 6654708"/>
                <a:gd name="connsiteX164" fmla="*/ 1063705 w 3048984"/>
                <a:gd name="connsiteY164" fmla="*/ 853205 h 6654708"/>
                <a:gd name="connsiteX165" fmla="*/ 1033192 w 3048984"/>
                <a:gd name="connsiteY165" fmla="*/ 853204 h 6654708"/>
                <a:gd name="connsiteX166" fmla="*/ 1006917 w 3048984"/>
                <a:gd name="connsiteY166" fmla="*/ 822691 h 6654708"/>
                <a:gd name="connsiteX167" fmla="*/ 1059466 w 3048984"/>
                <a:gd name="connsiteY167" fmla="*/ 750648 h 6654708"/>
                <a:gd name="connsiteX168" fmla="*/ 1159481 w 3048984"/>
                <a:gd name="connsiteY168" fmla="*/ 715051 h 6654708"/>
                <a:gd name="connsiteX169" fmla="*/ 789091 w 3048984"/>
                <a:gd name="connsiteY169" fmla="*/ 774380 h 6654708"/>
                <a:gd name="connsiteX170" fmla="*/ 795766 w 3048984"/>
                <a:gd name="connsiteY170" fmla="*/ 773532 h 6654708"/>
                <a:gd name="connsiteX171" fmla="*/ 801804 w 3048984"/>
                <a:gd name="connsiteY171" fmla="*/ 775227 h 6654708"/>
                <a:gd name="connsiteX172" fmla="*/ 793329 w 3048984"/>
                <a:gd name="connsiteY172" fmla="*/ 804045 h 6654708"/>
                <a:gd name="connsiteX173" fmla="*/ 789091 w 3048984"/>
                <a:gd name="connsiteY173" fmla="*/ 774380 h 6654708"/>
                <a:gd name="connsiteX174" fmla="*/ 901819 w 3048984"/>
                <a:gd name="connsiteY174" fmla="*/ 729458 h 6654708"/>
                <a:gd name="connsiteX175" fmla="*/ 910294 w 3048984"/>
                <a:gd name="connsiteY175" fmla="*/ 759971 h 6654708"/>
                <a:gd name="connsiteX176" fmla="*/ 918770 w 3048984"/>
                <a:gd name="connsiteY176" fmla="*/ 783703 h 6654708"/>
                <a:gd name="connsiteX177" fmla="*/ 873000 w 3048984"/>
                <a:gd name="connsiteY177" fmla="*/ 798960 h 6654708"/>
                <a:gd name="connsiteX178" fmla="*/ 869610 w 3048984"/>
                <a:gd name="connsiteY178" fmla="*/ 757430 h 6654708"/>
                <a:gd name="connsiteX179" fmla="*/ 901819 w 3048984"/>
                <a:gd name="connsiteY179" fmla="*/ 729458 h 6654708"/>
                <a:gd name="connsiteX180" fmla="*/ 764511 w 3048984"/>
                <a:gd name="connsiteY180" fmla="*/ 750648 h 6654708"/>
                <a:gd name="connsiteX181" fmla="*/ 760274 w 3048984"/>
                <a:gd name="connsiteY181" fmla="*/ 793874 h 6654708"/>
                <a:gd name="connsiteX182" fmla="*/ 722981 w 3048984"/>
                <a:gd name="connsiteY182" fmla="*/ 785398 h 6654708"/>
                <a:gd name="connsiteX183" fmla="*/ 764511 w 3048984"/>
                <a:gd name="connsiteY183" fmla="*/ 750648 h 6654708"/>
                <a:gd name="connsiteX184" fmla="*/ 1392946 w 3048984"/>
                <a:gd name="connsiteY184" fmla="*/ 639365 h 6654708"/>
                <a:gd name="connsiteX185" fmla="*/ 1178975 w 3048984"/>
                <a:gd name="connsiteY185" fmla="*/ 832015 h 6654708"/>
                <a:gd name="connsiteX186" fmla="*/ 1134901 w 3048984"/>
                <a:gd name="connsiteY186" fmla="*/ 847271 h 6654708"/>
                <a:gd name="connsiteX187" fmla="*/ 1093370 w 3048984"/>
                <a:gd name="connsiteY187" fmla="*/ 846424 h 6654708"/>
                <a:gd name="connsiteX188" fmla="*/ 1103541 w 3048984"/>
                <a:gd name="connsiteY188" fmla="*/ 803197 h 6654708"/>
                <a:gd name="connsiteX189" fmla="*/ 1240000 w 3048984"/>
                <a:gd name="connsiteY189" fmla="*/ 685384 h 6654708"/>
                <a:gd name="connsiteX190" fmla="*/ 1392946 w 3048984"/>
                <a:gd name="connsiteY190" fmla="*/ 639365 h 6654708"/>
                <a:gd name="connsiteX191" fmla="*/ 848846 w 3048984"/>
                <a:gd name="connsiteY191" fmla="*/ 729671 h 6654708"/>
                <a:gd name="connsiteX192" fmla="*/ 861982 w 3048984"/>
                <a:gd name="connsiteY192" fmla="*/ 734544 h 6654708"/>
                <a:gd name="connsiteX193" fmla="*/ 874696 w 3048984"/>
                <a:gd name="connsiteY193" fmla="*/ 741325 h 6654708"/>
                <a:gd name="connsiteX194" fmla="*/ 860287 w 3048984"/>
                <a:gd name="connsiteY194" fmla="*/ 749800 h 6654708"/>
                <a:gd name="connsiteX195" fmla="*/ 834861 w 3048984"/>
                <a:gd name="connsiteY195" fmla="*/ 759123 h 6654708"/>
                <a:gd name="connsiteX196" fmla="*/ 838250 w 3048984"/>
                <a:gd name="connsiteY196" fmla="*/ 738783 h 6654708"/>
                <a:gd name="connsiteX197" fmla="*/ 848846 w 3048984"/>
                <a:gd name="connsiteY197" fmla="*/ 729671 h 6654708"/>
                <a:gd name="connsiteX198" fmla="*/ 772141 w 3048984"/>
                <a:gd name="connsiteY198" fmla="*/ 726068 h 6654708"/>
                <a:gd name="connsiteX199" fmla="*/ 825536 w 3048984"/>
                <a:gd name="connsiteY199" fmla="*/ 733697 h 6654708"/>
                <a:gd name="connsiteX200" fmla="*/ 794177 w 3048984"/>
                <a:gd name="connsiteY200" fmla="*/ 763361 h 6654708"/>
                <a:gd name="connsiteX201" fmla="*/ 772141 w 3048984"/>
                <a:gd name="connsiteY201" fmla="*/ 726068 h 6654708"/>
                <a:gd name="connsiteX202" fmla="*/ 642461 w 3048984"/>
                <a:gd name="connsiteY202" fmla="*/ 731153 h 6654708"/>
                <a:gd name="connsiteX203" fmla="*/ 691620 w 3048984"/>
                <a:gd name="connsiteY203" fmla="*/ 771836 h 6654708"/>
                <a:gd name="connsiteX204" fmla="*/ 699249 w 3048984"/>
                <a:gd name="connsiteY204" fmla="*/ 799808 h 6654708"/>
                <a:gd name="connsiteX205" fmla="*/ 628900 w 3048984"/>
                <a:gd name="connsiteY205" fmla="*/ 871003 h 6654708"/>
                <a:gd name="connsiteX206" fmla="*/ 602625 w 3048984"/>
                <a:gd name="connsiteY206" fmla="*/ 876089 h 6654708"/>
                <a:gd name="connsiteX207" fmla="*/ 642461 w 3048984"/>
                <a:gd name="connsiteY207" fmla="*/ 731153 h 6654708"/>
                <a:gd name="connsiteX208" fmla="*/ 978099 w 3048984"/>
                <a:gd name="connsiteY208" fmla="*/ 672672 h 6654708"/>
                <a:gd name="connsiteX209" fmla="*/ 977253 w 3048984"/>
                <a:gd name="connsiteY209" fmla="*/ 753190 h 6654708"/>
                <a:gd name="connsiteX210" fmla="*/ 967929 w 3048984"/>
                <a:gd name="connsiteY210" fmla="*/ 767599 h 6654708"/>
                <a:gd name="connsiteX211" fmla="*/ 927245 w 3048984"/>
                <a:gd name="connsiteY211" fmla="*/ 770141 h 6654708"/>
                <a:gd name="connsiteX212" fmla="*/ 934874 w 3048984"/>
                <a:gd name="connsiteY212" fmla="*/ 704032 h 6654708"/>
                <a:gd name="connsiteX213" fmla="*/ 978099 w 3048984"/>
                <a:gd name="connsiteY213" fmla="*/ 672672 h 6654708"/>
                <a:gd name="connsiteX214" fmla="*/ 752646 w 3048984"/>
                <a:gd name="connsiteY214" fmla="*/ 700640 h 6654708"/>
                <a:gd name="connsiteX215" fmla="*/ 732303 w 3048984"/>
                <a:gd name="connsiteY215" fmla="*/ 767600 h 6654708"/>
                <a:gd name="connsiteX216" fmla="*/ 678906 w 3048984"/>
                <a:gd name="connsiteY216" fmla="*/ 746409 h 6654708"/>
                <a:gd name="connsiteX217" fmla="*/ 752646 w 3048984"/>
                <a:gd name="connsiteY217" fmla="*/ 700640 h 6654708"/>
                <a:gd name="connsiteX218" fmla="*/ 890535 w 3048984"/>
                <a:gd name="connsiteY218" fmla="*/ 667692 h 6654708"/>
                <a:gd name="connsiteX219" fmla="*/ 895038 w 3048984"/>
                <a:gd name="connsiteY219" fmla="*/ 668433 h 6654708"/>
                <a:gd name="connsiteX220" fmla="*/ 954367 w 3048984"/>
                <a:gd name="connsiteY220" fmla="*/ 674366 h 6654708"/>
                <a:gd name="connsiteX221" fmla="*/ 895039 w 3048984"/>
                <a:gd name="connsiteY221" fmla="*/ 719288 h 6654708"/>
                <a:gd name="connsiteX222" fmla="*/ 867916 w 3048984"/>
                <a:gd name="connsiteY222" fmla="*/ 724372 h 6654708"/>
                <a:gd name="connsiteX223" fmla="*/ 859439 w 3048984"/>
                <a:gd name="connsiteY223" fmla="*/ 704879 h 6654708"/>
                <a:gd name="connsiteX224" fmla="*/ 881476 w 3048984"/>
                <a:gd name="connsiteY224" fmla="*/ 674366 h 6654708"/>
                <a:gd name="connsiteX225" fmla="*/ 890535 w 3048984"/>
                <a:gd name="connsiteY225" fmla="*/ 667692 h 6654708"/>
                <a:gd name="connsiteX226" fmla="*/ 766207 w 3048984"/>
                <a:gd name="connsiteY226" fmla="*/ 682842 h 6654708"/>
                <a:gd name="connsiteX227" fmla="*/ 850964 w 3048984"/>
                <a:gd name="connsiteY227" fmla="*/ 687928 h 6654708"/>
                <a:gd name="connsiteX228" fmla="*/ 799262 w 3048984"/>
                <a:gd name="connsiteY228" fmla="*/ 723526 h 6654708"/>
                <a:gd name="connsiteX229" fmla="*/ 766207 w 3048984"/>
                <a:gd name="connsiteY229" fmla="*/ 682842 h 6654708"/>
                <a:gd name="connsiteX230" fmla="*/ 1038279 w 3048984"/>
                <a:gd name="connsiteY230" fmla="*/ 636226 h 6654708"/>
                <a:gd name="connsiteX231" fmla="*/ 1067095 w 3048984"/>
                <a:gd name="connsiteY231" fmla="*/ 732002 h 6654708"/>
                <a:gd name="connsiteX232" fmla="*/ 1011157 w 3048984"/>
                <a:gd name="connsiteY232" fmla="*/ 753190 h 6654708"/>
                <a:gd name="connsiteX233" fmla="*/ 983185 w 3048984"/>
                <a:gd name="connsiteY233" fmla="*/ 737934 h 6654708"/>
                <a:gd name="connsiteX234" fmla="*/ 1038279 w 3048984"/>
                <a:gd name="connsiteY234" fmla="*/ 636226 h 6654708"/>
                <a:gd name="connsiteX235" fmla="*/ 589911 w 3048984"/>
                <a:gd name="connsiteY235" fmla="*/ 688775 h 6654708"/>
                <a:gd name="connsiteX236" fmla="*/ 628053 w 3048984"/>
                <a:gd name="connsiteY236" fmla="*/ 812520 h 6654708"/>
                <a:gd name="connsiteX237" fmla="*/ 531430 w 3048984"/>
                <a:gd name="connsiteY237" fmla="*/ 882021 h 6654708"/>
                <a:gd name="connsiteX238" fmla="*/ 589911 w 3048984"/>
                <a:gd name="connsiteY238" fmla="*/ 688775 h 6654708"/>
                <a:gd name="connsiteX239" fmla="*/ 941061 w 3048984"/>
                <a:gd name="connsiteY239" fmla="*/ 610236 h 6654708"/>
                <a:gd name="connsiteX240" fmla="*/ 949323 w 3048984"/>
                <a:gd name="connsiteY240" fmla="*/ 610335 h 6654708"/>
                <a:gd name="connsiteX241" fmla="*/ 962843 w 3048984"/>
                <a:gd name="connsiteY241" fmla="*/ 615884 h 6654708"/>
                <a:gd name="connsiteX242" fmla="*/ 1032344 w 3048984"/>
                <a:gd name="connsiteY242" fmla="*/ 623512 h 6654708"/>
                <a:gd name="connsiteX243" fmla="*/ 915381 w 3048984"/>
                <a:gd name="connsiteY243" fmla="*/ 665042 h 6654708"/>
                <a:gd name="connsiteX244" fmla="*/ 906057 w 3048984"/>
                <a:gd name="connsiteY244" fmla="*/ 644701 h 6654708"/>
                <a:gd name="connsiteX245" fmla="*/ 921313 w 3048984"/>
                <a:gd name="connsiteY245" fmla="*/ 626901 h 6654708"/>
                <a:gd name="connsiteX246" fmla="*/ 941061 w 3048984"/>
                <a:gd name="connsiteY246" fmla="*/ 610236 h 6654708"/>
                <a:gd name="connsiteX247" fmla="*/ 1167955 w 3048984"/>
                <a:gd name="connsiteY247" fmla="*/ 558248 h 6654708"/>
                <a:gd name="connsiteX248" fmla="*/ 1205249 w 3048984"/>
                <a:gd name="connsiteY248" fmla="*/ 682842 h 6654708"/>
                <a:gd name="connsiteX249" fmla="*/ 1089133 w 3048984"/>
                <a:gd name="connsiteY249" fmla="*/ 724372 h 6654708"/>
                <a:gd name="connsiteX250" fmla="*/ 1041668 w 3048984"/>
                <a:gd name="connsiteY250" fmla="*/ 671823 h 6654708"/>
                <a:gd name="connsiteX251" fmla="*/ 1074723 w 3048984"/>
                <a:gd name="connsiteY251" fmla="*/ 612494 h 6654708"/>
                <a:gd name="connsiteX252" fmla="*/ 1167955 w 3048984"/>
                <a:gd name="connsiteY252" fmla="*/ 558248 h 6654708"/>
                <a:gd name="connsiteX253" fmla="*/ 755189 w 3048984"/>
                <a:gd name="connsiteY253" fmla="*/ 621817 h 6654708"/>
                <a:gd name="connsiteX254" fmla="*/ 912837 w 3048984"/>
                <a:gd name="connsiteY254" fmla="*/ 615883 h 6654708"/>
                <a:gd name="connsiteX255" fmla="*/ 817908 w 3048984"/>
                <a:gd name="connsiteY255" fmla="*/ 681995 h 6654708"/>
                <a:gd name="connsiteX256" fmla="*/ 755189 w 3048984"/>
                <a:gd name="connsiteY256" fmla="*/ 621817 h 6654708"/>
                <a:gd name="connsiteX257" fmla="*/ 738237 w 3048984"/>
                <a:gd name="connsiteY257" fmla="*/ 619274 h 6654708"/>
                <a:gd name="connsiteX258" fmla="*/ 714506 w 3048984"/>
                <a:gd name="connsiteY258" fmla="*/ 725221 h 6654708"/>
                <a:gd name="connsiteX259" fmla="*/ 619577 w 3048984"/>
                <a:gd name="connsiteY259" fmla="*/ 692165 h 6654708"/>
                <a:gd name="connsiteX260" fmla="*/ 738237 w 3048984"/>
                <a:gd name="connsiteY260" fmla="*/ 619274 h 6654708"/>
                <a:gd name="connsiteX261" fmla="*/ 1272208 w 3048984"/>
                <a:gd name="connsiteY261" fmla="*/ 501461 h 6654708"/>
                <a:gd name="connsiteX262" fmla="*/ 1310348 w 3048984"/>
                <a:gd name="connsiteY262" fmla="*/ 650635 h 6654708"/>
                <a:gd name="connsiteX263" fmla="*/ 1238305 w 3048984"/>
                <a:gd name="connsiteY263" fmla="*/ 672670 h 6654708"/>
                <a:gd name="connsiteX264" fmla="*/ 1195078 w 3048984"/>
                <a:gd name="connsiteY264" fmla="*/ 656567 h 6654708"/>
                <a:gd name="connsiteX265" fmla="*/ 1181517 w 3048984"/>
                <a:gd name="connsiteY265" fmla="*/ 565878 h 6654708"/>
                <a:gd name="connsiteX266" fmla="*/ 1197622 w 3048984"/>
                <a:gd name="connsiteY266" fmla="*/ 543840 h 6654708"/>
                <a:gd name="connsiteX267" fmla="*/ 1272208 w 3048984"/>
                <a:gd name="connsiteY267" fmla="*/ 501461 h 6654708"/>
                <a:gd name="connsiteX268" fmla="*/ 508544 w 3048984"/>
                <a:gd name="connsiteY268" fmla="*/ 615883 h 6654708"/>
                <a:gd name="connsiteX269" fmla="*/ 578893 w 3048984"/>
                <a:gd name="connsiteY269" fmla="*/ 751495 h 6654708"/>
                <a:gd name="connsiteX270" fmla="*/ 567875 w 3048984"/>
                <a:gd name="connsiteY270" fmla="*/ 798959 h 6654708"/>
                <a:gd name="connsiteX271" fmla="*/ 449215 w 3048984"/>
                <a:gd name="connsiteY271" fmla="*/ 894735 h 6654708"/>
                <a:gd name="connsiteX272" fmla="*/ 392428 w 3048984"/>
                <a:gd name="connsiteY272" fmla="*/ 899821 h 6654708"/>
                <a:gd name="connsiteX273" fmla="*/ 508544 w 3048984"/>
                <a:gd name="connsiteY273" fmla="*/ 615883 h 6654708"/>
                <a:gd name="connsiteX274" fmla="*/ 1080658 w 3048984"/>
                <a:gd name="connsiteY274" fmla="*/ 474339 h 6654708"/>
                <a:gd name="connsiteX275" fmla="*/ 1174738 w 3048984"/>
                <a:gd name="connsiteY275" fmla="*/ 541297 h 6654708"/>
                <a:gd name="connsiteX276" fmla="*/ 993357 w 3048984"/>
                <a:gd name="connsiteY276" fmla="*/ 610798 h 6654708"/>
                <a:gd name="connsiteX277" fmla="*/ 984032 w 3048984"/>
                <a:gd name="connsiteY277" fmla="*/ 609950 h 6654708"/>
                <a:gd name="connsiteX278" fmla="*/ 953521 w 3048984"/>
                <a:gd name="connsiteY278" fmla="*/ 596390 h 6654708"/>
                <a:gd name="connsiteX279" fmla="*/ 970472 w 3048984"/>
                <a:gd name="connsiteY279" fmla="*/ 573504 h 6654708"/>
                <a:gd name="connsiteX280" fmla="*/ 1080658 w 3048984"/>
                <a:gd name="connsiteY280" fmla="*/ 474339 h 6654708"/>
                <a:gd name="connsiteX281" fmla="*/ 1449350 w 3048984"/>
                <a:gd name="connsiteY281" fmla="*/ 411618 h 6654708"/>
                <a:gd name="connsiteX282" fmla="*/ 1413753 w 3048984"/>
                <a:gd name="connsiteY282" fmla="*/ 561639 h 6654708"/>
                <a:gd name="connsiteX283" fmla="*/ 1419157 w 3048984"/>
                <a:gd name="connsiteY283" fmla="*/ 585583 h 6654708"/>
                <a:gd name="connsiteX284" fmla="*/ 1436046 w 3048984"/>
                <a:gd name="connsiteY284" fmla="*/ 616937 h 6654708"/>
                <a:gd name="connsiteX285" fmla="*/ 1368822 w 3048984"/>
                <a:gd name="connsiteY285" fmla="*/ 634538 h 6654708"/>
                <a:gd name="connsiteX286" fmla="*/ 1335776 w 3048984"/>
                <a:gd name="connsiteY286" fmla="*/ 643854 h 6654708"/>
                <a:gd name="connsiteX287" fmla="*/ 1310348 w 3048984"/>
                <a:gd name="connsiteY287" fmla="*/ 636226 h 6654708"/>
                <a:gd name="connsiteX288" fmla="*/ 1285768 w 3048984"/>
                <a:gd name="connsiteY288" fmla="*/ 500614 h 6654708"/>
                <a:gd name="connsiteX289" fmla="*/ 1296787 w 3048984"/>
                <a:gd name="connsiteY289" fmla="*/ 488747 h 6654708"/>
                <a:gd name="connsiteX290" fmla="*/ 1371373 w 3048984"/>
                <a:gd name="connsiteY290" fmla="*/ 449759 h 6654708"/>
                <a:gd name="connsiteX291" fmla="*/ 1449350 w 3048984"/>
                <a:gd name="connsiteY291" fmla="*/ 411618 h 6654708"/>
                <a:gd name="connsiteX292" fmla="*/ 744170 w 3048984"/>
                <a:gd name="connsiteY292" fmla="*/ 505700 h 6654708"/>
                <a:gd name="connsiteX293" fmla="*/ 1040820 w 3048984"/>
                <a:gd name="connsiteY293" fmla="*/ 489596 h 6654708"/>
                <a:gd name="connsiteX294" fmla="*/ 914532 w 3048984"/>
                <a:gd name="connsiteY294" fmla="*/ 601476 h 6654708"/>
                <a:gd name="connsiteX295" fmla="*/ 784006 w 3048984"/>
                <a:gd name="connsiteY295" fmla="*/ 618427 h 6654708"/>
                <a:gd name="connsiteX296" fmla="*/ 747559 w 3048984"/>
                <a:gd name="connsiteY296" fmla="*/ 577744 h 6654708"/>
                <a:gd name="connsiteX297" fmla="*/ 744170 w 3048984"/>
                <a:gd name="connsiteY297" fmla="*/ 505700 h 6654708"/>
                <a:gd name="connsiteX298" fmla="*/ 728066 w 3048984"/>
                <a:gd name="connsiteY298" fmla="*/ 502309 h 6654708"/>
                <a:gd name="connsiteX299" fmla="*/ 736541 w 3048984"/>
                <a:gd name="connsiteY299" fmla="*/ 586220 h 6654708"/>
                <a:gd name="connsiteX300" fmla="*/ 733152 w 3048984"/>
                <a:gd name="connsiteY300" fmla="*/ 606560 h 6654708"/>
                <a:gd name="connsiteX301" fmla="*/ 620425 w 3048984"/>
                <a:gd name="connsiteY301" fmla="*/ 681147 h 6654708"/>
                <a:gd name="connsiteX302" fmla="*/ 594150 w 3048984"/>
                <a:gd name="connsiteY302" fmla="*/ 673518 h 6654708"/>
                <a:gd name="connsiteX303" fmla="*/ 533972 w 3048984"/>
                <a:gd name="connsiteY303" fmla="*/ 619273 h 6654708"/>
                <a:gd name="connsiteX304" fmla="*/ 728066 w 3048984"/>
                <a:gd name="connsiteY304" fmla="*/ 502309 h 6654708"/>
                <a:gd name="connsiteX305" fmla="*/ 427177 w 3048984"/>
                <a:gd name="connsiteY305" fmla="*/ 522651 h 6654708"/>
                <a:gd name="connsiteX306" fmla="*/ 487355 w 3048984"/>
                <a:gd name="connsiteY306" fmla="*/ 590457 h 6654708"/>
                <a:gd name="connsiteX307" fmla="*/ 497526 w 3048984"/>
                <a:gd name="connsiteY307" fmla="*/ 620969 h 6654708"/>
                <a:gd name="connsiteX308" fmla="*/ 405140 w 3048984"/>
                <a:gd name="connsiteY308" fmla="*/ 869308 h 6654708"/>
                <a:gd name="connsiteX309" fmla="*/ 328859 w 3048984"/>
                <a:gd name="connsiteY309" fmla="*/ 903211 h 6654708"/>
                <a:gd name="connsiteX310" fmla="*/ 258511 w 3048984"/>
                <a:gd name="connsiteY310" fmla="*/ 906602 h 6654708"/>
                <a:gd name="connsiteX311" fmla="*/ 419549 w 3048984"/>
                <a:gd name="connsiteY311" fmla="*/ 530279 h 6654708"/>
                <a:gd name="connsiteX312" fmla="*/ 427177 w 3048984"/>
                <a:gd name="connsiteY312" fmla="*/ 522651 h 6654708"/>
                <a:gd name="connsiteX313" fmla="*/ 1213302 w 3048984"/>
                <a:gd name="connsiteY313" fmla="*/ 378987 h 6654708"/>
                <a:gd name="connsiteX314" fmla="*/ 1218811 w 3048984"/>
                <a:gd name="connsiteY314" fmla="*/ 386192 h 6654708"/>
                <a:gd name="connsiteX315" fmla="*/ 1281531 w 3048984"/>
                <a:gd name="connsiteY315" fmla="*/ 481967 h 6654708"/>
                <a:gd name="connsiteX316" fmla="*/ 1197622 w 3048984"/>
                <a:gd name="connsiteY316" fmla="*/ 527735 h 6654708"/>
                <a:gd name="connsiteX317" fmla="*/ 1095065 w 3048984"/>
                <a:gd name="connsiteY317" fmla="*/ 481967 h 6654708"/>
                <a:gd name="connsiteX318" fmla="*/ 1100999 w 3048984"/>
                <a:gd name="connsiteY318" fmla="*/ 457389 h 6654708"/>
                <a:gd name="connsiteX319" fmla="*/ 1205250 w 3048984"/>
                <a:gd name="connsiteY319" fmla="*/ 381953 h 6654708"/>
                <a:gd name="connsiteX320" fmla="*/ 1213302 w 3048984"/>
                <a:gd name="connsiteY320" fmla="*/ 378987 h 6654708"/>
                <a:gd name="connsiteX321" fmla="*/ 1236610 w 3048984"/>
                <a:gd name="connsiteY321" fmla="*/ 363135 h 6654708"/>
                <a:gd name="connsiteX322" fmla="*/ 1245933 w 3048984"/>
                <a:gd name="connsiteY322" fmla="*/ 363306 h 6654708"/>
                <a:gd name="connsiteX323" fmla="*/ 1440028 w 3048984"/>
                <a:gd name="connsiteY323" fmla="*/ 398058 h 6654708"/>
                <a:gd name="connsiteX324" fmla="*/ 1441723 w 3048984"/>
                <a:gd name="connsiteY324" fmla="*/ 401448 h 6654708"/>
                <a:gd name="connsiteX325" fmla="*/ 1304416 w 3048984"/>
                <a:gd name="connsiteY325" fmla="*/ 470949 h 6654708"/>
                <a:gd name="connsiteX326" fmla="*/ 1280684 w 3048984"/>
                <a:gd name="connsiteY326" fmla="*/ 467559 h 6654708"/>
                <a:gd name="connsiteX327" fmla="*/ 1228980 w 3048984"/>
                <a:gd name="connsiteY327" fmla="*/ 382802 h 6654708"/>
                <a:gd name="connsiteX328" fmla="*/ 1236610 w 3048984"/>
                <a:gd name="connsiteY328" fmla="*/ 363135 h 6654708"/>
                <a:gd name="connsiteX329" fmla="*/ 722133 w 3048984"/>
                <a:gd name="connsiteY329" fmla="*/ 403144 h 6654708"/>
                <a:gd name="connsiteX330" fmla="*/ 594997 w 3048984"/>
                <a:gd name="connsiteY330" fmla="*/ 607408 h 6654708"/>
                <a:gd name="connsiteX331" fmla="*/ 491592 w 3048984"/>
                <a:gd name="connsiteY331" fmla="*/ 578590 h 6654708"/>
                <a:gd name="connsiteX332" fmla="*/ 436501 w 3048984"/>
                <a:gd name="connsiteY332" fmla="*/ 518412 h 6654708"/>
                <a:gd name="connsiteX333" fmla="*/ 722133 w 3048984"/>
                <a:gd name="connsiteY333" fmla="*/ 403144 h 6654708"/>
                <a:gd name="connsiteX334" fmla="*/ 742262 w 3048984"/>
                <a:gd name="connsiteY334" fmla="*/ 394773 h 6654708"/>
                <a:gd name="connsiteX335" fmla="*/ 752645 w 3048984"/>
                <a:gd name="connsiteY335" fmla="*/ 395515 h 6654708"/>
                <a:gd name="connsiteX336" fmla="*/ 1017089 w 3048984"/>
                <a:gd name="connsiteY336" fmla="*/ 410771 h 6654708"/>
                <a:gd name="connsiteX337" fmla="*/ 1190841 w 3048984"/>
                <a:gd name="connsiteY337" fmla="*/ 373478 h 6654708"/>
                <a:gd name="connsiteX338" fmla="*/ 825537 w 3048984"/>
                <a:gd name="connsiteY338" fmla="*/ 517565 h 6654708"/>
                <a:gd name="connsiteX339" fmla="*/ 738236 w 3048984"/>
                <a:gd name="connsiteY339" fmla="*/ 404839 h 6654708"/>
                <a:gd name="connsiteX340" fmla="*/ 742262 w 3048984"/>
                <a:gd name="connsiteY340" fmla="*/ 394773 h 6654708"/>
                <a:gd name="connsiteX341" fmla="*/ 745052 w 3048984"/>
                <a:gd name="connsiteY341" fmla="*/ 377508 h 6654708"/>
                <a:gd name="connsiteX342" fmla="*/ 725051 w 3048984"/>
                <a:gd name="connsiteY342" fmla="*/ 380808 h 6654708"/>
                <a:gd name="connsiteX343" fmla="*/ 721921 w 3048984"/>
                <a:gd name="connsiteY343" fmla="*/ 388416 h 6654708"/>
                <a:gd name="connsiteX344" fmla="*/ 711962 w 3048984"/>
                <a:gd name="connsiteY344" fmla="*/ 401448 h 6654708"/>
                <a:gd name="connsiteX345" fmla="*/ 505154 w 3048984"/>
                <a:gd name="connsiteY345" fmla="*/ 509089 h 6654708"/>
                <a:gd name="connsiteX346" fmla="*/ 357677 w 3048984"/>
                <a:gd name="connsiteY346" fmla="*/ 448064 h 6654708"/>
                <a:gd name="connsiteX347" fmla="*/ 352453 w 3048984"/>
                <a:gd name="connsiteY347" fmla="*/ 442298 h 6654708"/>
                <a:gd name="connsiteX348" fmla="*/ 339643 w 3048984"/>
                <a:gd name="connsiteY348" fmla="*/ 444412 h 6654708"/>
                <a:gd name="connsiteX349" fmla="*/ 386495 w 3048984"/>
                <a:gd name="connsiteY349" fmla="*/ 492986 h 6654708"/>
                <a:gd name="connsiteX350" fmla="*/ 405140 w 3048984"/>
                <a:gd name="connsiteY350" fmla="*/ 540449 h 6654708"/>
                <a:gd name="connsiteX351" fmla="*/ 306823 w 3048984"/>
                <a:gd name="connsiteY351" fmla="*/ 822691 h 6654708"/>
                <a:gd name="connsiteX352" fmla="*/ 146630 w 3048984"/>
                <a:gd name="connsiteY352" fmla="*/ 905753 h 6654708"/>
                <a:gd name="connsiteX353" fmla="*/ 2 w 3048984"/>
                <a:gd name="connsiteY353" fmla="*/ 888802 h 6654708"/>
                <a:gd name="connsiteX354" fmla="*/ 0 w 3048984"/>
                <a:gd name="connsiteY354" fmla="*/ 903211 h 6654708"/>
                <a:gd name="connsiteX355" fmla="*/ 133070 w 3048984"/>
                <a:gd name="connsiteY355" fmla="*/ 916772 h 6654708"/>
                <a:gd name="connsiteX356" fmla="*/ 155954 w 3048984"/>
                <a:gd name="connsiteY356" fmla="*/ 934571 h 6654708"/>
                <a:gd name="connsiteX357" fmla="*/ 200028 w 3048984"/>
                <a:gd name="connsiteY357" fmla="*/ 1071879 h 6654708"/>
                <a:gd name="connsiteX358" fmla="*/ 237321 w 3048984"/>
                <a:gd name="connsiteY358" fmla="*/ 1383784 h 6654708"/>
                <a:gd name="connsiteX359" fmla="*/ 234779 w 3048984"/>
                <a:gd name="connsiteY359" fmla="*/ 1463457 h 6654708"/>
                <a:gd name="connsiteX360" fmla="*/ 189857 w 3048984"/>
                <a:gd name="connsiteY360" fmla="*/ 1592288 h 6654708"/>
                <a:gd name="connsiteX361" fmla="*/ 162608 w 3048984"/>
                <a:gd name="connsiteY361" fmla="*/ 1637594 h 6654708"/>
                <a:gd name="connsiteX362" fmla="*/ 165656 w 3048984"/>
                <a:gd name="connsiteY362" fmla="*/ 1656067 h 6654708"/>
                <a:gd name="connsiteX363" fmla="*/ 195790 w 3048984"/>
                <a:gd name="connsiteY363" fmla="*/ 1604365 h 6654708"/>
                <a:gd name="connsiteX364" fmla="*/ 311060 w 3048984"/>
                <a:gd name="connsiteY364" fmla="*/ 1430402 h 6654708"/>
                <a:gd name="connsiteX365" fmla="*/ 337335 w 3048984"/>
                <a:gd name="connsiteY365" fmla="*/ 1404126 h 6654708"/>
                <a:gd name="connsiteX366" fmla="*/ 536514 w 3048984"/>
                <a:gd name="connsiteY366" fmla="*/ 1413451 h 6654708"/>
                <a:gd name="connsiteX367" fmla="*/ 557703 w 3048984"/>
                <a:gd name="connsiteY367" fmla="*/ 1454981 h 6654708"/>
                <a:gd name="connsiteX368" fmla="*/ 1444878 w 3048984"/>
                <a:gd name="connsiteY368" fmla="*/ 6654692 h 6654708"/>
                <a:gd name="connsiteX369" fmla="*/ 1459875 w 3048984"/>
                <a:gd name="connsiteY369" fmla="*/ 6654708 h 6654708"/>
                <a:gd name="connsiteX370" fmla="*/ 571265 w 3048984"/>
                <a:gd name="connsiteY370" fmla="*/ 1442267 h 6654708"/>
                <a:gd name="connsiteX371" fmla="*/ 577732 w 3048984"/>
                <a:gd name="connsiteY371" fmla="*/ 1372564 h 6654708"/>
                <a:gd name="connsiteX372" fmla="*/ 578446 w 3048984"/>
                <a:gd name="connsiteY372" fmla="*/ 1374092 h 6654708"/>
                <a:gd name="connsiteX373" fmla="*/ 596321 w 3048984"/>
                <a:gd name="connsiteY373" fmla="*/ 1281958 h 6654708"/>
                <a:gd name="connsiteX374" fmla="*/ 771292 w 3048984"/>
                <a:gd name="connsiteY374" fmla="*/ 1144768 h 6654708"/>
                <a:gd name="connsiteX375" fmla="*/ 782960 w 3048984"/>
                <a:gd name="connsiteY375" fmla="*/ 1143749 h 6654708"/>
                <a:gd name="connsiteX376" fmla="*/ 800957 w 3048984"/>
                <a:gd name="connsiteY376" fmla="*/ 1163415 h 6654708"/>
                <a:gd name="connsiteX377" fmla="*/ 811976 w 3048984"/>
                <a:gd name="connsiteY377" fmla="*/ 1202405 h 6654708"/>
                <a:gd name="connsiteX378" fmla="*/ 776378 w 3048984"/>
                <a:gd name="connsiteY378" fmla="*/ 1219356 h 6654708"/>
                <a:gd name="connsiteX379" fmla="*/ 670537 w 3048984"/>
                <a:gd name="connsiteY379" fmla="*/ 1286314 h 6654708"/>
                <a:gd name="connsiteX380" fmla="*/ 578985 w 3048984"/>
                <a:gd name="connsiteY380" fmla="*/ 1375245 h 6654708"/>
                <a:gd name="connsiteX381" fmla="*/ 582907 w 3048984"/>
                <a:gd name="connsiteY381" fmla="*/ 1383630 h 6654708"/>
                <a:gd name="connsiteX382" fmla="*/ 590759 w 3048984"/>
                <a:gd name="connsiteY382" fmla="*/ 1385480 h 6654708"/>
                <a:gd name="connsiteX383" fmla="*/ 802653 w 3048984"/>
                <a:gd name="connsiteY383" fmla="*/ 1226984 h 6654708"/>
                <a:gd name="connsiteX384" fmla="*/ 837403 w 3048984"/>
                <a:gd name="connsiteY384" fmla="*/ 1189691 h 6654708"/>
                <a:gd name="connsiteX385" fmla="*/ 860289 w 3048984"/>
                <a:gd name="connsiteY385" fmla="*/ 1146464 h 6654708"/>
                <a:gd name="connsiteX386" fmla="*/ 936569 w 3048984"/>
                <a:gd name="connsiteY386" fmla="*/ 1045603 h 6654708"/>
                <a:gd name="connsiteX387" fmla="*/ 1128969 w 3048984"/>
                <a:gd name="connsiteY387" fmla="*/ 883716 h 6654708"/>
                <a:gd name="connsiteX388" fmla="*/ 1202707 w 3048984"/>
                <a:gd name="connsiteY388" fmla="*/ 826929 h 6654708"/>
                <a:gd name="connsiteX389" fmla="*/ 1367090 w 3048984"/>
                <a:gd name="connsiteY389" fmla="*/ 684353 h 6654708"/>
                <a:gd name="connsiteX390" fmla="*/ 1445379 w 3048984"/>
                <a:gd name="connsiteY390" fmla="*/ 627956 h 6654708"/>
                <a:gd name="connsiteX391" fmla="*/ 3046612 w 3048984"/>
                <a:gd name="connsiteY391" fmla="*/ 133 h 6654708"/>
                <a:gd name="connsiteX392" fmla="*/ 1443831 w 3048984"/>
                <a:gd name="connsiteY392" fmla="*/ 613226 h 6654708"/>
                <a:gd name="connsiteX393" fmla="*/ 1450541 w 3048984"/>
                <a:gd name="connsiteY393" fmla="*/ 427425 h 6654708"/>
                <a:gd name="connsiteX394" fmla="*/ 1490882 w 3048984"/>
                <a:gd name="connsiteY394" fmla="*/ 392125 h 6654708"/>
                <a:gd name="connsiteX395" fmla="*/ 2185937 w 3048984"/>
                <a:gd name="connsiteY395" fmla="*/ 131541 h 6654708"/>
                <a:gd name="connsiteX396" fmla="*/ 2136518 w 3048984"/>
                <a:gd name="connsiteY396" fmla="*/ 140074 h 6654708"/>
                <a:gd name="connsiteX397" fmla="*/ 1471387 w 3048984"/>
                <a:gd name="connsiteY397" fmla="*/ 387888 h 6654708"/>
                <a:gd name="connsiteX398" fmla="*/ 1448504 w 3048984"/>
                <a:gd name="connsiteY398" fmla="*/ 388734 h 6654708"/>
                <a:gd name="connsiteX399" fmla="*/ 1256951 w 3048984"/>
                <a:gd name="connsiteY399" fmla="*/ 355679 h 6654708"/>
                <a:gd name="connsiteX400" fmla="*/ 1269665 w 3048984"/>
                <a:gd name="connsiteY400" fmla="*/ 342118 h 6654708"/>
                <a:gd name="connsiteX401" fmla="*/ 1372222 w 3048984"/>
                <a:gd name="connsiteY401" fmla="*/ 281940 h 6654708"/>
                <a:gd name="connsiteX402" fmla="*/ 1348490 w 3048984"/>
                <a:gd name="connsiteY402" fmla="*/ 281940 h 6654708"/>
                <a:gd name="connsiteX403" fmla="*/ 1029802 w 3048984"/>
                <a:gd name="connsiteY403" fmla="*/ 399753 h 6654708"/>
                <a:gd name="connsiteX404" fmla="*/ 784853 w 3048984"/>
                <a:gd name="connsiteY404" fmla="*/ 395515 h 6654708"/>
                <a:gd name="connsiteX405" fmla="*/ 767055 w 3048984"/>
                <a:gd name="connsiteY405" fmla="*/ 390429 h 6654708"/>
                <a:gd name="connsiteX406" fmla="*/ 745124 w 3048984"/>
                <a:gd name="connsiteY406" fmla="*/ 378033 h 6654708"/>
                <a:gd name="connsiteX407" fmla="*/ 745052 w 3048984"/>
                <a:gd name="connsiteY407" fmla="*/ 377508 h 6654708"/>
                <a:gd name="connsiteX0" fmla="*/ 578446 w 3048984"/>
                <a:gd name="connsiteY0" fmla="*/ 1374092 h 6654708"/>
                <a:gd name="connsiteX1" fmla="*/ 578046 w 3048984"/>
                <a:gd name="connsiteY1" fmla="*/ 1376157 h 6654708"/>
                <a:gd name="connsiteX2" fmla="*/ 578985 w 3048984"/>
                <a:gd name="connsiteY2" fmla="*/ 1375245 h 6654708"/>
                <a:gd name="connsiteX3" fmla="*/ 578446 w 3048984"/>
                <a:gd name="connsiteY3" fmla="*/ 1374092 h 6654708"/>
                <a:gd name="connsiteX4" fmla="*/ 482693 w 3048984"/>
                <a:gd name="connsiteY4" fmla="*/ 1229845 h 6654708"/>
                <a:gd name="connsiteX5" fmla="*/ 517019 w 3048984"/>
                <a:gd name="connsiteY5" fmla="*/ 1234611 h 6654708"/>
                <a:gd name="connsiteX6" fmla="*/ 572960 w 3048984"/>
                <a:gd name="connsiteY6" fmla="*/ 1276143 h 6654708"/>
                <a:gd name="connsiteX7" fmla="*/ 577198 w 3048984"/>
                <a:gd name="connsiteY7" fmla="*/ 1295636 h 6654708"/>
                <a:gd name="connsiteX8" fmla="*/ 557704 w 3048984"/>
                <a:gd name="connsiteY8" fmla="*/ 1416840 h 6654708"/>
                <a:gd name="connsiteX9" fmla="*/ 339029 w 3048984"/>
                <a:gd name="connsiteY9" fmla="*/ 1388870 h 6654708"/>
                <a:gd name="connsiteX10" fmla="*/ 453452 w 3048984"/>
                <a:gd name="connsiteY10" fmla="*/ 1244783 h 6654708"/>
                <a:gd name="connsiteX11" fmla="*/ 482693 w 3048984"/>
                <a:gd name="connsiteY11" fmla="*/ 1229845 h 6654708"/>
                <a:gd name="connsiteX12" fmla="*/ 604757 w 3048984"/>
                <a:gd name="connsiteY12" fmla="*/ 1080194 h 6654708"/>
                <a:gd name="connsiteX13" fmla="*/ 615338 w 3048984"/>
                <a:gd name="connsiteY13" fmla="*/ 1080353 h 6654708"/>
                <a:gd name="connsiteX14" fmla="*/ 636528 w 3048984"/>
                <a:gd name="connsiteY14" fmla="*/ 1113409 h 6654708"/>
                <a:gd name="connsiteX15" fmla="*/ 584827 w 3048984"/>
                <a:gd name="connsiteY15" fmla="*/ 1270211 h 6654708"/>
                <a:gd name="connsiteX16" fmla="*/ 468709 w 3048984"/>
                <a:gd name="connsiteY16" fmla="*/ 1223593 h 6654708"/>
                <a:gd name="connsiteX17" fmla="*/ 578894 w 3048984"/>
                <a:gd name="connsiteY17" fmla="*/ 1093067 h 6654708"/>
                <a:gd name="connsiteX18" fmla="*/ 604757 w 3048984"/>
                <a:gd name="connsiteY18" fmla="*/ 1080194 h 6654708"/>
                <a:gd name="connsiteX19" fmla="*/ 757731 w 3048984"/>
                <a:gd name="connsiteY19" fmla="*/ 1038823 h 6654708"/>
                <a:gd name="connsiteX20" fmla="*/ 781463 w 3048984"/>
                <a:gd name="connsiteY20" fmla="*/ 1059165 h 6654708"/>
                <a:gd name="connsiteX21" fmla="*/ 789091 w 3048984"/>
                <a:gd name="connsiteY21" fmla="*/ 1116800 h 6654708"/>
                <a:gd name="connsiteX22" fmla="*/ 780616 w 3048984"/>
                <a:gd name="connsiteY22" fmla="*/ 1132056 h 6654708"/>
                <a:gd name="connsiteX23" fmla="*/ 612796 w 3048984"/>
                <a:gd name="connsiteY23" fmla="*/ 1222746 h 6654708"/>
                <a:gd name="connsiteX24" fmla="*/ 659412 w 3048984"/>
                <a:gd name="connsiteY24" fmla="*/ 1096458 h 6654708"/>
                <a:gd name="connsiteX25" fmla="*/ 757731 w 3048984"/>
                <a:gd name="connsiteY25" fmla="*/ 1038823 h 6654708"/>
                <a:gd name="connsiteX26" fmla="*/ 647759 w 3048984"/>
                <a:gd name="connsiteY26" fmla="*/ 1018269 h 6654708"/>
                <a:gd name="connsiteX27" fmla="*/ 661956 w 3048984"/>
                <a:gd name="connsiteY27" fmla="*/ 1021871 h 6654708"/>
                <a:gd name="connsiteX28" fmla="*/ 667041 w 3048984"/>
                <a:gd name="connsiteY28" fmla="*/ 1048994 h 6654708"/>
                <a:gd name="connsiteX29" fmla="*/ 659413 w 3048984"/>
                <a:gd name="connsiteY29" fmla="*/ 1063402 h 6654708"/>
                <a:gd name="connsiteX30" fmla="*/ 629747 w 3048984"/>
                <a:gd name="connsiteY30" fmla="*/ 1074421 h 6654708"/>
                <a:gd name="connsiteX31" fmla="*/ 598387 w 3048984"/>
                <a:gd name="connsiteY31" fmla="*/ 1069335 h 6654708"/>
                <a:gd name="connsiteX32" fmla="*/ 634834 w 3048984"/>
                <a:gd name="connsiteY32" fmla="*/ 1026109 h 6654708"/>
                <a:gd name="connsiteX33" fmla="*/ 647759 w 3048984"/>
                <a:gd name="connsiteY33" fmla="*/ 1018269 h 6654708"/>
                <a:gd name="connsiteX34" fmla="*/ 713181 w 3048984"/>
                <a:gd name="connsiteY34" fmla="*/ 934081 h 6654708"/>
                <a:gd name="connsiteX35" fmla="*/ 717047 w 3048984"/>
                <a:gd name="connsiteY35" fmla="*/ 934571 h 6654708"/>
                <a:gd name="connsiteX36" fmla="*/ 718742 w 3048984"/>
                <a:gd name="connsiteY36" fmla="*/ 948980 h 6654708"/>
                <a:gd name="connsiteX37" fmla="*/ 679754 w 3048984"/>
                <a:gd name="connsiteY37" fmla="*/ 1022719 h 6654708"/>
                <a:gd name="connsiteX38" fmla="*/ 672973 w 3048984"/>
                <a:gd name="connsiteY38" fmla="*/ 980340 h 6654708"/>
                <a:gd name="connsiteX39" fmla="*/ 706029 w 3048984"/>
                <a:gd name="connsiteY39" fmla="*/ 941352 h 6654708"/>
                <a:gd name="connsiteX40" fmla="*/ 713181 w 3048984"/>
                <a:gd name="connsiteY40" fmla="*/ 934081 h 6654708"/>
                <a:gd name="connsiteX41" fmla="*/ 1088072 w 3048984"/>
                <a:gd name="connsiteY41" fmla="*/ 866024 h 6654708"/>
                <a:gd name="connsiteX42" fmla="*/ 1133206 w 3048984"/>
                <a:gd name="connsiteY42" fmla="*/ 861679 h 6654708"/>
                <a:gd name="connsiteX43" fmla="*/ 821299 w 3048984"/>
                <a:gd name="connsiteY43" fmla="*/ 1177826 h 6654708"/>
                <a:gd name="connsiteX44" fmla="*/ 809434 w 3048984"/>
                <a:gd name="connsiteY44" fmla="*/ 1131208 h 6654708"/>
                <a:gd name="connsiteX45" fmla="*/ 1049296 w 3048984"/>
                <a:gd name="connsiteY45" fmla="*/ 878632 h 6654708"/>
                <a:gd name="connsiteX46" fmla="*/ 1088072 w 3048984"/>
                <a:gd name="connsiteY46" fmla="*/ 866024 h 6654708"/>
                <a:gd name="connsiteX47" fmla="*/ 762366 w 3048984"/>
                <a:gd name="connsiteY47" fmla="*/ 910640 h 6654708"/>
                <a:gd name="connsiteX48" fmla="*/ 768751 w 3048984"/>
                <a:gd name="connsiteY48" fmla="*/ 910839 h 6654708"/>
                <a:gd name="connsiteX49" fmla="*/ 777226 w 3048984"/>
                <a:gd name="connsiteY49" fmla="*/ 927790 h 6654708"/>
                <a:gd name="connsiteX50" fmla="*/ 778921 w 3048984"/>
                <a:gd name="connsiteY50" fmla="*/ 1016787 h 6654708"/>
                <a:gd name="connsiteX51" fmla="*/ 765360 w 3048984"/>
                <a:gd name="connsiteY51" fmla="*/ 1029500 h 6654708"/>
                <a:gd name="connsiteX52" fmla="*/ 680603 w 3048984"/>
                <a:gd name="connsiteY52" fmla="*/ 1050689 h 6654708"/>
                <a:gd name="connsiteX53" fmla="*/ 749255 w 3048984"/>
                <a:gd name="connsiteY53" fmla="*/ 921009 h 6654708"/>
                <a:gd name="connsiteX54" fmla="*/ 762366 w 3048984"/>
                <a:gd name="connsiteY54" fmla="*/ 910640 h 6654708"/>
                <a:gd name="connsiteX55" fmla="*/ 934953 w 3048984"/>
                <a:gd name="connsiteY55" fmla="*/ 881307 h 6654708"/>
                <a:gd name="connsiteX56" fmla="*/ 1052687 w 3048984"/>
                <a:gd name="connsiteY56" fmla="*/ 865919 h 6654708"/>
                <a:gd name="connsiteX57" fmla="*/ 802653 w 3048984"/>
                <a:gd name="connsiteY57" fmla="*/ 1118495 h 6654708"/>
                <a:gd name="connsiteX58" fmla="*/ 934953 w 3048984"/>
                <a:gd name="connsiteY58" fmla="*/ 881307 h 6654708"/>
                <a:gd name="connsiteX59" fmla="*/ 747498 w 3048984"/>
                <a:gd name="connsiteY59" fmla="*/ 893836 h 6654708"/>
                <a:gd name="connsiteX60" fmla="*/ 731638 w 3048984"/>
                <a:gd name="connsiteY60" fmla="*/ 928659 h 6654708"/>
                <a:gd name="connsiteX61" fmla="*/ 720835 w 3048984"/>
                <a:gd name="connsiteY61" fmla="*/ 921282 h 6654708"/>
                <a:gd name="connsiteX62" fmla="*/ 747498 w 3048984"/>
                <a:gd name="connsiteY62" fmla="*/ 893836 h 6654708"/>
                <a:gd name="connsiteX63" fmla="*/ 911393 w 3048984"/>
                <a:gd name="connsiteY63" fmla="*/ 861985 h 6654708"/>
                <a:gd name="connsiteX64" fmla="*/ 934026 w 3048984"/>
                <a:gd name="connsiteY64" fmla="*/ 865070 h 6654708"/>
                <a:gd name="connsiteX65" fmla="*/ 792481 w 3048984"/>
                <a:gd name="connsiteY65" fmla="*/ 993901 h 6654708"/>
                <a:gd name="connsiteX66" fmla="*/ 850964 w 3048984"/>
                <a:gd name="connsiteY66" fmla="*/ 873546 h 6654708"/>
                <a:gd name="connsiteX67" fmla="*/ 911393 w 3048984"/>
                <a:gd name="connsiteY67" fmla="*/ 861985 h 6654708"/>
                <a:gd name="connsiteX68" fmla="*/ 834437 w 3048984"/>
                <a:gd name="connsiteY68" fmla="*/ 856978 h 6654708"/>
                <a:gd name="connsiteX69" fmla="*/ 862830 w 3048984"/>
                <a:gd name="connsiteY69" fmla="*/ 859137 h 6654708"/>
                <a:gd name="connsiteX70" fmla="*/ 792482 w 3048984"/>
                <a:gd name="connsiteY70" fmla="*/ 896431 h 6654708"/>
                <a:gd name="connsiteX71" fmla="*/ 834437 w 3048984"/>
                <a:gd name="connsiteY71" fmla="*/ 856978 h 6654708"/>
                <a:gd name="connsiteX72" fmla="*/ 780209 w 3048984"/>
                <a:gd name="connsiteY72" fmla="*/ 863188 h 6654708"/>
                <a:gd name="connsiteX73" fmla="*/ 783562 w 3048984"/>
                <a:gd name="connsiteY73" fmla="*/ 902196 h 6654708"/>
                <a:gd name="connsiteX74" fmla="*/ 762818 w 3048984"/>
                <a:gd name="connsiteY74" fmla="*/ 898265 h 6654708"/>
                <a:gd name="connsiteX75" fmla="*/ 780209 w 3048984"/>
                <a:gd name="connsiteY75" fmla="*/ 863188 h 6654708"/>
                <a:gd name="connsiteX76" fmla="*/ 518715 w 3048984"/>
                <a:gd name="connsiteY76" fmla="*/ 898972 h 6654708"/>
                <a:gd name="connsiteX77" fmla="*/ 578893 w 3048984"/>
                <a:gd name="connsiteY77" fmla="*/ 890497 h 6654708"/>
                <a:gd name="connsiteX78" fmla="*/ 604320 w 3048984"/>
                <a:gd name="connsiteY78" fmla="*/ 904058 h 6654708"/>
                <a:gd name="connsiteX79" fmla="*/ 602625 w 3048984"/>
                <a:gd name="connsiteY79" fmla="*/ 1044756 h 6654708"/>
                <a:gd name="connsiteX80" fmla="*/ 567027 w 3048984"/>
                <a:gd name="connsiteY80" fmla="*/ 1085439 h 6654708"/>
                <a:gd name="connsiteX81" fmla="*/ 561942 w 3048984"/>
                <a:gd name="connsiteY81" fmla="*/ 984578 h 6654708"/>
                <a:gd name="connsiteX82" fmla="*/ 518715 w 3048984"/>
                <a:gd name="connsiteY82" fmla="*/ 898972 h 6654708"/>
                <a:gd name="connsiteX83" fmla="*/ 663651 w 3048984"/>
                <a:gd name="connsiteY83" fmla="*/ 874394 h 6654708"/>
                <a:gd name="connsiteX84" fmla="*/ 669914 w 3048984"/>
                <a:gd name="connsiteY84" fmla="*/ 874182 h 6654708"/>
                <a:gd name="connsiteX85" fmla="*/ 683144 w 3048984"/>
                <a:gd name="connsiteY85" fmla="*/ 883716 h 6654708"/>
                <a:gd name="connsiteX86" fmla="*/ 680602 w 3048984"/>
                <a:gd name="connsiteY86" fmla="*/ 951523 h 6654708"/>
                <a:gd name="connsiteX87" fmla="*/ 639918 w 3048984"/>
                <a:gd name="connsiteY87" fmla="*/ 999834 h 6654708"/>
                <a:gd name="connsiteX88" fmla="*/ 633985 w 3048984"/>
                <a:gd name="connsiteY88" fmla="*/ 1002377 h 6654708"/>
                <a:gd name="connsiteX89" fmla="*/ 605167 w 3048984"/>
                <a:gd name="connsiteY89" fmla="*/ 887956 h 6654708"/>
                <a:gd name="connsiteX90" fmla="*/ 663651 w 3048984"/>
                <a:gd name="connsiteY90" fmla="*/ 874394 h 6654708"/>
                <a:gd name="connsiteX91" fmla="*/ 715963 w 3048984"/>
                <a:gd name="connsiteY91" fmla="*/ 860566 h 6654708"/>
                <a:gd name="connsiteX92" fmla="*/ 730608 w 3048984"/>
                <a:gd name="connsiteY92" fmla="*/ 867614 h 6654708"/>
                <a:gd name="connsiteX93" fmla="*/ 708572 w 3048984"/>
                <a:gd name="connsiteY93" fmla="*/ 921857 h 6654708"/>
                <a:gd name="connsiteX94" fmla="*/ 687382 w 3048984"/>
                <a:gd name="connsiteY94" fmla="*/ 871003 h 6654708"/>
                <a:gd name="connsiteX95" fmla="*/ 715963 w 3048984"/>
                <a:gd name="connsiteY95" fmla="*/ 860566 h 6654708"/>
                <a:gd name="connsiteX96" fmla="*/ 758539 w 3048984"/>
                <a:gd name="connsiteY96" fmla="*/ 850583 h 6654708"/>
                <a:gd name="connsiteX97" fmla="*/ 767055 w 3048984"/>
                <a:gd name="connsiteY97" fmla="*/ 850661 h 6654708"/>
                <a:gd name="connsiteX98" fmla="*/ 745865 w 3048984"/>
                <a:gd name="connsiteY98" fmla="*/ 871851 h 6654708"/>
                <a:gd name="connsiteX99" fmla="*/ 740779 w 3048984"/>
                <a:gd name="connsiteY99" fmla="*/ 860833 h 6654708"/>
                <a:gd name="connsiteX100" fmla="*/ 758539 w 3048984"/>
                <a:gd name="connsiteY100" fmla="*/ 850583 h 6654708"/>
                <a:gd name="connsiteX101" fmla="*/ 370390 w 3048984"/>
                <a:gd name="connsiteY101" fmla="*/ 914229 h 6654708"/>
                <a:gd name="connsiteX102" fmla="*/ 493288 w 3048984"/>
                <a:gd name="connsiteY102" fmla="*/ 902363 h 6654708"/>
                <a:gd name="connsiteX103" fmla="*/ 520411 w 3048984"/>
                <a:gd name="connsiteY103" fmla="*/ 918468 h 6654708"/>
                <a:gd name="connsiteX104" fmla="*/ 551770 w 3048984"/>
                <a:gd name="connsiteY104" fmla="*/ 1099848 h 6654708"/>
                <a:gd name="connsiteX105" fmla="*/ 544142 w 3048984"/>
                <a:gd name="connsiteY105" fmla="*/ 1114257 h 6654708"/>
                <a:gd name="connsiteX106" fmla="*/ 460233 w 3048984"/>
                <a:gd name="connsiteY106" fmla="*/ 1215965 h 6654708"/>
                <a:gd name="connsiteX107" fmla="*/ 370390 w 3048984"/>
                <a:gd name="connsiteY107" fmla="*/ 914229 h 6654708"/>
                <a:gd name="connsiteX108" fmla="*/ 846620 w 3048984"/>
                <a:gd name="connsiteY108" fmla="*/ 822373 h 6654708"/>
                <a:gd name="connsiteX109" fmla="*/ 853507 w 3048984"/>
                <a:gd name="connsiteY109" fmla="*/ 825235 h 6654708"/>
                <a:gd name="connsiteX110" fmla="*/ 851812 w 3048984"/>
                <a:gd name="connsiteY110" fmla="*/ 835406 h 6654708"/>
                <a:gd name="connsiteX111" fmla="*/ 839097 w 3048984"/>
                <a:gd name="connsiteY111" fmla="*/ 841338 h 6654708"/>
                <a:gd name="connsiteX112" fmla="*/ 813670 w 3048984"/>
                <a:gd name="connsiteY112" fmla="*/ 834557 h 6654708"/>
                <a:gd name="connsiteX113" fmla="*/ 839098 w 3048984"/>
                <a:gd name="connsiteY113" fmla="*/ 825234 h 6654708"/>
                <a:gd name="connsiteX114" fmla="*/ 846620 w 3048984"/>
                <a:gd name="connsiteY114" fmla="*/ 822373 h 6654708"/>
                <a:gd name="connsiteX115" fmla="*/ 260205 w 3048984"/>
                <a:gd name="connsiteY115" fmla="*/ 915925 h 6654708"/>
                <a:gd name="connsiteX116" fmla="*/ 348354 w 3048984"/>
                <a:gd name="connsiteY116" fmla="*/ 915925 h 6654708"/>
                <a:gd name="connsiteX117" fmla="*/ 369544 w 3048984"/>
                <a:gd name="connsiteY117" fmla="*/ 929486 h 6654708"/>
                <a:gd name="connsiteX118" fmla="*/ 450909 w 3048984"/>
                <a:gd name="connsiteY118" fmla="*/ 1101544 h 6654708"/>
                <a:gd name="connsiteX119" fmla="*/ 454301 w 3048984"/>
                <a:gd name="connsiteY119" fmla="*/ 1138836 h 6654708"/>
                <a:gd name="connsiteX120" fmla="*/ 410227 w 3048984"/>
                <a:gd name="connsiteY120" fmla="*/ 1281228 h 6654708"/>
                <a:gd name="connsiteX121" fmla="*/ 342419 w 3048984"/>
                <a:gd name="connsiteY121" fmla="*/ 1365986 h 6654708"/>
                <a:gd name="connsiteX122" fmla="*/ 260205 w 3048984"/>
                <a:gd name="connsiteY122" fmla="*/ 915925 h 6654708"/>
                <a:gd name="connsiteX123" fmla="*/ 899276 w 3048984"/>
                <a:gd name="connsiteY123" fmla="*/ 807436 h 6654708"/>
                <a:gd name="connsiteX124" fmla="*/ 892495 w 3048984"/>
                <a:gd name="connsiteY124" fmla="*/ 837100 h 6654708"/>
                <a:gd name="connsiteX125" fmla="*/ 870458 w 3048984"/>
                <a:gd name="connsiteY125" fmla="*/ 844728 h 6654708"/>
                <a:gd name="connsiteX126" fmla="*/ 866220 w 3048984"/>
                <a:gd name="connsiteY126" fmla="*/ 828625 h 6654708"/>
                <a:gd name="connsiteX127" fmla="*/ 899276 w 3048984"/>
                <a:gd name="connsiteY127" fmla="*/ 807436 h 6654708"/>
                <a:gd name="connsiteX128" fmla="*/ 954367 w 3048984"/>
                <a:gd name="connsiteY128" fmla="*/ 788789 h 6654708"/>
                <a:gd name="connsiteX129" fmla="*/ 943349 w 3048984"/>
                <a:gd name="connsiteY129" fmla="*/ 832015 h 6654708"/>
                <a:gd name="connsiteX130" fmla="*/ 934026 w 3048984"/>
                <a:gd name="connsiteY130" fmla="*/ 850661 h 6654708"/>
                <a:gd name="connsiteX131" fmla="*/ 905208 w 3048984"/>
                <a:gd name="connsiteY131" fmla="*/ 846423 h 6654708"/>
                <a:gd name="connsiteX132" fmla="*/ 906904 w 3048984"/>
                <a:gd name="connsiteY132" fmla="*/ 821845 h 6654708"/>
                <a:gd name="connsiteX133" fmla="*/ 954367 w 3048984"/>
                <a:gd name="connsiteY133" fmla="*/ 788789 h 6654708"/>
                <a:gd name="connsiteX134" fmla="*/ 159345 w 3048984"/>
                <a:gd name="connsiteY134" fmla="*/ 919314 h 6654708"/>
                <a:gd name="connsiteX135" fmla="*/ 233932 w 3048984"/>
                <a:gd name="connsiteY135" fmla="*/ 919315 h 6654708"/>
                <a:gd name="connsiteX136" fmla="*/ 257662 w 3048984"/>
                <a:gd name="connsiteY136" fmla="*/ 939655 h 6654708"/>
                <a:gd name="connsiteX137" fmla="*/ 298345 w 3048984"/>
                <a:gd name="connsiteY137" fmla="*/ 1056621 h 6654708"/>
                <a:gd name="connsiteX138" fmla="*/ 329707 w 3048984"/>
                <a:gd name="connsiteY138" fmla="*/ 1274448 h 6654708"/>
                <a:gd name="connsiteX139" fmla="*/ 279699 w 3048984"/>
                <a:gd name="connsiteY139" fmla="*/ 1454134 h 6654708"/>
                <a:gd name="connsiteX140" fmla="*/ 238169 w 3048984"/>
                <a:gd name="connsiteY140" fmla="*/ 1513464 h 6654708"/>
                <a:gd name="connsiteX141" fmla="*/ 202571 w 3048984"/>
                <a:gd name="connsiteY141" fmla="*/ 1031195 h 6654708"/>
                <a:gd name="connsiteX142" fmla="*/ 159345 w 3048984"/>
                <a:gd name="connsiteY142" fmla="*/ 919314 h 6654708"/>
                <a:gd name="connsiteX143" fmla="*/ 750951 w 3048984"/>
                <a:gd name="connsiteY143" fmla="*/ 819301 h 6654708"/>
                <a:gd name="connsiteX144" fmla="*/ 757321 w 3048984"/>
                <a:gd name="connsiteY144" fmla="*/ 818533 h 6654708"/>
                <a:gd name="connsiteX145" fmla="*/ 777225 w 3048984"/>
                <a:gd name="connsiteY145" fmla="*/ 831166 h 6654708"/>
                <a:gd name="connsiteX146" fmla="*/ 749255 w 3048984"/>
                <a:gd name="connsiteY146" fmla="*/ 836252 h 6654708"/>
                <a:gd name="connsiteX147" fmla="*/ 750951 w 3048984"/>
                <a:gd name="connsiteY147" fmla="*/ 819301 h 6654708"/>
                <a:gd name="connsiteX148" fmla="*/ 1029802 w 3048984"/>
                <a:gd name="connsiteY148" fmla="*/ 759971 h 6654708"/>
                <a:gd name="connsiteX149" fmla="*/ 995899 w 3048984"/>
                <a:gd name="connsiteY149" fmla="*/ 843033 h 6654708"/>
                <a:gd name="connsiteX150" fmla="*/ 975558 w 3048984"/>
                <a:gd name="connsiteY150" fmla="*/ 852357 h 6654708"/>
                <a:gd name="connsiteX151" fmla="*/ 952673 w 3048984"/>
                <a:gd name="connsiteY151" fmla="*/ 838796 h 6654708"/>
                <a:gd name="connsiteX152" fmla="*/ 997595 w 3048984"/>
                <a:gd name="connsiteY152" fmla="*/ 770989 h 6654708"/>
                <a:gd name="connsiteX153" fmla="*/ 1029802 w 3048984"/>
                <a:gd name="connsiteY153" fmla="*/ 759971 h 6654708"/>
                <a:gd name="connsiteX154" fmla="*/ 848422 w 3048984"/>
                <a:gd name="connsiteY154" fmla="*/ 777771 h 6654708"/>
                <a:gd name="connsiteX155" fmla="*/ 812823 w 3048984"/>
                <a:gd name="connsiteY155" fmla="*/ 819301 h 6654708"/>
                <a:gd name="connsiteX156" fmla="*/ 848422 w 3048984"/>
                <a:gd name="connsiteY156" fmla="*/ 777771 h 6654708"/>
                <a:gd name="connsiteX157" fmla="*/ 711115 w 3048984"/>
                <a:gd name="connsiteY157" fmla="*/ 789636 h 6654708"/>
                <a:gd name="connsiteX158" fmla="*/ 738237 w 3048984"/>
                <a:gd name="connsiteY158" fmla="*/ 830319 h 6654708"/>
                <a:gd name="connsiteX159" fmla="*/ 690773 w 3048984"/>
                <a:gd name="connsiteY159" fmla="*/ 854898 h 6654708"/>
                <a:gd name="connsiteX160" fmla="*/ 711115 w 3048984"/>
                <a:gd name="connsiteY160" fmla="*/ 789636 h 6654708"/>
                <a:gd name="connsiteX161" fmla="*/ 1159481 w 3048984"/>
                <a:gd name="connsiteY161" fmla="*/ 715051 h 6654708"/>
                <a:gd name="connsiteX162" fmla="*/ 1110321 w 3048984"/>
                <a:gd name="connsiteY162" fmla="*/ 771837 h 6654708"/>
                <a:gd name="connsiteX163" fmla="*/ 1081503 w 3048984"/>
                <a:gd name="connsiteY163" fmla="*/ 837947 h 6654708"/>
                <a:gd name="connsiteX164" fmla="*/ 1063705 w 3048984"/>
                <a:gd name="connsiteY164" fmla="*/ 853205 h 6654708"/>
                <a:gd name="connsiteX165" fmla="*/ 1033192 w 3048984"/>
                <a:gd name="connsiteY165" fmla="*/ 853204 h 6654708"/>
                <a:gd name="connsiteX166" fmla="*/ 1006917 w 3048984"/>
                <a:gd name="connsiteY166" fmla="*/ 822691 h 6654708"/>
                <a:gd name="connsiteX167" fmla="*/ 1059466 w 3048984"/>
                <a:gd name="connsiteY167" fmla="*/ 750648 h 6654708"/>
                <a:gd name="connsiteX168" fmla="*/ 1159481 w 3048984"/>
                <a:gd name="connsiteY168" fmla="*/ 715051 h 6654708"/>
                <a:gd name="connsiteX169" fmla="*/ 789091 w 3048984"/>
                <a:gd name="connsiteY169" fmla="*/ 774380 h 6654708"/>
                <a:gd name="connsiteX170" fmla="*/ 795766 w 3048984"/>
                <a:gd name="connsiteY170" fmla="*/ 773532 h 6654708"/>
                <a:gd name="connsiteX171" fmla="*/ 801804 w 3048984"/>
                <a:gd name="connsiteY171" fmla="*/ 775227 h 6654708"/>
                <a:gd name="connsiteX172" fmla="*/ 793329 w 3048984"/>
                <a:gd name="connsiteY172" fmla="*/ 804045 h 6654708"/>
                <a:gd name="connsiteX173" fmla="*/ 789091 w 3048984"/>
                <a:gd name="connsiteY173" fmla="*/ 774380 h 6654708"/>
                <a:gd name="connsiteX174" fmla="*/ 901819 w 3048984"/>
                <a:gd name="connsiteY174" fmla="*/ 729458 h 6654708"/>
                <a:gd name="connsiteX175" fmla="*/ 910294 w 3048984"/>
                <a:gd name="connsiteY175" fmla="*/ 759971 h 6654708"/>
                <a:gd name="connsiteX176" fmla="*/ 918770 w 3048984"/>
                <a:gd name="connsiteY176" fmla="*/ 783703 h 6654708"/>
                <a:gd name="connsiteX177" fmla="*/ 873000 w 3048984"/>
                <a:gd name="connsiteY177" fmla="*/ 798960 h 6654708"/>
                <a:gd name="connsiteX178" fmla="*/ 869610 w 3048984"/>
                <a:gd name="connsiteY178" fmla="*/ 757430 h 6654708"/>
                <a:gd name="connsiteX179" fmla="*/ 901819 w 3048984"/>
                <a:gd name="connsiteY179" fmla="*/ 729458 h 6654708"/>
                <a:gd name="connsiteX180" fmla="*/ 764511 w 3048984"/>
                <a:gd name="connsiteY180" fmla="*/ 750648 h 6654708"/>
                <a:gd name="connsiteX181" fmla="*/ 760274 w 3048984"/>
                <a:gd name="connsiteY181" fmla="*/ 793874 h 6654708"/>
                <a:gd name="connsiteX182" fmla="*/ 722981 w 3048984"/>
                <a:gd name="connsiteY182" fmla="*/ 785398 h 6654708"/>
                <a:gd name="connsiteX183" fmla="*/ 764511 w 3048984"/>
                <a:gd name="connsiteY183" fmla="*/ 750648 h 6654708"/>
                <a:gd name="connsiteX184" fmla="*/ 1392946 w 3048984"/>
                <a:gd name="connsiteY184" fmla="*/ 639365 h 6654708"/>
                <a:gd name="connsiteX185" fmla="*/ 1178975 w 3048984"/>
                <a:gd name="connsiteY185" fmla="*/ 832015 h 6654708"/>
                <a:gd name="connsiteX186" fmla="*/ 1134901 w 3048984"/>
                <a:gd name="connsiteY186" fmla="*/ 847271 h 6654708"/>
                <a:gd name="connsiteX187" fmla="*/ 1093370 w 3048984"/>
                <a:gd name="connsiteY187" fmla="*/ 846424 h 6654708"/>
                <a:gd name="connsiteX188" fmla="*/ 1103541 w 3048984"/>
                <a:gd name="connsiteY188" fmla="*/ 803197 h 6654708"/>
                <a:gd name="connsiteX189" fmla="*/ 1240000 w 3048984"/>
                <a:gd name="connsiteY189" fmla="*/ 685384 h 6654708"/>
                <a:gd name="connsiteX190" fmla="*/ 1392946 w 3048984"/>
                <a:gd name="connsiteY190" fmla="*/ 639365 h 6654708"/>
                <a:gd name="connsiteX191" fmla="*/ 848846 w 3048984"/>
                <a:gd name="connsiteY191" fmla="*/ 729671 h 6654708"/>
                <a:gd name="connsiteX192" fmla="*/ 861982 w 3048984"/>
                <a:gd name="connsiteY192" fmla="*/ 734544 h 6654708"/>
                <a:gd name="connsiteX193" fmla="*/ 874696 w 3048984"/>
                <a:gd name="connsiteY193" fmla="*/ 741325 h 6654708"/>
                <a:gd name="connsiteX194" fmla="*/ 860287 w 3048984"/>
                <a:gd name="connsiteY194" fmla="*/ 749800 h 6654708"/>
                <a:gd name="connsiteX195" fmla="*/ 834861 w 3048984"/>
                <a:gd name="connsiteY195" fmla="*/ 759123 h 6654708"/>
                <a:gd name="connsiteX196" fmla="*/ 838250 w 3048984"/>
                <a:gd name="connsiteY196" fmla="*/ 738783 h 6654708"/>
                <a:gd name="connsiteX197" fmla="*/ 848846 w 3048984"/>
                <a:gd name="connsiteY197" fmla="*/ 729671 h 6654708"/>
                <a:gd name="connsiteX198" fmla="*/ 772141 w 3048984"/>
                <a:gd name="connsiteY198" fmla="*/ 726068 h 6654708"/>
                <a:gd name="connsiteX199" fmla="*/ 825536 w 3048984"/>
                <a:gd name="connsiteY199" fmla="*/ 733697 h 6654708"/>
                <a:gd name="connsiteX200" fmla="*/ 794177 w 3048984"/>
                <a:gd name="connsiteY200" fmla="*/ 763361 h 6654708"/>
                <a:gd name="connsiteX201" fmla="*/ 772141 w 3048984"/>
                <a:gd name="connsiteY201" fmla="*/ 726068 h 6654708"/>
                <a:gd name="connsiteX202" fmla="*/ 642461 w 3048984"/>
                <a:gd name="connsiteY202" fmla="*/ 731153 h 6654708"/>
                <a:gd name="connsiteX203" fmla="*/ 691620 w 3048984"/>
                <a:gd name="connsiteY203" fmla="*/ 771836 h 6654708"/>
                <a:gd name="connsiteX204" fmla="*/ 699249 w 3048984"/>
                <a:gd name="connsiteY204" fmla="*/ 799808 h 6654708"/>
                <a:gd name="connsiteX205" fmla="*/ 628900 w 3048984"/>
                <a:gd name="connsiteY205" fmla="*/ 871003 h 6654708"/>
                <a:gd name="connsiteX206" fmla="*/ 602625 w 3048984"/>
                <a:gd name="connsiteY206" fmla="*/ 876089 h 6654708"/>
                <a:gd name="connsiteX207" fmla="*/ 642461 w 3048984"/>
                <a:gd name="connsiteY207" fmla="*/ 731153 h 6654708"/>
                <a:gd name="connsiteX208" fmla="*/ 978099 w 3048984"/>
                <a:gd name="connsiteY208" fmla="*/ 672672 h 6654708"/>
                <a:gd name="connsiteX209" fmla="*/ 977253 w 3048984"/>
                <a:gd name="connsiteY209" fmla="*/ 753190 h 6654708"/>
                <a:gd name="connsiteX210" fmla="*/ 967929 w 3048984"/>
                <a:gd name="connsiteY210" fmla="*/ 767599 h 6654708"/>
                <a:gd name="connsiteX211" fmla="*/ 927245 w 3048984"/>
                <a:gd name="connsiteY211" fmla="*/ 770141 h 6654708"/>
                <a:gd name="connsiteX212" fmla="*/ 934874 w 3048984"/>
                <a:gd name="connsiteY212" fmla="*/ 704032 h 6654708"/>
                <a:gd name="connsiteX213" fmla="*/ 978099 w 3048984"/>
                <a:gd name="connsiteY213" fmla="*/ 672672 h 6654708"/>
                <a:gd name="connsiteX214" fmla="*/ 752646 w 3048984"/>
                <a:gd name="connsiteY214" fmla="*/ 700640 h 6654708"/>
                <a:gd name="connsiteX215" fmla="*/ 732303 w 3048984"/>
                <a:gd name="connsiteY215" fmla="*/ 767600 h 6654708"/>
                <a:gd name="connsiteX216" fmla="*/ 678906 w 3048984"/>
                <a:gd name="connsiteY216" fmla="*/ 746409 h 6654708"/>
                <a:gd name="connsiteX217" fmla="*/ 752646 w 3048984"/>
                <a:gd name="connsiteY217" fmla="*/ 700640 h 6654708"/>
                <a:gd name="connsiteX218" fmla="*/ 890535 w 3048984"/>
                <a:gd name="connsiteY218" fmla="*/ 667692 h 6654708"/>
                <a:gd name="connsiteX219" fmla="*/ 895038 w 3048984"/>
                <a:gd name="connsiteY219" fmla="*/ 668433 h 6654708"/>
                <a:gd name="connsiteX220" fmla="*/ 954367 w 3048984"/>
                <a:gd name="connsiteY220" fmla="*/ 674366 h 6654708"/>
                <a:gd name="connsiteX221" fmla="*/ 895039 w 3048984"/>
                <a:gd name="connsiteY221" fmla="*/ 719288 h 6654708"/>
                <a:gd name="connsiteX222" fmla="*/ 867916 w 3048984"/>
                <a:gd name="connsiteY222" fmla="*/ 724372 h 6654708"/>
                <a:gd name="connsiteX223" fmla="*/ 859439 w 3048984"/>
                <a:gd name="connsiteY223" fmla="*/ 704879 h 6654708"/>
                <a:gd name="connsiteX224" fmla="*/ 881476 w 3048984"/>
                <a:gd name="connsiteY224" fmla="*/ 674366 h 6654708"/>
                <a:gd name="connsiteX225" fmla="*/ 890535 w 3048984"/>
                <a:gd name="connsiteY225" fmla="*/ 667692 h 6654708"/>
                <a:gd name="connsiteX226" fmla="*/ 766207 w 3048984"/>
                <a:gd name="connsiteY226" fmla="*/ 682842 h 6654708"/>
                <a:gd name="connsiteX227" fmla="*/ 850964 w 3048984"/>
                <a:gd name="connsiteY227" fmla="*/ 687928 h 6654708"/>
                <a:gd name="connsiteX228" fmla="*/ 799262 w 3048984"/>
                <a:gd name="connsiteY228" fmla="*/ 723526 h 6654708"/>
                <a:gd name="connsiteX229" fmla="*/ 766207 w 3048984"/>
                <a:gd name="connsiteY229" fmla="*/ 682842 h 6654708"/>
                <a:gd name="connsiteX230" fmla="*/ 1038279 w 3048984"/>
                <a:gd name="connsiteY230" fmla="*/ 636226 h 6654708"/>
                <a:gd name="connsiteX231" fmla="*/ 1067095 w 3048984"/>
                <a:gd name="connsiteY231" fmla="*/ 732002 h 6654708"/>
                <a:gd name="connsiteX232" fmla="*/ 1011157 w 3048984"/>
                <a:gd name="connsiteY232" fmla="*/ 753190 h 6654708"/>
                <a:gd name="connsiteX233" fmla="*/ 983185 w 3048984"/>
                <a:gd name="connsiteY233" fmla="*/ 737934 h 6654708"/>
                <a:gd name="connsiteX234" fmla="*/ 1038279 w 3048984"/>
                <a:gd name="connsiteY234" fmla="*/ 636226 h 6654708"/>
                <a:gd name="connsiteX235" fmla="*/ 589911 w 3048984"/>
                <a:gd name="connsiteY235" fmla="*/ 688775 h 6654708"/>
                <a:gd name="connsiteX236" fmla="*/ 628053 w 3048984"/>
                <a:gd name="connsiteY236" fmla="*/ 812520 h 6654708"/>
                <a:gd name="connsiteX237" fmla="*/ 531430 w 3048984"/>
                <a:gd name="connsiteY237" fmla="*/ 882021 h 6654708"/>
                <a:gd name="connsiteX238" fmla="*/ 589911 w 3048984"/>
                <a:gd name="connsiteY238" fmla="*/ 688775 h 6654708"/>
                <a:gd name="connsiteX239" fmla="*/ 941061 w 3048984"/>
                <a:gd name="connsiteY239" fmla="*/ 610236 h 6654708"/>
                <a:gd name="connsiteX240" fmla="*/ 949323 w 3048984"/>
                <a:gd name="connsiteY240" fmla="*/ 610335 h 6654708"/>
                <a:gd name="connsiteX241" fmla="*/ 962843 w 3048984"/>
                <a:gd name="connsiteY241" fmla="*/ 615884 h 6654708"/>
                <a:gd name="connsiteX242" fmla="*/ 1032344 w 3048984"/>
                <a:gd name="connsiteY242" fmla="*/ 623512 h 6654708"/>
                <a:gd name="connsiteX243" fmla="*/ 915381 w 3048984"/>
                <a:gd name="connsiteY243" fmla="*/ 665042 h 6654708"/>
                <a:gd name="connsiteX244" fmla="*/ 906057 w 3048984"/>
                <a:gd name="connsiteY244" fmla="*/ 644701 h 6654708"/>
                <a:gd name="connsiteX245" fmla="*/ 921313 w 3048984"/>
                <a:gd name="connsiteY245" fmla="*/ 626901 h 6654708"/>
                <a:gd name="connsiteX246" fmla="*/ 941061 w 3048984"/>
                <a:gd name="connsiteY246" fmla="*/ 610236 h 6654708"/>
                <a:gd name="connsiteX247" fmla="*/ 1167955 w 3048984"/>
                <a:gd name="connsiteY247" fmla="*/ 558248 h 6654708"/>
                <a:gd name="connsiteX248" fmla="*/ 1205249 w 3048984"/>
                <a:gd name="connsiteY248" fmla="*/ 682842 h 6654708"/>
                <a:gd name="connsiteX249" fmla="*/ 1089133 w 3048984"/>
                <a:gd name="connsiteY249" fmla="*/ 724372 h 6654708"/>
                <a:gd name="connsiteX250" fmla="*/ 1041668 w 3048984"/>
                <a:gd name="connsiteY250" fmla="*/ 671823 h 6654708"/>
                <a:gd name="connsiteX251" fmla="*/ 1074723 w 3048984"/>
                <a:gd name="connsiteY251" fmla="*/ 612494 h 6654708"/>
                <a:gd name="connsiteX252" fmla="*/ 1167955 w 3048984"/>
                <a:gd name="connsiteY252" fmla="*/ 558248 h 6654708"/>
                <a:gd name="connsiteX253" fmla="*/ 755189 w 3048984"/>
                <a:gd name="connsiteY253" fmla="*/ 621817 h 6654708"/>
                <a:gd name="connsiteX254" fmla="*/ 912837 w 3048984"/>
                <a:gd name="connsiteY254" fmla="*/ 615883 h 6654708"/>
                <a:gd name="connsiteX255" fmla="*/ 817908 w 3048984"/>
                <a:gd name="connsiteY255" fmla="*/ 681995 h 6654708"/>
                <a:gd name="connsiteX256" fmla="*/ 755189 w 3048984"/>
                <a:gd name="connsiteY256" fmla="*/ 621817 h 6654708"/>
                <a:gd name="connsiteX257" fmla="*/ 738237 w 3048984"/>
                <a:gd name="connsiteY257" fmla="*/ 619274 h 6654708"/>
                <a:gd name="connsiteX258" fmla="*/ 714506 w 3048984"/>
                <a:gd name="connsiteY258" fmla="*/ 725221 h 6654708"/>
                <a:gd name="connsiteX259" fmla="*/ 619577 w 3048984"/>
                <a:gd name="connsiteY259" fmla="*/ 692165 h 6654708"/>
                <a:gd name="connsiteX260" fmla="*/ 738237 w 3048984"/>
                <a:gd name="connsiteY260" fmla="*/ 619274 h 6654708"/>
                <a:gd name="connsiteX261" fmla="*/ 1272208 w 3048984"/>
                <a:gd name="connsiteY261" fmla="*/ 501461 h 6654708"/>
                <a:gd name="connsiteX262" fmla="*/ 1310348 w 3048984"/>
                <a:gd name="connsiteY262" fmla="*/ 650635 h 6654708"/>
                <a:gd name="connsiteX263" fmla="*/ 1238305 w 3048984"/>
                <a:gd name="connsiteY263" fmla="*/ 672670 h 6654708"/>
                <a:gd name="connsiteX264" fmla="*/ 1195078 w 3048984"/>
                <a:gd name="connsiteY264" fmla="*/ 656567 h 6654708"/>
                <a:gd name="connsiteX265" fmla="*/ 1181517 w 3048984"/>
                <a:gd name="connsiteY265" fmla="*/ 565878 h 6654708"/>
                <a:gd name="connsiteX266" fmla="*/ 1197622 w 3048984"/>
                <a:gd name="connsiteY266" fmla="*/ 543840 h 6654708"/>
                <a:gd name="connsiteX267" fmla="*/ 1272208 w 3048984"/>
                <a:gd name="connsiteY267" fmla="*/ 501461 h 6654708"/>
                <a:gd name="connsiteX268" fmla="*/ 508544 w 3048984"/>
                <a:gd name="connsiteY268" fmla="*/ 615883 h 6654708"/>
                <a:gd name="connsiteX269" fmla="*/ 578893 w 3048984"/>
                <a:gd name="connsiteY269" fmla="*/ 751495 h 6654708"/>
                <a:gd name="connsiteX270" fmla="*/ 567875 w 3048984"/>
                <a:gd name="connsiteY270" fmla="*/ 798959 h 6654708"/>
                <a:gd name="connsiteX271" fmla="*/ 449215 w 3048984"/>
                <a:gd name="connsiteY271" fmla="*/ 894735 h 6654708"/>
                <a:gd name="connsiteX272" fmla="*/ 392428 w 3048984"/>
                <a:gd name="connsiteY272" fmla="*/ 899821 h 6654708"/>
                <a:gd name="connsiteX273" fmla="*/ 508544 w 3048984"/>
                <a:gd name="connsiteY273" fmla="*/ 615883 h 6654708"/>
                <a:gd name="connsiteX274" fmla="*/ 1080658 w 3048984"/>
                <a:gd name="connsiteY274" fmla="*/ 474339 h 6654708"/>
                <a:gd name="connsiteX275" fmla="*/ 1174738 w 3048984"/>
                <a:gd name="connsiteY275" fmla="*/ 541297 h 6654708"/>
                <a:gd name="connsiteX276" fmla="*/ 993357 w 3048984"/>
                <a:gd name="connsiteY276" fmla="*/ 610798 h 6654708"/>
                <a:gd name="connsiteX277" fmla="*/ 984032 w 3048984"/>
                <a:gd name="connsiteY277" fmla="*/ 609950 h 6654708"/>
                <a:gd name="connsiteX278" fmla="*/ 953521 w 3048984"/>
                <a:gd name="connsiteY278" fmla="*/ 596390 h 6654708"/>
                <a:gd name="connsiteX279" fmla="*/ 970472 w 3048984"/>
                <a:gd name="connsiteY279" fmla="*/ 573504 h 6654708"/>
                <a:gd name="connsiteX280" fmla="*/ 1080658 w 3048984"/>
                <a:gd name="connsiteY280" fmla="*/ 474339 h 6654708"/>
                <a:gd name="connsiteX281" fmla="*/ 1449350 w 3048984"/>
                <a:gd name="connsiteY281" fmla="*/ 411618 h 6654708"/>
                <a:gd name="connsiteX282" fmla="*/ 1413753 w 3048984"/>
                <a:gd name="connsiteY282" fmla="*/ 561639 h 6654708"/>
                <a:gd name="connsiteX283" fmla="*/ 1419157 w 3048984"/>
                <a:gd name="connsiteY283" fmla="*/ 585583 h 6654708"/>
                <a:gd name="connsiteX284" fmla="*/ 1436046 w 3048984"/>
                <a:gd name="connsiteY284" fmla="*/ 616937 h 6654708"/>
                <a:gd name="connsiteX285" fmla="*/ 1368822 w 3048984"/>
                <a:gd name="connsiteY285" fmla="*/ 634538 h 6654708"/>
                <a:gd name="connsiteX286" fmla="*/ 1335776 w 3048984"/>
                <a:gd name="connsiteY286" fmla="*/ 643854 h 6654708"/>
                <a:gd name="connsiteX287" fmla="*/ 1310348 w 3048984"/>
                <a:gd name="connsiteY287" fmla="*/ 636226 h 6654708"/>
                <a:gd name="connsiteX288" fmla="*/ 1285768 w 3048984"/>
                <a:gd name="connsiteY288" fmla="*/ 500614 h 6654708"/>
                <a:gd name="connsiteX289" fmla="*/ 1296787 w 3048984"/>
                <a:gd name="connsiteY289" fmla="*/ 488747 h 6654708"/>
                <a:gd name="connsiteX290" fmla="*/ 1371373 w 3048984"/>
                <a:gd name="connsiteY290" fmla="*/ 449759 h 6654708"/>
                <a:gd name="connsiteX291" fmla="*/ 1449350 w 3048984"/>
                <a:gd name="connsiteY291" fmla="*/ 411618 h 6654708"/>
                <a:gd name="connsiteX292" fmla="*/ 744170 w 3048984"/>
                <a:gd name="connsiteY292" fmla="*/ 505700 h 6654708"/>
                <a:gd name="connsiteX293" fmla="*/ 1040820 w 3048984"/>
                <a:gd name="connsiteY293" fmla="*/ 489596 h 6654708"/>
                <a:gd name="connsiteX294" fmla="*/ 914532 w 3048984"/>
                <a:gd name="connsiteY294" fmla="*/ 601476 h 6654708"/>
                <a:gd name="connsiteX295" fmla="*/ 784006 w 3048984"/>
                <a:gd name="connsiteY295" fmla="*/ 618427 h 6654708"/>
                <a:gd name="connsiteX296" fmla="*/ 747559 w 3048984"/>
                <a:gd name="connsiteY296" fmla="*/ 577744 h 6654708"/>
                <a:gd name="connsiteX297" fmla="*/ 744170 w 3048984"/>
                <a:gd name="connsiteY297" fmla="*/ 505700 h 6654708"/>
                <a:gd name="connsiteX298" fmla="*/ 728066 w 3048984"/>
                <a:gd name="connsiteY298" fmla="*/ 502309 h 6654708"/>
                <a:gd name="connsiteX299" fmla="*/ 736541 w 3048984"/>
                <a:gd name="connsiteY299" fmla="*/ 586220 h 6654708"/>
                <a:gd name="connsiteX300" fmla="*/ 733152 w 3048984"/>
                <a:gd name="connsiteY300" fmla="*/ 606560 h 6654708"/>
                <a:gd name="connsiteX301" fmla="*/ 620425 w 3048984"/>
                <a:gd name="connsiteY301" fmla="*/ 681147 h 6654708"/>
                <a:gd name="connsiteX302" fmla="*/ 594150 w 3048984"/>
                <a:gd name="connsiteY302" fmla="*/ 673518 h 6654708"/>
                <a:gd name="connsiteX303" fmla="*/ 533972 w 3048984"/>
                <a:gd name="connsiteY303" fmla="*/ 619273 h 6654708"/>
                <a:gd name="connsiteX304" fmla="*/ 728066 w 3048984"/>
                <a:gd name="connsiteY304" fmla="*/ 502309 h 6654708"/>
                <a:gd name="connsiteX305" fmla="*/ 427177 w 3048984"/>
                <a:gd name="connsiteY305" fmla="*/ 522651 h 6654708"/>
                <a:gd name="connsiteX306" fmla="*/ 487355 w 3048984"/>
                <a:gd name="connsiteY306" fmla="*/ 590457 h 6654708"/>
                <a:gd name="connsiteX307" fmla="*/ 497526 w 3048984"/>
                <a:gd name="connsiteY307" fmla="*/ 620969 h 6654708"/>
                <a:gd name="connsiteX308" fmla="*/ 405140 w 3048984"/>
                <a:gd name="connsiteY308" fmla="*/ 869308 h 6654708"/>
                <a:gd name="connsiteX309" fmla="*/ 328859 w 3048984"/>
                <a:gd name="connsiteY309" fmla="*/ 903211 h 6654708"/>
                <a:gd name="connsiteX310" fmla="*/ 258511 w 3048984"/>
                <a:gd name="connsiteY310" fmla="*/ 906602 h 6654708"/>
                <a:gd name="connsiteX311" fmla="*/ 419549 w 3048984"/>
                <a:gd name="connsiteY311" fmla="*/ 530279 h 6654708"/>
                <a:gd name="connsiteX312" fmla="*/ 427177 w 3048984"/>
                <a:gd name="connsiteY312" fmla="*/ 522651 h 6654708"/>
                <a:gd name="connsiteX313" fmla="*/ 1213302 w 3048984"/>
                <a:gd name="connsiteY313" fmla="*/ 378987 h 6654708"/>
                <a:gd name="connsiteX314" fmla="*/ 1218811 w 3048984"/>
                <a:gd name="connsiteY314" fmla="*/ 386192 h 6654708"/>
                <a:gd name="connsiteX315" fmla="*/ 1281531 w 3048984"/>
                <a:gd name="connsiteY315" fmla="*/ 481967 h 6654708"/>
                <a:gd name="connsiteX316" fmla="*/ 1197622 w 3048984"/>
                <a:gd name="connsiteY316" fmla="*/ 527735 h 6654708"/>
                <a:gd name="connsiteX317" fmla="*/ 1095065 w 3048984"/>
                <a:gd name="connsiteY317" fmla="*/ 481967 h 6654708"/>
                <a:gd name="connsiteX318" fmla="*/ 1100999 w 3048984"/>
                <a:gd name="connsiteY318" fmla="*/ 457389 h 6654708"/>
                <a:gd name="connsiteX319" fmla="*/ 1205250 w 3048984"/>
                <a:gd name="connsiteY319" fmla="*/ 381953 h 6654708"/>
                <a:gd name="connsiteX320" fmla="*/ 1213302 w 3048984"/>
                <a:gd name="connsiteY320" fmla="*/ 378987 h 6654708"/>
                <a:gd name="connsiteX321" fmla="*/ 1236610 w 3048984"/>
                <a:gd name="connsiteY321" fmla="*/ 363135 h 6654708"/>
                <a:gd name="connsiteX322" fmla="*/ 1245933 w 3048984"/>
                <a:gd name="connsiteY322" fmla="*/ 363306 h 6654708"/>
                <a:gd name="connsiteX323" fmla="*/ 1440028 w 3048984"/>
                <a:gd name="connsiteY323" fmla="*/ 398058 h 6654708"/>
                <a:gd name="connsiteX324" fmla="*/ 1441723 w 3048984"/>
                <a:gd name="connsiteY324" fmla="*/ 401448 h 6654708"/>
                <a:gd name="connsiteX325" fmla="*/ 1304416 w 3048984"/>
                <a:gd name="connsiteY325" fmla="*/ 470949 h 6654708"/>
                <a:gd name="connsiteX326" fmla="*/ 1280684 w 3048984"/>
                <a:gd name="connsiteY326" fmla="*/ 467559 h 6654708"/>
                <a:gd name="connsiteX327" fmla="*/ 1228980 w 3048984"/>
                <a:gd name="connsiteY327" fmla="*/ 382802 h 6654708"/>
                <a:gd name="connsiteX328" fmla="*/ 1236610 w 3048984"/>
                <a:gd name="connsiteY328" fmla="*/ 363135 h 6654708"/>
                <a:gd name="connsiteX329" fmla="*/ 722133 w 3048984"/>
                <a:gd name="connsiteY329" fmla="*/ 403144 h 6654708"/>
                <a:gd name="connsiteX330" fmla="*/ 594997 w 3048984"/>
                <a:gd name="connsiteY330" fmla="*/ 607408 h 6654708"/>
                <a:gd name="connsiteX331" fmla="*/ 491592 w 3048984"/>
                <a:gd name="connsiteY331" fmla="*/ 578590 h 6654708"/>
                <a:gd name="connsiteX332" fmla="*/ 436501 w 3048984"/>
                <a:gd name="connsiteY332" fmla="*/ 518412 h 6654708"/>
                <a:gd name="connsiteX333" fmla="*/ 722133 w 3048984"/>
                <a:gd name="connsiteY333" fmla="*/ 403144 h 6654708"/>
                <a:gd name="connsiteX334" fmla="*/ 742262 w 3048984"/>
                <a:gd name="connsiteY334" fmla="*/ 394773 h 6654708"/>
                <a:gd name="connsiteX335" fmla="*/ 752645 w 3048984"/>
                <a:gd name="connsiteY335" fmla="*/ 395515 h 6654708"/>
                <a:gd name="connsiteX336" fmla="*/ 1017089 w 3048984"/>
                <a:gd name="connsiteY336" fmla="*/ 410771 h 6654708"/>
                <a:gd name="connsiteX337" fmla="*/ 1190841 w 3048984"/>
                <a:gd name="connsiteY337" fmla="*/ 373478 h 6654708"/>
                <a:gd name="connsiteX338" fmla="*/ 825537 w 3048984"/>
                <a:gd name="connsiteY338" fmla="*/ 517565 h 6654708"/>
                <a:gd name="connsiteX339" fmla="*/ 738236 w 3048984"/>
                <a:gd name="connsiteY339" fmla="*/ 404839 h 6654708"/>
                <a:gd name="connsiteX340" fmla="*/ 742262 w 3048984"/>
                <a:gd name="connsiteY340" fmla="*/ 394773 h 6654708"/>
                <a:gd name="connsiteX341" fmla="*/ 745052 w 3048984"/>
                <a:gd name="connsiteY341" fmla="*/ 377508 h 6654708"/>
                <a:gd name="connsiteX342" fmla="*/ 725051 w 3048984"/>
                <a:gd name="connsiteY342" fmla="*/ 380808 h 6654708"/>
                <a:gd name="connsiteX343" fmla="*/ 721921 w 3048984"/>
                <a:gd name="connsiteY343" fmla="*/ 388416 h 6654708"/>
                <a:gd name="connsiteX344" fmla="*/ 711962 w 3048984"/>
                <a:gd name="connsiteY344" fmla="*/ 401448 h 6654708"/>
                <a:gd name="connsiteX345" fmla="*/ 505154 w 3048984"/>
                <a:gd name="connsiteY345" fmla="*/ 509089 h 6654708"/>
                <a:gd name="connsiteX346" fmla="*/ 357677 w 3048984"/>
                <a:gd name="connsiteY346" fmla="*/ 448064 h 6654708"/>
                <a:gd name="connsiteX347" fmla="*/ 352453 w 3048984"/>
                <a:gd name="connsiteY347" fmla="*/ 442298 h 6654708"/>
                <a:gd name="connsiteX348" fmla="*/ 339643 w 3048984"/>
                <a:gd name="connsiteY348" fmla="*/ 444412 h 6654708"/>
                <a:gd name="connsiteX349" fmla="*/ 386495 w 3048984"/>
                <a:gd name="connsiteY349" fmla="*/ 492986 h 6654708"/>
                <a:gd name="connsiteX350" fmla="*/ 405140 w 3048984"/>
                <a:gd name="connsiteY350" fmla="*/ 540449 h 6654708"/>
                <a:gd name="connsiteX351" fmla="*/ 306823 w 3048984"/>
                <a:gd name="connsiteY351" fmla="*/ 822691 h 6654708"/>
                <a:gd name="connsiteX352" fmla="*/ 146630 w 3048984"/>
                <a:gd name="connsiteY352" fmla="*/ 905753 h 6654708"/>
                <a:gd name="connsiteX353" fmla="*/ 2 w 3048984"/>
                <a:gd name="connsiteY353" fmla="*/ 888802 h 6654708"/>
                <a:gd name="connsiteX354" fmla="*/ 0 w 3048984"/>
                <a:gd name="connsiteY354" fmla="*/ 903211 h 6654708"/>
                <a:gd name="connsiteX355" fmla="*/ 133070 w 3048984"/>
                <a:gd name="connsiteY355" fmla="*/ 916772 h 6654708"/>
                <a:gd name="connsiteX356" fmla="*/ 155954 w 3048984"/>
                <a:gd name="connsiteY356" fmla="*/ 934571 h 6654708"/>
                <a:gd name="connsiteX357" fmla="*/ 200028 w 3048984"/>
                <a:gd name="connsiteY357" fmla="*/ 1071879 h 6654708"/>
                <a:gd name="connsiteX358" fmla="*/ 237321 w 3048984"/>
                <a:gd name="connsiteY358" fmla="*/ 1383784 h 6654708"/>
                <a:gd name="connsiteX359" fmla="*/ 234779 w 3048984"/>
                <a:gd name="connsiteY359" fmla="*/ 1463457 h 6654708"/>
                <a:gd name="connsiteX360" fmla="*/ 189857 w 3048984"/>
                <a:gd name="connsiteY360" fmla="*/ 1592288 h 6654708"/>
                <a:gd name="connsiteX361" fmla="*/ 162608 w 3048984"/>
                <a:gd name="connsiteY361" fmla="*/ 1637594 h 6654708"/>
                <a:gd name="connsiteX362" fmla="*/ 165656 w 3048984"/>
                <a:gd name="connsiteY362" fmla="*/ 1656067 h 6654708"/>
                <a:gd name="connsiteX363" fmla="*/ 195790 w 3048984"/>
                <a:gd name="connsiteY363" fmla="*/ 1604365 h 6654708"/>
                <a:gd name="connsiteX364" fmla="*/ 311060 w 3048984"/>
                <a:gd name="connsiteY364" fmla="*/ 1430402 h 6654708"/>
                <a:gd name="connsiteX365" fmla="*/ 337335 w 3048984"/>
                <a:gd name="connsiteY365" fmla="*/ 1404126 h 6654708"/>
                <a:gd name="connsiteX366" fmla="*/ 536514 w 3048984"/>
                <a:gd name="connsiteY366" fmla="*/ 1413451 h 6654708"/>
                <a:gd name="connsiteX367" fmla="*/ 557703 w 3048984"/>
                <a:gd name="connsiteY367" fmla="*/ 1454981 h 6654708"/>
                <a:gd name="connsiteX368" fmla="*/ 1444878 w 3048984"/>
                <a:gd name="connsiteY368" fmla="*/ 6654692 h 6654708"/>
                <a:gd name="connsiteX369" fmla="*/ 1459875 w 3048984"/>
                <a:gd name="connsiteY369" fmla="*/ 6654708 h 6654708"/>
                <a:gd name="connsiteX370" fmla="*/ 571265 w 3048984"/>
                <a:gd name="connsiteY370" fmla="*/ 1442267 h 6654708"/>
                <a:gd name="connsiteX371" fmla="*/ 577732 w 3048984"/>
                <a:gd name="connsiteY371" fmla="*/ 1372564 h 6654708"/>
                <a:gd name="connsiteX372" fmla="*/ 578446 w 3048984"/>
                <a:gd name="connsiteY372" fmla="*/ 1374092 h 6654708"/>
                <a:gd name="connsiteX373" fmla="*/ 596321 w 3048984"/>
                <a:gd name="connsiteY373" fmla="*/ 1281958 h 6654708"/>
                <a:gd name="connsiteX374" fmla="*/ 771292 w 3048984"/>
                <a:gd name="connsiteY374" fmla="*/ 1144768 h 6654708"/>
                <a:gd name="connsiteX375" fmla="*/ 782960 w 3048984"/>
                <a:gd name="connsiteY375" fmla="*/ 1143749 h 6654708"/>
                <a:gd name="connsiteX376" fmla="*/ 800957 w 3048984"/>
                <a:gd name="connsiteY376" fmla="*/ 1163415 h 6654708"/>
                <a:gd name="connsiteX377" fmla="*/ 811976 w 3048984"/>
                <a:gd name="connsiteY377" fmla="*/ 1202405 h 6654708"/>
                <a:gd name="connsiteX378" fmla="*/ 776378 w 3048984"/>
                <a:gd name="connsiteY378" fmla="*/ 1219356 h 6654708"/>
                <a:gd name="connsiteX379" fmla="*/ 670537 w 3048984"/>
                <a:gd name="connsiteY379" fmla="*/ 1286314 h 6654708"/>
                <a:gd name="connsiteX380" fmla="*/ 578985 w 3048984"/>
                <a:gd name="connsiteY380" fmla="*/ 1375245 h 6654708"/>
                <a:gd name="connsiteX381" fmla="*/ 582907 w 3048984"/>
                <a:gd name="connsiteY381" fmla="*/ 1383630 h 6654708"/>
                <a:gd name="connsiteX382" fmla="*/ 590759 w 3048984"/>
                <a:gd name="connsiteY382" fmla="*/ 1385480 h 6654708"/>
                <a:gd name="connsiteX383" fmla="*/ 802653 w 3048984"/>
                <a:gd name="connsiteY383" fmla="*/ 1226984 h 6654708"/>
                <a:gd name="connsiteX384" fmla="*/ 837403 w 3048984"/>
                <a:gd name="connsiteY384" fmla="*/ 1189691 h 6654708"/>
                <a:gd name="connsiteX385" fmla="*/ 860289 w 3048984"/>
                <a:gd name="connsiteY385" fmla="*/ 1146464 h 6654708"/>
                <a:gd name="connsiteX386" fmla="*/ 936569 w 3048984"/>
                <a:gd name="connsiteY386" fmla="*/ 1045603 h 6654708"/>
                <a:gd name="connsiteX387" fmla="*/ 1128969 w 3048984"/>
                <a:gd name="connsiteY387" fmla="*/ 883716 h 6654708"/>
                <a:gd name="connsiteX388" fmla="*/ 1202707 w 3048984"/>
                <a:gd name="connsiteY388" fmla="*/ 826929 h 6654708"/>
                <a:gd name="connsiteX389" fmla="*/ 1367090 w 3048984"/>
                <a:gd name="connsiteY389" fmla="*/ 684353 h 6654708"/>
                <a:gd name="connsiteX390" fmla="*/ 1445379 w 3048984"/>
                <a:gd name="connsiteY390" fmla="*/ 627956 h 6654708"/>
                <a:gd name="connsiteX391" fmla="*/ 3046612 w 3048984"/>
                <a:gd name="connsiteY391" fmla="*/ 133 h 6654708"/>
                <a:gd name="connsiteX392" fmla="*/ 1443831 w 3048984"/>
                <a:gd name="connsiteY392" fmla="*/ 613226 h 6654708"/>
                <a:gd name="connsiteX393" fmla="*/ 1450541 w 3048984"/>
                <a:gd name="connsiteY393" fmla="*/ 427425 h 6654708"/>
                <a:gd name="connsiteX394" fmla="*/ 1490882 w 3048984"/>
                <a:gd name="connsiteY394" fmla="*/ 392125 h 6654708"/>
                <a:gd name="connsiteX395" fmla="*/ 2185937 w 3048984"/>
                <a:gd name="connsiteY395" fmla="*/ 131541 h 6654708"/>
                <a:gd name="connsiteX396" fmla="*/ 2136518 w 3048984"/>
                <a:gd name="connsiteY396" fmla="*/ 140074 h 6654708"/>
                <a:gd name="connsiteX397" fmla="*/ 1471387 w 3048984"/>
                <a:gd name="connsiteY397" fmla="*/ 387888 h 6654708"/>
                <a:gd name="connsiteX398" fmla="*/ 1448504 w 3048984"/>
                <a:gd name="connsiteY398" fmla="*/ 388734 h 6654708"/>
                <a:gd name="connsiteX399" fmla="*/ 1256951 w 3048984"/>
                <a:gd name="connsiteY399" fmla="*/ 355679 h 6654708"/>
                <a:gd name="connsiteX400" fmla="*/ 1269665 w 3048984"/>
                <a:gd name="connsiteY400" fmla="*/ 342118 h 6654708"/>
                <a:gd name="connsiteX401" fmla="*/ 1372222 w 3048984"/>
                <a:gd name="connsiteY401" fmla="*/ 281940 h 6654708"/>
                <a:gd name="connsiteX402" fmla="*/ 1348490 w 3048984"/>
                <a:gd name="connsiteY402" fmla="*/ 281940 h 6654708"/>
                <a:gd name="connsiteX403" fmla="*/ 1029802 w 3048984"/>
                <a:gd name="connsiteY403" fmla="*/ 399753 h 6654708"/>
                <a:gd name="connsiteX404" fmla="*/ 784853 w 3048984"/>
                <a:gd name="connsiteY404" fmla="*/ 395515 h 6654708"/>
                <a:gd name="connsiteX405" fmla="*/ 767055 w 3048984"/>
                <a:gd name="connsiteY405" fmla="*/ 390429 h 6654708"/>
                <a:gd name="connsiteX406" fmla="*/ 745124 w 3048984"/>
                <a:gd name="connsiteY406" fmla="*/ 378033 h 6654708"/>
                <a:gd name="connsiteX407" fmla="*/ 745052 w 3048984"/>
                <a:gd name="connsiteY407" fmla="*/ 377508 h 6654708"/>
                <a:gd name="connsiteX0" fmla="*/ 578446 w 3048984"/>
                <a:gd name="connsiteY0" fmla="*/ 1374092 h 6654708"/>
                <a:gd name="connsiteX1" fmla="*/ 578046 w 3048984"/>
                <a:gd name="connsiteY1" fmla="*/ 1376157 h 6654708"/>
                <a:gd name="connsiteX2" fmla="*/ 578985 w 3048984"/>
                <a:gd name="connsiteY2" fmla="*/ 1375245 h 6654708"/>
                <a:gd name="connsiteX3" fmla="*/ 578446 w 3048984"/>
                <a:gd name="connsiteY3" fmla="*/ 1374092 h 6654708"/>
                <a:gd name="connsiteX4" fmla="*/ 482693 w 3048984"/>
                <a:gd name="connsiteY4" fmla="*/ 1229845 h 6654708"/>
                <a:gd name="connsiteX5" fmla="*/ 517019 w 3048984"/>
                <a:gd name="connsiteY5" fmla="*/ 1234611 h 6654708"/>
                <a:gd name="connsiteX6" fmla="*/ 572960 w 3048984"/>
                <a:gd name="connsiteY6" fmla="*/ 1276143 h 6654708"/>
                <a:gd name="connsiteX7" fmla="*/ 577198 w 3048984"/>
                <a:gd name="connsiteY7" fmla="*/ 1295636 h 6654708"/>
                <a:gd name="connsiteX8" fmla="*/ 557704 w 3048984"/>
                <a:gd name="connsiteY8" fmla="*/ 1416840 h 6654708"/>
                <a:gd name="connsiteX9" fmla="*/ 339029 w 3048984"/>
                <a:gd name="connsiteY9" fmla="*/ 1388870 h 6654708"/>
                <a:gd name="connsiteX10" fmla="*/ 453452 w 3048984"/>
                <a:gd name="connsiteY10" fmla="*/ 1244783 h 6654708"/>
                <a:gd name="connsiteX11" fmla="*/ 482693 w 3048984"/>
                <a:gd name="connsiteY11" fmla="*/ 1229845 h 6654708"/>
                <a:gd name="connsiteX12" fmla="*/ 604757 w 3048984"/>
                <a:gd name="connsiteY12" fmla="*/ 1080194 h 6654708"/>
                <a:gd name="connsiteX13" fmla="*/ 615338 w 3048984"/>
                <a:gd name="connsiteY13" fmla="*/ 1080353 h 6654708"/>
                <a:gd name="connsiteX14" fmla="*/ 636528 w 3048984"/>
                <a:gd name="connsiteY14" fmla="*/ 1113409 h 6654708"/>
                <a:gd name="connsiteX15" fmla="*/ 584827 w 3048984"/>
                <a:gd name="connsiteY15" fmla="*/ 1270211 h 6654708"/>
                <a:gd name="connsiteX16" fmla="*/ 468709 w 3048984"/>
                <a:gd name="connsiteY16" fmla="*/ 1223593 h 6654708"/>
                <a:gd name="connsiteX17" fmla="*/ 578894 w 3048984"/>
                <a:gd name="connsiteY17" fmla="*/ 1093067 h 6654708"/>
                <a:gd name="connsiteX18" fmla="*/ 604757 w 3048984"/>
                <a:gd name="connsiteY18" fmla="*/ 1080194 h 6654708"/>
                <a:gd name="connsiteX19" fmla="*/ 757731 w 3048984"/>
                <a:gd name="connsiteY19" fmla="*/ 1038823 h 6654708"/>
                <a:gd name="connsiteX20" fmla="*/ 781463 w 3048984"/>
                <a:gd name="connsiteY20" fmla="*/ 1059165 h 6654708"/>
                <a:gd name="connsiteX21" fmla="*/ 789091 w 3048984"/>
                <a:gd name="connsiteY21" fmla="*/ 1116800 h 6654708"/>
                <a:gd name="connsiteX22" fmla="*/ 780616 w 3048984"/>
                <a:gd name="connsiteY22" fmla="*/ 1132056 h 6654708"/>
                <a:gd name="connsiteX23" fmla="*/ 612796 w 3048984"/>
                <a:gd name="connsiteY23" fmla="*/ 1222746 h 6654708"/>
                <a:gd name="connsiteX24" fmla="*/ 659412 w 3048984"/>
                <a:gd name="connsiteY24" fmla="*/ 1096458 h 6654708"/>
                <a:gd name="connsiteX25" fmla="*/ 757731 w 3048984"/>
                <a:gd name="connsiteY25" fmla="*/ 1038823 h 6654708"/>
                <a:gd name="connsiteX26" fmla="*/ 647759 w 3048984"/>
                <a:gd name="connsiteY26" fmla="*/ 1018269 h 6654708"/>
                <a:gd name="connsiteX27" fmla="*/ 661956 w 3048984"/>
                <a:gd name="connsiteY27" fmla="*/ 1021871 h 6654708"/>
                <a:gd name="connsiteX28" fmla="*/ 667041 w 3048984"/>
                <a:gd name="connsiteY28" fmla="*/ 1048994 h 6654708"/>
                <a:gd name="connsiteX29" fmla="*/ 659413 w 3048984"/>
                <a:gd name="connsiteY29" fmla="*/ 1063402 h 6654708"/>
                <a:gd name="connsiteX30" fmla="*/ 629747 w 3048984"/>
                <a:gd name="connsiteY30" fmla="*/ 1074421 h 6654708"/>
                <a:gd name="connsiteX31" fmla="*/ 598387 w 3048984"/>
                <a:gd name="connsiteY31" fmla="*/ 1069335 h 6654708"/>
                <a:gd name="connsiteX32" fmla="*/ 634834 w 3048984"/>
                <a:gd name="connsiteY32" fmla="*/ 1026109 h 6654708"/>
                <a:gd name="connsiteX33" fmla="*/ 647759 w 3048984"/>
                <a:gd name="connsiteY33" fmla="*/ 1018269 h 6654708"/>
                <a:gd name="connsiteX34" fmla="*/ 713181 w 3048984"/>
                <a:gd name="connsiteY34" fmla="*/ 934081 h 6654708"/>
                <a:gd name="connsiteX35" fmla="*/ 717047 w 3048984"/>
                <a:gd name="connsiteY35" fmla="*/ 934571 h 6654708"/>
                <a:gd name="connsiteX36" fmla="*/ 718742 w 3048984"/>
                <a:gd name="connsiteY36" fmla="*/ 948980 h 6654708"/>
                <a:gd name="connsiteX37" fmla="*/ 679754 w 3048984"/>
                <a:gd name="connsiteY37" fmla="*/ 1022719 h 6654708"/>
                <a:gd name="connsiteX38" fmla="*/ 672973 w 3048984"/>
                <a:gd name="connsiteY38" fmla="*/ 980340 h 6654708"/>
                <a:gd name="connsiteX39" fmla="*/ 706029 w 3048984"/>
                <a:gd name="connsiteY39" fmla="*/ 941352 h 6654708"/>
                <a:gd name="connsiteX40" fmla="*/ 713181 w 3048984"/>
                <a:gd name="connsiteY40" fmla="*/ 934081 h 6654708"/>
                <a:gd name="connsiteX41" fmla="*/ 1088072 w 3048984"/>
                <a:gd name="connsiteY41" fmla="*/ 866024 h 6654708"/>
                <a:gd name="connsiteX42" fmla="*/ 1133206 w 3048984"/>
                <a:gd name="connsiteY42" fmla="*/ 861679 h 6654708"/>
                <a:gd name="connsiteX43" fmla="*/ 821299 w 3048984"/>
                <a:gd name="connsiteY43" fmla="*/ 1177826 h 6654708"/>
                <a:gd name="connsiteX44" fmla="*/ 809434 w 3048984"/>
                <a:gd name="connsiteY44" fmla="*/ 1131208 h 6654708"/>
                <a:gd name="connsiteX45" fmla="*/ 1049296 w 3048984"/>
                <a:gd name="connsiteY45" fmla="*/ 878632 h 6654708"/>
                <a:gd name="connsiteX46" fmla="*/ 1088072 w 3048984"/>
                <a:gd name="connsiteY46" fmla="*/ 866024 h 6654708"/>
                <a:gd name="connsiteX47" fmla="*/ 762366 w 3048984"/>
                <a:gd name="connsiteY47" fmla="*/ 910640 h 6654708"/>
                <a:gd name="connsiteX48" fmla="*/ 768751 w 3048984"/>
                <a:gd name="connsiteY48" fmla="*/ 910839 h 6654708"/>
                <a:gd name="connsiteX49" fmla="*/ 777226 w 3048984"/>
                <a:gd name="connsiteY49" fmla="*/ 927790 h 6654708"/>
                <a:gd name="connsiteX50" fmla="*/ 778921 w 3048984"/>
                <a:gd name="connsiteY50" fmla="*/ 1016787 h 6654708"/>
                <a:gd name="connsiteX51" fmla="*/ 765360 w 3048984"/>
                <a:gd name="connsiteY51" fmla="*/ 1029500 h 6654708"/>
                <a:gd name="connsiteX52" fmla="*/ 680603 w 3048984"/>
                <a:gd name="connsiteY52" fmla="*/ 1050689 h 6654708"/>
                <a:gd name="connsiteX53" fmla="*/ 749255 w 3048984"/>
                <a:gd name="connsiteY53" fmla="*/ 921009 h 6654708"/>
                <a:gd name="connsiteX54" fmla="*/ 762366 w 3048984"/>
                <a:gd name="connsiteY54" fmla="*/ 910640 h 6654708"/>
                <a:gd name="connsiteX55" fmla="*/ 934953 w 3048984"/>
                <a:gd name="connsiteY55" fmla="*/ 881307 h 6654708"/>
                <a:gd name="connsiteX56" fmla="*/ 1052687 w 3048984"/>
                <a:gd name="connsiteY56" fmla="*/ 865919 h 6654708"/>
                <a:gd name="connsiteX57" fmla="*/ 802653 w 3048984"/>
                <a:gd name="connsiteY57" fmla="*/ 1118495 h 6654708"/>
                <a:gd name="connsiteX58" fmla="*/ 934953 w 3048984"/>
                <a:gd name="connsiteY58" fmla="*/ 881307 h 6654708"/>
                <a:gd name="connsiteX59" fmla="*/ 747498 w 3048984"/>
                <a:gd name="connsiteY59" fmla="*/ 893836 h 6654708"/>
                <a:gd name="connsiteX60" fmla="*/ 731638 w 3048984"/>
                <a:gd name="connsiteY60" fmla="*/ 928659 h 6654708"/>
                <a:gd name="connsiteX61" fmla="*/ 720835 w 3048984"/>
                <a:gd name="connsiteY61" fmla="*/ 921282 h 6654708"/>
                <a:gd name="connsiteX62" fmla="*/ 747498 w 3048984"/>
                <a:gd name="connsiteY62" fmla="*/ 893836 h 6654708"/>
                <a:gd name="connsiteX63" fmla="*/ 911393 w 3048984"/>
                <a:gd name="connsiteY63" fmla="*/ 861985 h 6654708"/>
                <a:gd name="connsiteX64" fmla="*/ 934026 w 3048984"/>
                <a:gd name="connsiteY64" fmla="*/ 865070 h 6654708"/>
                <a:gd name="connsiteX65" fmla="*/ 792481 w 3048984"/>
                <a:gd name="connsiteY65" fmla="*/ 993901 h 6654708"/>
                <a:gd name="connsiteX66" fmla="*/ 850964 w 3048984"/>
                <a:gd name="connsiteY66" fmla="*/ 873546 h 6654708"/>
                <a:gd name="connsiteX67" fmla="*/ 911393 w 3048984"/>
                <a:gd name="connsiteY67" fmla="*/ 861985 h 6654708"/>
                <a:gd name="connsiteX68" fmla="*/ 834437 w 3048984"/>
                <a:gd name="connsiteY68" fmla="*/ 856978 h 6654708"/>
                <a:gd name="connsiteX69" fmla="*/ 862830 w 3048984"/>
                <a:gd name="connsiteY69" fmla="*/ 859137 h 6654708"/>
                <a:gd name="connsiteX70" fmla="*/ 792482 w 3048984"/>
                <a:gd name="connsiteY70" fmla="*/ 896431 h 6654708"/>
                <a:gd name="connsiteX71" fmla="*/ 834437 w 3048984"/>
                <a:gd name="connsiteY71" fmla="*/ 856978 h 6654708"/>
                <a:gd name="connsiteX72" fmla="*/ 780209 w 3048984"/>
                <a:gd name="connsiteY72" fmla="*/ 863188 h 6654708"/>
                <a:gd name="connsiteX73" fmla="*/ 783562 w 3048984"/>
                <a:gd name="connsiteY73" fmla="*/ 902196 h 6654708"/>
                <a:gd name="connsiteX74" fmla="*/ 762818 w 3048984"/>
                <a:gd name="connsiteY74" fmla="*/ 898265 h 6654708"/>
                <a:gd name="connsiteX75" fmla="*/ 780209 w 3048984"/>
                <a:gd name="connsiteY75" fmla="*/ 863188 h 6654708"/>
                <a:gd name="connsiteX76" fmla="*/ 518715 w 3048984"/>
                <a:gd name="connsiteY76" fmla="*/ 898972 h 6654708"/>
                <a:gd name="connsiteX77" fmla="*/ 578893 w 3048984"/>
                <a:gd name="connsiteY77" fmla="*/ 890497 h 6654708"/>
                <a:gd name="connsiteX78" fmla="*/ 604320 w 3048984"/>
                <a:gd name="connsiteY78" fmla="*/ 904058 h 6654708"/>
                <a:gd name="connsiteX79" fmla="*/ 602625 w 3048984"/>
                <a:gd name="connsiteY79" fmla="*/ 1044756 h 6654708"/>
                <a:gd name="connsiteX80" fmla="*/ 567027 w 3048984"/>
                <a:gd name="connsiteY80" fmla="*/ 1085439 h 6654708"/>
                <a:gd name="connsiteX81" fmla="*/ 561942 w 3048984"/>
                <a:gd name="connsiteY81" fmla="*/ 984578 h 6654708"/>
                <a:gd name="connsiteX82" fmla="*/ 518715 w 3048984"/>
                <a:gd name="connsiteY82" fmla="*/ 898972 h 6654708"/>
                <a:gd name="connsiteX83" fmla="*/ 663651 w 3048984"/>
                <a:gd name="connsiteY83" fmla="*/ 874394 h 6654708"/>
                <a:gd name="connsiteX84" fmla="*/ 669914 w 3048984"/>
                <a:gd name="connsiteY84" fmla="*/ 874182 h 6654708"/>
                <a:gd name="connsiteX85" fmla="*/ 683144 w 3048984"/>
                <a:gd name="connsiteY85" fmla="*/ 883716 h 6654708"/>
                <a:gd name="connsiteX86" fmla="*/ 680602 w 3048984"/>
                <a:gd name="connsiteY86" fmla="*/ 951523 h 6654708"/>
                <a:gd name="connsiteX87" fmla="*/ 639918 w 3048984"/>
                <a:gd name="connsiteY87" fmla="*/ 999834 h 6654708"/>
                <a:gd name="connsiteX88" fmla="*/ 633985 w 3048984"/>
                <a:gd name="connsiteY88" fmla="*/ 1002377 h 6654708"/>
                <a:gd name="connsiteX89" fmla="*/ 605167 w 3048984"/>
                <a:gd name="connsiteY89" fmla="*/ 887956 h 6654708"/>
                <a:gd name="connsiteX90" fmla="*/ 663651 w 3048984"/>
                <a:gd name="connsiteY90" fmla="*/ 874394 h 6654708"/>
                <a:gd name="connsiteX91" fmla="*/ 715963 w 3048984"/>
                <a:gd name="connsiteY91" fmla="*/ 860566 h 6654708"/>
                <a:gd name="connsiteX92" fmla="*/ 730608 w 3048984"/>
                <a:gd name="connsiteY92" fmla="*/ 867614 h 6654708"/>
                <a:gd name="connsiteX93" fmla="*/ 708572 w 3048984"/>
                <a:gd name="connsiteY93" fmla="*/ 921857 h 6654708"/>
                <a:gd name="connsiteX94" fmla="*/ 687382 w 3048984"/>
                <a:gd name="connsiteY94" fmla="*/ 871003 h 6654708"/>
                <a:gd name="connsiteX95" fmla="*/ 715963 w 3048984"/>
                <a:gd name="connsiteY95" fmla="*/ 860566 h 6654708"/>
                <a:gd name="connsiteX96" fmla="*/ 758539 w 3048984"/>
                <a:gd name="connsiteY96" fmla="*/ 850583 h 6654708"/>
                <a:gd name="connsiteX97" fmla="*/ 767055 w 3048984"/>
                <a:gd name="connsiteY97" fmla="*/ 850661 h 6654708"/>
                <a:gd name="connsiteX98" fmla="*/ 745865 w 3048984"/>
                <a:gd name="connsiteY98" fmla="*/ 871851 h 6654708"/>
                <a:gd name="connsiteX99" fmla="*/ 740779 w 3048984"/>
                <a:gd name="connsiteY99" fmla="*/ 860833 h 6654708"/>
                <a:gd name="connsiteX100" fmla="*/ 758539 w 3048984"/>
                <a:gd name="connsiteY100" fmla="*/ 850583 h 6654708"/>
                <a:gd name="connsiteX101" fmla="*/ 370390 w 3048984"/>
                <a:gd name="connsiteY101" fmla="*/ 914229 h 6654708"/>
                <a:gd name="connsiteX102" fmla="*/ 493288 w 3048984"/>
                <a:gd name="connsiteY102" fmla="*/ 902363 h 6654708"/>
                <a:gd name="connsiteX103" fmla="*/ 520411 w 3048984"/>
                <a:gd name="connsiteY103" fmla="*/ 918468 h 6654708"/>
                <a:gd name="connsiteX104" fmla="*/ 551770 w 3048984"/>
                <a:gd name="connsiteY104" fmla="*/ 1099848 h 6654708"/>
                <a:gd name="connsiteX105" fmla="*/ 544142 w 3048984"/>
                <a:gd name="connsiteY105" fmla="*/ 1114257 h 6654708"/>
                <a:gd name="connsiteX106" fmla="*/ 460233 w 3048984"/>
                <a:gd name="connsiteY106" fmla="*/ 1215965 h 6654708"/>
                <a:gd name="connsiteX107" fmla="*/ 370390 w 3048984"/>
                <a:gd name="connsiteY107" fmla="*/ 914229 h 6654708"/>
                <a:gd name="connsiteX108" fmla="*/ 846620 w 3048984"/>
                <a:gd name="connsiteY108" fmla="*/ 822373 h 6654708"/>
                <a:gd name="connsiteX109" fmla="*/ 853507 w 3048984"/>
                <a:gd name="connsiteY109" fmla="*/ 825235 h 6654708"/>
                <a:gd name="connsiteX110" fmla="*/ 851812 w 3048984"/>
                <a:gd name="connsiteY110" fmla="*/ 835406 h 6654708"/>
                <a:gd name="connsiteX111" fmla="*/ 839097 w 3048984"/>
                <a:gd name="connsiteY111" fmla="*/ 841338 h 6654708"/>
                <a:gd name="connsiteX112" fmla="*/ 813670 w 3048984"/>
                <a:gd name="connsiteY112" fmla="*/ 834557 h 6654708"/>
                <a:gd name="connsiteX113" fmla="*/ 839098 w 3048984"/>
                <a:gd name="connsiteY113" fmla="*/ 825234 h 6654708"/>
                <a:gd name="connsiteX114" fmla="*/ 846620 w 3048984"/>
                <a:gd name="connsiteY114" fmla="*/ 822373 h 6654708"/>
                <a:gd name="connsiteX115" fmla="*/ 260205 w 3048984"/>
                <a:gd name="connsiteY115" fmla="*/ 915925 h 6654708"/>
                <a:gd name="connsiteX116" fmla="*/ 348354 w 3048984"/>
                <a:gd name="connsiteY116" fmla="*/ 915925 h 6654708"/>
                <a:gd name="connsiteX117" fmla="*/ 369544 w 3048984"/>
                <a:gd name="connsiteY117" fmla="*/ 929486 h 6654708"/>
                <a:gd name="connsiteX118" fmla="*/ 450909 w 3048984"/>
                <a:gd name="connsiteY118" fmla="*/ 1101544 h 6654708"/>
                <a:gd name="connsiteX119" fmla="*/ 454301 w 3048984"/>
                <a:gd name="connsiteY119" fmla="*/ 1138836 h 6654708"/>
                <a:gd name="connsiteX120" fmla="*/ 410227 w 3048984"/>
                <a:gd name="connsiteY120" fmla="*/ 1281228 h 6654708"/>
                <a:gd name="connsiteX121" fmla="*/ 342419 w 3048984"/>
                <a:gd name="connsiteY121" fmla="*/ 1365986 h 6654708"/>
                <a:gd name="connsiteX122" fmla="*/ 260205 w 3048984"/>
                <a:gd name="connsiteY122" fmla="*/ 915925 h 6654708"/>
                <a:gd name="connsiteX123" fmla="*/ 899276 w 3048984"/>
                <a:gd name="connsiteY123" fmla="*/ 807436 h 6654708"/>
                <a:gd name="connsiteX124" fmla="*/ 892495 w 3048984"/>
                <a:gd name="connsiteY124" fmla="*/ 837100 h 6654708"/>
                <a:gd name="connsiteX125" fmla="*/ 870458 w 3048984"/>
                <a:gd name="connsiteY125" fmla="*/ 844728 h 6654708"/>
                <a:gd name="connsiteX126" fmla="*/ 866220 w 3048984"/>
                <a:gd name="connsiteY126" fmla="*/ 828625 h 6654708"/>
                <a:gd name="connsiteX127" fmla="*/ 899276 w 3048984"/>
                <a:gd name="connsiteY127" fmla="*/ 807436 h 6654708"/>
                <a:gd name="connsiteX128" fmla="*/ 954367 w 3048984"/>
                <a:gd name="connsiteY128" fmla="*/ 788789 h 6654708"/>
                <a:gd name="connsiteX129" fmla="*/ 943349 w 3048984"/>
                <a:gd name="connsiteY129" fmla="*/ 832015 h 6654708"/>
                <a:gd name="connsiteX130" fmla="*/ 934026 w 3048984"/>
                <a:gd name="connsiteY130" fmla="*/ 850661 h 6654708"/>
                <a:gd name="connsiteX131" fmla="*/ 905208 w 3048984"/>
                <a:gd name="connsiteY131" fmla="*/ 846423 h 6654708"/>
                <a:gd name="connsiteX132" fmla="*/ 906904 w 3048984"/>
                <a:gd name="connsiteY132" fmla="*/ 821845 h 6654708"/>
                <a:gd name="connsiteX133" fmla="*/ 954367 w 3048984"/>
                <a:gd name="connsiteY133" fmla="*/ 788789 h 6654708"/>
                <a:gd name="connsiteX134" fmla="*/ 159345 w 3048984"/>
                <a:gd name="connsiteY134" fmla="*/ 919314 h 6654708"/>
                <a:gd name="connsiteX135" fmla="*/ 233932 w 3048984"/>
                <a:gd name="connsiteY135" fmla="*/ 919315 h 6654708"/>
                <a:gd name="connsiteX136" fmla="*/ 257662 w 3048984"/>
                <a:gd name="connsiteY136" fmla="*/ 939655 h 6654708"/>
                <a:gd name="connsiteX137" fmla="*/ 298345 w 3048984"/>
                <a:gd name="connsiteY137" fmla="*/ 1056621 h 6654708"/>
                <a:gd name="connsiteX138" fmla="*/ 329707 w 3048984"/>
                <a:gd name="connsiteY138" fmla="*/ 1274448 h 6654708"/>
                <a:gd name="connsiteX139" fmla="*/ 279699 w 3048984"/>
                <a:gd name="connsiteY139" fmla="*/ 1454134 h 6654708"/>
                <a:gd name="connsiteX140" fmla="*/ 238169 w 3048984"/>
                <a:gd name="connsiteY140" fmla="*/ 1513464 h 6654708"/>
                <a:gd name="connsiteX141" fmla="*/ 202571 w 3048984"/>
                <a:gd name="connsiteY141" fmla="*/ 1031195 h 6654708"/>
                <a:gd name="connsiteX142" fmla="*/ 159345 w 3048984"/>
                <a:gd name="connsiteY142" fmla="*/ 919314 h 6654708"/>
                <a:gd name="connsiteX143" fmla="*/ 750951 w 3048984"/>
                <a:gd name="connsiteY143" fmla="*/ 819301 h 6654708"/>
                <a:gd name="connsiteX144" fmla="*/ 757321 w 3048984"/>
                <a:gd name="connsiteY144" fmla="*/ 818533 h 6654708"/>
                <a:gd name="connsiteX145" fmla="*/ 777225 w 3048984"/>
                <a:gd name="connsiteY145" fmla="*/ 831166 h 6654708"/>
                <a:gd name="connsiteX146" fmla="*/ 749255 w 3048984"/>
                <a:gd name="connsiteY146" fmla="*/ 836252 h 6654708"/>
                <a:gd name="connsiteX147" fmla="*/ 750951 w 3048984"/>
                <a:gd name="connsiteY147" fmla="*/ 819301 h 6654708"/>
                <a:gd name="connsiteX148" fmla="*/ 1029802 w 3048984"/>
                <a:gd name="connsiteY148" fmla="*/ 759971 h 6654708"/>
                <a:gd name="connsiteX149" fmla="*/ 995899 w 3048984"/>
                <a:gd name="connsiteY149" fmla="*/ 843033 h 6654708"/>
                <a:gd name="connsiteX150" fmla="*/ 975558 w 3048984"/>
                <a:gd name="connsiteY150" fmla="*/ 852357 h 6654708"/>
                <a:gd name="connsiteX151" fmla="*/ 952673 w 3048984"/>
                <a:gd name="connsiteY151" fmla="*/ 838796 h 6654708"/>
                <a:gd name="connsiteX152" fmla="*/ 997595 w 3048984"/>
                <a:gd name="connsiteY152" fmla="*/ 770989 h 6654708"/>
                <a:gd name="connsiteX153" fmla="*/ 1029802 w 3048984"/>
                <a:gd name="connsiteY153" fmla="*/ 759971 h 6654708"/>
                <a:gd name="connsiteX154" fmla="*/ 848422 w 3048984"/>
                <a:gd name="connsiteY154" fmla="*/ 777771 h 6654708"/>
                <a:gd name="connsiteX155" fmla="*/ 812823 w 3048984"/>
                <a:gd name="connsiteY155" fmla="*/ 819301 h 6654708"/>
                <a:gd name="connsiteX156" fmla="*/ 848422 w 3048984"/>
                <a:gd name="connsiteY156" fmla="*/ 777771 h 6654708"/>
                <a:gd name="connsiteX157" fmla="*/ 711115 w 3048984"/>
                <a:gd name="connsiteY157" fmla="*/ 789636 h 6654708"/>
                <a:gd name="connsiteX158" fmla="*/ 738237 w 3048984"/>
                <a:gd name="connsiteY158" fmla="*/ 830319 h 6654708"/>
                <a:gd name="connsiteX159" fmla="*/ 690773 w 3048984"/>
                <a:gd name="connsiteY159" fmla="*/ 854898 h 6654708"/>
                <a:gd name="connsiteX160" fmla="*/ 711115 w 3048984"/>
                <a:gd name="connsiteY160" fmla="*/ 789636 h 6654708"/>
                <a:gd name="connsiteX161" fmla="*/ 1159481 w 3048984"/>
                <a:gd name="connsiteY161" fmla="*/ 715051 h 6654708"/>
                <a:gd name="connsiteX162" fmla="*/ 1110321 w 3048984"/>
                <a:gd name="connsiteY162" fmla="*/ 771837 h 6654708"/>
                <a:gd name="connsiteX163" fmla="*/ 1081503 w 3048984"/>
                <a:gd name="connsiteY163" fmla="*/ 837947 h 6654708"/>
                <a:gd name="connsiteX164" fmla="*/ 1063705 w 3048984"/>
                <a:gd name="connsiteY164" fmla="*/ 853205 h 6654708"/>
                <a:gd name="connsiteX165" fmla="*/ 1033192 w 3048984"/>
                <a:gd name="connsiteY165" fmla="*/ 853204 h 6654708"/>
                <a:gd name="connsiteX166" fmla="*/ 1006917 w 3048984"/>
                <a:gd name="connsiteY166" fmla="*/ 822691 h 6654708"/>
                <a:gd name="connsiteX167" fmla="*/ 1059466 w 3048984"/>
                <a:gd name="connsiteY167" fmla="*/ 750648 h 6654708"/>
                <a:gd name="connsiteX168" fmla="*/ 1159481 w 3048984"/>
                <a:gd name="connsiteY168" fmla="*/ 715051 h 6654708"/>
                <a:gd name="connsiteX169" fmla="*/ 789091 w 3048984"/>
                <a:gd name="connsiteY169" fmla="*/ 774380 h 6654708"/>
                <a:gd name="connsiteX170" fmla="*/ 795766 w 3048984"/>
                <a:gd name="connsiteY170" fmla="*/ 773532 h 6654708"/>
                <a:gd name="connsiteX171" fmla="*/ 801804 w 3048984"/>
                <a:gd name="connsiteY171" fmla="*/ 775227 h 6654708"/>
                <a:gd name="connsiteX172" fmla="*/ 793329 w 3048984"/>
                <a:gd name="connsiteY172" fmla="*/ 804045 h 6654708"/>
                <a:gd name="connsiteX173" fmla="*/ 789091 w 3048984"/>
                <a:gd name="connsiteY173" fmla="*/ 774380 h 6654708"/>
                <a:gd name="connsiteX174" fmla="*/ 901819 w 3048984"/>
                <a:gd name="connsiteY174" fmla="*/ 729458 h 6654708"/>
                <a:gd name="connsiteX175" fmla="*/ 910294 w 3048984"/>
                <a:gd name="connsiteY175" fmla="*/ 759971 h 6654708"/>
                <a:gd name="connsiteX176" fmla="*/ 918770 w 3048984"/>
                <a:gd name="connsiteY176" fmla="*/ 783703 h 6654708"/>
                <a:gd name="connsiteX177" fmla="*/ 873000 w 3048984"/>
                <a:gd name="connsiteY177" fmla="*/ 798960 h 6654708"/>
                <a:gd name="connsiteX178" fmla="*/ 869610 w 3048984"/>
                <a:gd name="connsiteY178" fmla="*/ 757430 h 6654708"/>
                <a:gd name="connsiteX179" fmla="*/ 901819 w 3048984"/>
                <a:gd name="connsiteY179" fmla="*/ 729458 h 6654708"/>
                <a:gd name="connsiteX180" fmla="*/ 764511 w 3048984"/>
                <a:gd name="connsiteY180" fmla="*/ 750648 h 6654708"/>
                <a:gd name="connsiteX181" fmla="*/ 760274 w 3048984"/>
                <a:gd name="connsiteY181" fmla="*/ 793874 h 6654708"/>
                <a:gd name="connsiteX182" fmla="*/ 722981 w 3048984"/>
                <a:gd name="connsiteY182" fmla="*/ 785398 h 6654708"/>
                <a:gd name="connsiteX183" fmla="*/ 764511 w 3048984"/>
                <a:gd name="connsiteY183" fmla="*/ 750648 h 6654708"/>
                <a:gd name="connsiteX184" fmla="*/ 1392946 w 3048984"/>
                <a:gd name="connsiteY184" fmla="*/ 639365 h 6654708"/>
                <a:gd name="connsiteX185" fmla="*/ 1178975 w 3048984"/>
                <a:gd name="connsiteY185" fmla="*/ 832015 h 6654708"/>
                <a:gd name="connsiteX186" fmla="*/ 1134901 w 3048984"/>
                <a:gd name="connsiteY186" fmla="*/ 847271 h 6654708"/>
                <a:gd name="connsiteX187" fmla="*/ 1093370 w 3048984"/>
                <a:gd name="connsiteY187" fmla="*/ 846424 h 6654708"/>
                <a:gd name="connsiteX188" fmla="*/ 1103541 w 3048984"/>
                <a:gd name="connsiteY188" fmla="*/ 803197 h 6654708"/>
                <a:gd name="connsiteX189" fmla="*/ 1240000 w 3048984"/>
                <a:gd name="connsiteY189" fmla="*/ 685384 h 6654708"/>
                <a:gd name="connsiteX190" fmla="*/ 1392946 w 3048984"/>
                <a:gd name="connsiteY190" fmla="*/ 639365 h 6654708"/>
                <a:gd name="connsiteX191" fmla="*/ 848846 w 3048984"/>
                <a:gd name="connsiteY191" fmla="*/ 729671 h 6654708"/>
                <a:gd name="connsiteX192" fmla="*/ 861982 w 3048984"/>
                <a:gd name="connsiteY192" fmla="*/ 734544 h 6654708"/>
                <a:gd name="connsiteX193" fmla="*/ 874696 w 3048984"/>
                <a:gd name="connsiteY193" fmla="*/ 741325 h 6654708"/>
                <a:gd name="connsiteX194" fmla="*/ 860287 w 3048984"/>
                <a:gd name="connsiteY194" fmla="*/ 749800 h 6654708"/>
                <a:gd name="connsiteX195" fmla="*/ 834861 w 3048984"/>
                <a:gd name="connsiteY195" fmla="*/ 759123 h 6654708"/>
                <a:gd name="connsiteX196" fmla="*/ 838250 w 3048984"/>
                <a:gd name="connsiteY196" fmla="*/ 738783 h 6654708"/>
                <a:gd name="connsiteX197" fmla="*/ 848846 w 3048984"/>
                <a:gd name="connsiteY197" fmla="*/ 729671 h 6654708"/>
                <a:gd name="connsiteX198" fmla="*/ 772141 w 3048984"/>
                <a:gd name="connsiteY198" fmla="*/ 726068 h 6654708"/>
                <a:gd name="connsiteX199" fmla="*/ 825536 w 3048984"/>
                <a:gd name="connsiteY199" fmla="*/ 733697 h 6654708"/>
                <a:gd name="connsiteX200" fmla="*/ 794177 w 3048984"/>
                <a:gd name="connsiteY200" fmla="*/ 763361 h 6654708"/>
                <a:gd name="connsiteX201" fmla="*/ 772141 w 3048984"/>
                <a:gd name="connsiteY201" fmla="*/ 726068 h 6654708"/>
                <a:gd name="connsiteX202" fmla="*/ 642461 w 3048984"/>
                <a:gd name="connsiteY202" fmla="*/ 731153 h 6654708"/>
                <a:gd name="connsiteX203" fmla="*/ 691620 w 3048984"/>
                <a:gd name="connsiteY203" fmla="*/ 771836 h 6654708"/>
                <a:gd name="connsiteX204" fmla="*/ 699249 w 3048984"/>
                <a:gd name="connsiteY204" fmla="*/ 799808 h 6654708"/>
                <a:gd name="connsiteX205" fmla="*/ 628900 w 3048984"/>
                <a:gd name="connsiteY205" fmla="*/ 871003 h 6654708"/>
                <a:gd name="connsiteX206" fmla="*/ 602625 w 3048984"/>
                <a:gd name="connsiteY206" fmla="*/ 876089 h 6654708"/>
                <a:gd name="connsiteX207" fmla="*/ 642461 w 3048984"/>
                <a:gd name="connsiteY207" fmla="*/ 731153 h 6654708"/>
                <a:gd name="connsiteX208" fmla="*/ 978099 w 3048984"/>
                <a:gd name="connsiteY208" fmla="*/ 672672 h 6654708"/>
                <a:gd name="connsiteX209" fmla="*/ 977253 w 3048984"/>
                <a:gd name="connsiteY209" fmla="*/ 753190 h 6654708"/>
                <a:gd name="connsiteX210" fmla="*/ 967929 w 3048984"/>
                <a:gd name="connsiteY210" fmla="*/ 767599 h 6654708"/>
                <a:gd name="connsiteX211" fmla="*/ 927245 w 3048984"/>
                <a:gd name="connsiteY211" fmla="*/ 770141 h 6654708"/>
                <a:gd name="connsiteX212" fmla="*/ 934874 w 3048984"/>
                <a:gd name="connsiteY212" fmla="*/ 704032 h 6654708"/>
                <a:gd name="connsiteX213" fmla="*/ 978099 w 3048984"/>
                <a:gd name="connsiteY213" fmla="*/ 672672 h 6654708"/>
                <a:gd name="connsiteX214" fmla="*/ 752646 w 3048984"/>
                <a:gd name="connsiteY214" fmla="*/ 700640 h 6654708"/>
                <a:gd name="connsiteX215" fmla="*/ 732303 w 3048984"/>
                <a:gd name="connsiteY215" fmla="*/ 767600 h 6654708"/>
                <a:gd name="connsiteX216" fmla="*/ 678906 w 3048984"/>
                <a:gd name="connsiteY216" fmla="*/ 746409 h 6654708"/>
                <a:gd name="connsiteX217" fmla="*/ 752646 w 3048984"/>
                <a:gd name="connsiteY217" fmla="*/ 700640 h 6654708"/>
                <a:gd name="connsiteX218" fmla="*/ 890535 w 3048984"/>
                <a:gd name="connsiteY218" fmla="*/ 667692 h 6654708"/>
                <a:gd name="connsiteX219" fmla="*/ 895038 w 3048984"/>
                <a:gd name="connsiteY219" fmla="*/ 668433 h 6654708"/>
                <a:gd name="connsiteX220" fmla="*/ 954367 w 3048984"/>
                <a:gd name="connsiteY220" fmla="*/ 674366 h 6654708"/>
                <a:gd name="connsiteX221" fmla="*/ 895039 w 3048984"/>
                <a:gd name="connsiteY221" fmla="*/ 719288 h 6654708"/>
                <a:gd name="connsiteX222" fmla="*/ 867916 w 3048984"/>
                <a:gd name="connsiteY222" fmla="*/ 724372 h 6654708"/>
                <a:gd name="connsiteX223" fmla="*/ 859439 w 3048984"/>
                <a:gd name="connsiteY223" fmla="*/ 704879 h 6654708"/>
                <a:gd name="connsiteX224" fmla="*/ 881476 w 3048984"/>
                <a:gd name="connsiteY224" fmla="*/ 674366 h 6654708"/>
                <a:gd name="connsiteX225" fmla="*/ 890535 w 3048984"/>
                <a:gd name="connsiteY225" fmla="*/ 667692 h 6654708"/>
                <a:gd name="connsiteX226" fmla="*/ 766207 w 3048984"/>
                <a:gd name="connsiteY226" fmla="*/ 682842 h 6654708"/>
                <a:gd name="connsiteX227" fmla="*/ 850964 w 3048984"/>
                <a:gd name="connsiteY227" fmla="*/ 687928 h 6654708"/>
                <a:gd name="connsiteX228" fmla="*/ 799262 w 3048984"/>
                <a:gd name="connsiteY228" fmla="*/ 723526 h 6654708"/>
                <a:gd name="connsiteX229" fmla="*/ 766207 w 3048984"/>
                <a:gd name="connsiteY229" fmla="*/ 682842 h 6654708"/>
                <a:gd name="connsiteX230" fmla="*/ 1038279 w 3048984"/>
                <a:gd name="connsiteY230" fmla="*/ 636226 h 6654708"/>
                <a:gd name="connsiteX231" fmla="*/ 1067095 w 3048984"/>
                <a:gd name="connsiteY231" fmla="*/ 732002 h 6654708"/>
                <a:gd name="connsiteX232" fmla="*/ 1011157 w 3048984"/>
                <a:gd name="connsiteY232" fmla="*/ 753190 h 6654708"/>
                <a:gd name="connsiteX233" fmla="*/ 983185 w 3048984"/>
                <a:gd name="connsiteY233" fmla="*/ 737934 h 6654708"/>
                <a:gd name="connsiteX234" fmla="*/ 1038279 w 3048984"/>
                <a:gd name="connsiteY234" fmla="*/ 636226 h 6654708"/>
                <a:gd name="connsiteX235" fmla="*/ 589911 w 3048984"/>
                <a:gd name="connsiteY235" fmla="*/ 688775 h 6654708"/>
                <a:gd name="connsiteX236" fmla="*/ 628053 w 3048984"/>
                <a:gd name="connsiteY236" fmla="*/ 812520 h 6654708"/>
                <a:gd name="connsiteX237" fmla="*/ 531430 w 3048984"/>
                <a:gd name="connsiteY237" fmla="*/ 882021 h 6654708"/>
                <a:gd name="connsiteX238" fmla="*/ 589911 w 3048984"/>
                <a:gd name="connsiteY238" fmla="*/ 688775 h 6654708"/>
                <a:gd name="connsiteX239" fmla="*/ 941061 w 3048984"/>
                <a:gd name="connsiteY239" fmla="*/ 610236 h 6654708"/>
                <a:gd name="connsiteX240" fmla="*/ 949323 w 3048984"/>
                <a:gd name="connsiteY240" fmla="*/ 610335 h 6654708"/>
                <a:gd name="connsiteX241" fmla="*/ 962843 w 3048984"/>
                <a:gd name="connsiteY241" fmla="*/ 615884 h 6654708"/>
                <a:gd name="connsiteX242" fmla="*/ 1032344 w 3048984"/>
                <a:gd name="connsiteY242" fmla="*/ 623512 h 6654708"/>
                <a:gd name="connsiteX243" fmla="*/ 915381 w 3048984"/>
                <a:gd name="connsiteY243" fmla="*/ 665042 h 6654708"/>
                <a:gd name="connsiteX244" fmla="*/ 906057 w 3048984"/>
                <a:gd name="connsiteY244" fmla="*/ 644701 h 6654708"/>
                <a:gd name="connsiteX245" fmla="*/ 921313 w 3048984"/>
                <a:gd name="connsiteY245" fmla="*/ 626901 h 6654708"/>
                <a:gd name="connsiteX246" fmla="*/ 941061 w 3048984"/>
                <a:gd name="connsiteY246" fmla="*/ 610236 h 6654708"/>
                <a:gd name="connsiteX247" fmla="*/ 1167955 w 3048984"/>
                <a:gd name="connsiteY247" fmla="*/ 558248 h 6654708"/>
                <a:gd name="connsiteX248" fmla="*/ 1205249 w 3048984"/>
                <a:gd name="connsiteY248" fmla="*/ 682842 h 6654708"/>
                <a:gd name="connsiteX249" fmla="*/ 1089133 w 3048984"/>
                <a:gd name="connsiteY249" fmla="*/ 724372 h 6654708"/>
                <a:gd name="connsiteX250" fmla="*/ 1041668 w 3048984"/>
                <a:gd name="connsiteY250" fmla="*/ 671823 h 6654708"/>
                <a:gd name="connsiteX251" fmla="*/ 1074723 w 3048984"/>
                <a:gd name="connsiteY251" fmla="*/ 612494 h 6654708"/>
                <a:gd name="connsiteX252" fmla="*/ 1167955 w 3048984"/>
                <a:gd name="connsiteY252" fmla="*/ 558248 h 6654708"/>
                <a:gd name="connsiteX253" fmla="*/ 755189 w 3048984"/>
                <a:gd name="connsiteY253" fmla="*/ 621817 h 6654708"/>
                <a:gd name="connsiteX254" fmla="*/ 912837 w 3048984"/>
                <a:gd name="connsiteY254" fmla="*/ 615883 h 6654708"/>
                <a:gd name="connsiteX255" fmla="*/ 817908 w 3048984"/>
                <a:gd name="connsiteY255" fmla="*/ 681995 h 6654708"/>
                <a:gd name="connsiteX256" fmla="*/ 755189 w 3048984"/>
                <a:gd name="connsiteY256" fmla="*/ 621817 h 6654708"/>
                <a:gd name="connsiteX257" fmla="*/ 738237 w 3048984"/>
                <a:gd name="connsiteY257" fmla="*/ 619274 h 6654708"/>
                <a:gd name="connsiteX258" fmla="*/ 714506 w 3048984"/>
                <a:gd name="connsiteY258" fmla="*/ 725221 h 6654708"/>
                <a:gd name="connsiteX259" fmla="*/ 619577 w 3048984"/>
                <a:gd name="connsiteY259" fmla="*/ 692165 h 6654708"/>
                <a:gd name="connsiteX260" fmla="*/ 738237 w 3048984"/>
                <a:gd name="connsiteY260" fmla="*/ 619274 h 6654708"/>
                <a:gd name="connsiteX261" fmla="*/ 1272208 w 3048984"/>
                <a:gd name="connsiteY261" fmla="*/ 501461 h 6654708"/>
                <a:gd name="connsiteX262" fmla="*/ 1310348 w 3048984"/>
                <a:gd name="connsiteY262" fmla="*/ 650635 h 6654708"/>
                <a:gd name="connsiteX263" fmla="*/ 1238305 w 3048984"/>
                <a:gd name="connsiteY263" fmla="*/ 672670 h 6654708"/>
                <a:gd name="connsiteX264" fmla="*/ 1195078 w 3048984"/>
                <a:gd name="connsiteY264" fmla="*/ 656567 h 6654708"/>
                <a:gd name="connsiteX265" fmla="*/ 1181517 w 3048984"/>
                <a:gd name="connsiteY265" fmla="*/ 565878 h 6654708"/>
                <a:gd name="connsiteX266" fmla="*/ 1197622 w 3048984"/>
                <a:gd name="connsiteY266" fmla="*/ 543840 h 6654708"/>
                <a:gd name="connsiteX267" fmla="*/ 1272208 w 3048984"/>
                <a:gd name="connsiteY267" fmla="*/ 501461 h 6654708"/>
                <a:gd name="connsiteX268" fmla="*/ 508544 w 3048984"/>
                <a:gd name="connsiteY268" fmla="*/ 615883 h 6654708"/>
                <a:gd name="connsiteX269" fmla="*/ 578893 w 3048984"/>
                <a:gd name="connsiteY269" fmla="*/ 751495 h 6654708"/>
                <a:gd name="connsiteX270" fmla="*/ 567875 w 3048984"/>
                <a:gd name="connsiteY270" fmla="*/ 798959 h 6654708"/>
                <a:gd name="connsiteX271" fmla="*/ 449215 w 3048984"/>
                <a:gd name="connsiteY271" fmla="*/ 894735 h 6654708"/>
                <a:gd name="connsiteX272" fmla="*/ 392428 w 3048984"/>
                <a:gd name="connsiteY272" fmla="*/ 899821 h 6654708"/>
                <a:gd name="connsiteX273" fmla="*/ 508544 w 3048984"/>
                <a:gd name="connsiteY273" fmla="*/ 615883 h 6654708"/>
                <a:gd name="connsiteX274" fmla="*/ 1080658 w 3048984"/>
                <a:gd name="connsiteY274" fmla="*/ 474339 h 6654708"/>
                <a:gd name="connsiteX275" fmla="*/ 1174738 w 3048984"/>
                <a:gd name="connsiteY275" fmla="*/ 541297 h 6654708"/>
                <a:gd name="connsiteX276" fmla="*/ 993357 w 3048984"/>
                <a:gd name="connsiteY276" fmla="*/ 610798 h 6654708"/>
                <a:gd name="connsiteX277" fmla="*/ 984032 w 3048984"/>
                <a:gd name="connsiteY277" fmla="*/ 609950 h 6654708"/>
                <a:gd name="connsiteX278" fmla="*/ 953521 w 3048984"/>
                <a:gd name="connsiteY278" fmla="*/ 596390 h 6654708"/>
                <a:gd name="connsiteX279" fmla="*/ 970472 w 3048984"/>
                <a:gd name="connsiteY279" fmla="*/ 573504 h 6654708"/>
                <a:gd name="connsiteX280" fmla="*/ 1080658 w 3048984"/>
                <a:gd name="connsiteY280" fmla="*/ 474339 h 6654708"/>
                <a:gd name="connsiteX281" fmla="*/ 1449350 w 3048984"/>
                <a:gd name="connsiteY281" fmla="*/ 411618 h 6654708"/>
                <a:gd name="connsiteX282" fmla="*/ 1413753 w 3048984"/>
                <a:gd name="connsiteY282" fmla="*/ 561639 h 6654708"/>
                <a:gd name="connsiteX283" fmla="*/ 1419157 w 3048984"/>
                <a:gd name="connsiteY283" fmla="*/ 585583 h 6654708"/>
                <a:gd name="connsiteX284" fmla="*/ 1436046 w 3048984"/>
                <a:gd name="connsiteY284" fmla="*/ 616937 h 6654708"/>
                <a:gd name="connsiteX285" fmla="*/ 1368822 w 3048984"/>
                <a:gd name="connsiteY285" fmla="*/ 634538 h 6654708"/>
                <a:gd name="connsiteX286" fmla="*/ 1335776 w 3048984"/>
                <a:gd name="connsiteY286" fmla="*/ 643854 h 6654708"/>
                <a:gd name="connsiteX287" fmla="*/ 1310348 w 3048984"/>
                <a:gd name="connsiteY287" fmla="*/ 636226 h 6654708"/>
                <a:gd name="connsiteX288" fmla="*/ 1285768 w 3048984"/>
                <a:gd name="connsiteY288" fmla="*/ 500614 h 6654708"/>
                <a:gd name="connsiteX289" fmla="*/ 1296787 w 3048984"/>
                <a:gd name="connsiteY289" fmla="*/ 488747 h 6654708"/>
                <a:gd name="connsiteX290" fmla="*/ 1371373 w 3048984"/>
                <a:gd name="connsiteY290" fmla="*/ 449759 h 6654708"/>
                <a:gd name="connsiteX291" fmla="*/ 1449350 w 3048984"/>
                <a:gd name="connsiteY291" fmla="*/ 411618 h 6654708"/>
                <a:gd name="connsiteX292" fmla="*/ 744170 w 3048984"/>
                <a:gd name="connsiteY292" fmla="*/ 505700 h 6654708"/>
                <a:gd name="connsiteX293" fmla="*/ 1040820 w 3048984"/>
                <a:gd name="connsiteY293" fmla="*/ 489596 h 6654708"/>
                <a:gd name="connsiteX294" fmla="*/ 914532 w 3048984"/>
                <a:gd name="connsiteY294" fmla="*/ 601476 h 6654708"/>
                <a:gd name="connsiteX295" fmla="*/ 784006 w 3048984"/>
                <a:gd name="connsiteY295" fmla="*/ 618427 h 6654708"/>
                <a:gd name="connsiteX296" fmla="*/ 747559 w 3048984"/>
                <a:gd name="connsiteY296" fmla="*/ 577744 h 6654708"/>
                <a:gd name="connsiteX297" fmla="*/ 744170 w 3048984"/>
                <a:gd name="connsiteY297" fmla="*/ 505700 h 6654708"/>
                <a:gd name="connsiteX298" fmla="*/ 728066 w 3048984"/>
                <a:gd name="connsiteY298" fmla="*/ 502309 h 6654708"/>
                <a:gd name="connsiteX299" fmla="*/ 736541 w 3048984"/>
                <a:gd name="connsiteY299" fmla="*/ 586220 h 6654708"/>
                <a:gd name="connsiteX300" fmla="*/ 733152 w 3048984"/>
                <a:gd name="connsiteY300" fmla="*/ 606560 h 6654708"/>
                <a:gd name="connsiteX301" fmla="*/ 620425 w 3048984"/>
                <a:gd name="connsiteY301" fmla="*/ 681147 h 6654708"/>
                <a:gd name="connsiteX302" fmla="*/ 594150 w 3048984"/>
                <a:gd name="connsiteY302" fmla="*/ 673518 h 6654708"/>
                <a:gd name="connsiteX303" fmla="*/ 533972 w 3048984"/>
                <a:gd name="connsiteY303" fmla="*/ 619273 h 6654708"/>
                <a:gd name="connsiteX304" fmla="*/ 728066 w 3048984"/>
                <a:gd name="connsiteY304" fmla="*/ 502309 h 6654708"/>
                <a:gd name="connsiteX305" fmla="*/ 427177 w 3048984"/>
                <a:gd name="connsiteY305" fmla="*/ 522651 h 6654708"/>
                <a:gd name="connsiteX306" fmla="*/ 487355 w 3048984"/>
                <a:gd name="connsiteY306" fmla="*/ 590457 h 6654708"/>
                <a:gd name="connsiteX307" fmla="*/ 497526 w 3048984"/>
                <a:gd name="connsiteY307" fmla="*/ 620969 h 6654708"/>
                <a:gd name="connsiteX308" fmla="*/ 405140 w 3048984"/>
                <a:gd name="connsiteY308" fmla="*/ 869308 h 6654708"/>
                <a:gd name="connsiteX309" fmla="*/ 328859 w 3048984"/>
                <a:gd name="connsiteY309" fmla="*/ 903211 h 6654708"/>
                <a:gd name="connsiteX310" fmla="*/ 258511 w 3048984"/>
                <a:gd name="connsiteY310" fmla="*/ 906602 h 6654708"/>
                <a:gd name="connsiteX311" fmla="*/ 419549 w 3048984"/>
                <a:gd name="connsiteY311" fmla="*/ 530279 h 6654708"/>
                <a:gd name="connsiteX312" fmla="*/ 427177 w 3048984"/>
                <a:gd name="connsiteY312" fmla="*/ 522651 h 6654708"/>
                <a:gd name="connsiteX313" fmla="*/ 1213302 w 3048984"/>
                <a:gd name="connsiteY313" fmla="*/ 378987 h 6654708"/>
                <a:gd name="connsiteX314" fmla="*/ 1218811 w 3048984"/>
                <a:gd name="connsiteY314" fmla="*/ 386192 h 6654708"/>
                <a:gd name="connsiteX315" fmla="*/ 1281531 w 3048984"/>
                <a:gd name="connsiteY315" fmla="*/ 481967 h 6654708"/>
                <a:gd name="connsiteX316" fmla="*/ 1197622 w 3048984"/>
                <a:gd name="connsiteY316" fmla="*/ 527735 h 6654708"/>
                <a:gd name="connsiteX317" fmla="*/ 1095065 w 3048984"/>
                <a:gd name="connsiteY317" fmla="*/ 481967 h 6654708"/>
                <a:gd name="connsiteX318" fmla="*/ 1100999 w 3048984"/>
                <a:gd name="connsiteY318" fmla="*/ 457389 h 6654708"/>
                <a:gd name="connsiteX319" fmla="*/ 1205250 w 3048984"/>
                <a:gd name="connsiteY319" fmla="*/ 381953 h 6654708"/>
                <a:gd name="connsiteX320" fmla="*/ 1213302 w 3048984"/>
                <a:gd name="connsiteY320" fmla="*/ 378987 h 6654708"/>
                <a:gd name="connsiteX321" fmla="*/ 1236610 w 3048984"/>
                <a:gd name="connsiteY321" fmla="*/ 363135 h 6654708"/>
                <a:gd name="connsiteX322" fmla="*/ 1245933 w 3048984"/>
                <a:gd name="connsiteY322" fmla="*/ 363306 h 6654708"/>
                <a:gd name="connsiteX323" fmla="*/ 1440028 w 3048984"/>
                <a:gd name="connsiteY323" fmla="*/ 398058 h 6654708"/>
                <a:gd name="connsiteX324" fmla="*/ 1441723 w 3048984"/>
                <a:gd name="connsiteY324" fmla="*/ 401448 h 6654708"/>
                <a:gd name="connsiteX325" fmla="*/ 1304416 w 3048984"/>
                <a:gd name="connsiteY325" fmla="*/ 470949 h 6654708"/>
                <a:gd name="connsiteX326" fmla="*/ 1280684 w 3048984"/>
                <a:gd name="connsiteY326" fmla="*/ 467559 h 6654708"/>
                <a:gd name="connsiteX327" fmla="*/ 1228980 w 3048984"/>
                <a:gd name="connsiteY327" fmla="*/ 382802 h 6654708"/>
                <a:gd name="connsiteX328" fmla="*/ 1236610 w 3048984"/>
                <a:gd name="connsiteY328" fmla="*/ 363135 h 6654708"/>
                <a:gd name="connsiteX329" fmla="*/ 722133 w 3048984"/>
                <a:gd name="connsiteY329" fmla="*/ 403144 h 6654708"/>
                <a:gd name="connsiteX330" fmla="*/ 594997 w 3048984"/>
                <a:gd name="connsiteY330" fmla="*/ 607408 h 6654708"/>
                <a:gd name="connsiteX331" fmla="*/ 491592 w 3048984"/>
                <a:gd name="connsiteY331" fmla="*/ 578590 h 6654708"/>
                <a:gd name="connsiteX332" fmla="*/ 436501 w 3048984"/>
                <a:gd name="connsiteY332" fmla="*/ 518412 h 6654708"/>
                <a:gd name="connsiteX333" fmla="*/ 722133 w 3048984"/>
                <a:gd name="connsiteY333" fmla="*/ 403144 h 6654708"/>
                <a:gd name="connsiteX334" fmla="*/ 742262 w 3048984"/>
                <a:gd name="connsiteY334" fmla="*/ 394773 h 6654708"/>
                <a:gd name="connsiteX335" fmla="*/ 752645 w 3048984"/>
                <a:gd name="connsiteY335" fmla="*/ 395515 h 6654708"/>
                <a:gd name="connsiteX336" fmla="*/ 1017089 w 3048984"/>
                <a:gd name="connsiteY336" fmla="*/ 410771 h 6654708"/>
                <a:gd name="connsiteX337" fmla="*/ 1190841 w 3048984"/>
                <a:gd name="connsiteY337" fmla="*/ 373478 h 6654708"/>
                <a:gd name="connsiteX338" fmla="*/ 825537 w 3048984"/>
                <a:gd name="connsiteY338" fmla="*/ 517565 h 6654708"/>
                <a:gd name="connsiteX339" fmla="*/ 738236 w 3048984"/>
                <a:gd name="connsiteY339" fmla="*/ 404839 h 6654708"/>
                <a:gd name="connsiteX340" fmla="*/ 742262 w 3048984"/>
                <a:gd name="connsiteY340" fmla="*/ 394773 h 6654708"/>
                <a:gd name="connsiteX341" fmla="*/ 745052 w 3048984"/>
                <a:gd name="connsiteY341" fmla="*/ 377508 h 6654708"/>
                <a:gd name="connsiteX342" fmla="*/ 725051 w 3048984"/>
                <a:gd name="connsiteY342" fmla="*/ 380808 h 6654708"/>
                <a:gd name="connsiteX343" fmla="*/ 721921 w 3048984"/>
                <a:gd name="connsiteY343" fmla="*/ 388416 h 6654708"/>
                <a:gd name="connsiteX344" fmla="*/ 711962 w 3048984"/>
                <a:gd name="connsiteY344" fmla="*/ 401448 h 6654708"/>
                <a:gd name="connsiteX345" fmla="*/ 505154 w 3048984"/>
                <a:gd name="connsiteY345" fmla="*/ 509089 h 6654708"/>
                <a:gd name="connsiteX346" fmla="*/ 357677 w 3048984"/>
                <a:gd name="connsiteY346" fmla="*/ 448064 h 6654708"/>
                <a:gd name="connsiteX347" fmla="*/ 352453 w 3048984"/>
                <a:gd name="connsiteY347" fmla="*/ 442298 h 6654708"/>
                <a:gd name="connsiteX348" fmla="*/ 339643 w 3048984"/>
                <a:gd name="connsiteY348" fmla="*/ 444412 h 6654708"/>
                <a:gd name="connsiteX349" fmla="*/ 386495 w 3048984"/>
                <a:gd name="connsiteY349" fmla="*/ 492986 h 6654708"/>
                <a:gd name="connsiteX350" fmla="*/ 405140 w 3048984"/>
                <a:gd name="connsiteY350" fmla="*/ 540449 h 6654708"/>
                <a:gd name="connsiteX351" fmla="*/ 306823 w 3048984"/>
                <a:gd name="connsiteY351" fmla="*/ 822691 h 6654708"/>
                <a:gd name="connsiteX352" fmla="*/ 146630 w 3048984"/>
                <a:gd name="connsiteY352" fmla="*/ 905753 h 6654708"/>
                <a:gd name="connsiteX353" fmla="*/ 2 w 3048984"/>
                <a:gd name="connsiteY353" fmla="*/ 888802 h 6654708"/>
                <a:gd name="connsiteX354" fmla="*/ 0 w 3048984"/>
                <a:gd name="connsiteY354" fmla="*/ 903211 h 6654708"/>
                <a:gd name="connsiteX355" fmla="*/ 133070 w 3048984"/>
                <a:gd name="connsiteY355" fmla="*/ 916772 h 6654708"/>
                <a:gd name="connsiteX356" fmla="*/ 155954 w 3048984"/>
                <a:gd name="connsiteY356" fmla="*/ 934571 h 6654708"/>
                <a:gd name="connsiteX357" fmla="*/ 200028 w 3048984"/>
                <a:gd name="connsiteY357" fmla="*/ 1071879 h 6654708"/>
                <a:gd name="connsiteX358" fmla="*/ 237321 w 3048984"/>
                <a:gd name="connsiteY358" fmla="*/ 1383784 h 6654708"/>
                <a:gd name="connsiteX359" fmla="*/ 234779 w 3048984"/>
                <a:gd name="connsiteY359" fmla="*/ 1463457 h 6654708"/>
                <a:gd name="connsiteX360" fmla="*/ 189857 w 3048984"/>
                <a:gd name="connsiteY360" fmla="*/ 1592288 h 6654708"/>
                <a:gd name="connsiteX361" fmla="*/ 162608 w 3048984"/>
                <a:gd name="connsiteY361" fmla="*/ 1637594 h 6654708"/>
                <a:gd name="connsiteX362" fmla="*/ 165656 w 3048984"/>
                <a:gd name="connsiteY362" fmla="*/ 1656067 h 6654708"/>
                <a:gd name="connsiteX363" fmla="*/ 195790 w 3048984"/>
                <a:gd name="connsiteY363" fmla="*/ 1604365 h 6654708"/>
                <a:gd name="connsiteX364" fmla="*/ 311060 w 3048984"/>
                <a:gd name="connsiteY364" fmla="*/ 1430402 h 6654708"/>
                <a:gd name="connsiteX365" fmla="*/ 337335 w 3048984"/>
                <a:gd name="connsiteY365" fmla="*/ 1404126 h 6654708"/>
                <a:gd name="connsiteX366" fmla="*/ 536514 w 3048984"/>
                <a:gd name="connsiteY366" fmla="*/ 1413451 h 6654708"/>
                <a:gd name="connsiteX367" fmla="*/ 557703 w 3048984"/>
                <a:gd name="connsiteY367" fmla="*/ 1454981 h 6654708"/>
                <a:gd name="connsiteX368" fmla="*/ 1444878 w 3048984"/>
                <a:gd name="connsiteY368" fmla="*/ 6654692 h 6654708"/>
                <a:gd name="connsiteX369" fmla="*/ 1459875 w 3048984"/>
                <a:gd name="connsiteY369" fmla="*/ 6654708 h 6654708"/>
                <a:gd name="connsiteX370" fmla="*/ 571265 w 3048984"/>
                <a:gd name="connsiteY370" fmla="*/ 1442267 h 6654708"/>
                <a:gd name="connsiteX371" fmla="*/ 577732 w 3048984"/>
                <a:gd name="connsiteY371" fmla="*/ 1372564 h 6654708"/>
                <a:gd name="connsiteX372" fmla="*/ 578446 w 3048984"/>
                <a:gd name="connsiteY372" fmla="*/ 1374092 h 6654708"/>
                <a:gd name="connsiteX373" fmla="*/ 596321 w 3048984"/>
                <a:gd name="connsiteY373" fmla="*/ 1281958 h 6654708"/>
                <a:gd name="connsiteX374" fmla="*/ 771292 w 3048984"/>
                <a:gd name="connsiteY374" fmla="*/ 1144768 h 6654708"/>
                <a:gd name="connsiteX375" fmla="*/ 782960 w 3048984"/>
                <a:gd name="connsiteY375" fmla="*/ 1143749 h 6654708"/>
                <a:gd name="connsiteX376" fmla="*/ 800957 w 3048984"/>
                <a:gd name="connsiteY376" fmla="*/ 1163415 h 6654708"/>
                <a:gd name="connsiteX377" fmla="*/ 811976 w 3048984"/>
                <a:gd name="connsiteY377" fmla="*/ 1202405 h 6654708"/>
                <a:gd name="connsiteX378" fmla="*/ 776378 w 3048984"/>
                <a:gd name="connsiteY378" fmla="*/ 1219356 h 6654708"/>
                <a:gd name="connsiteX379" fmla="*/ 670537 w 3048984"/>
                <a:gd name="connsiteY379" fmla="*/ 1286314 h 6654708"/>
                <a:gd name="connsiteX380" fmla="*/ 578985 w 3048984"/>
                <a:gd name="connsiteY380" fmla="*/ 1375245 h 6654708"/>
                <a:gd name="connsiteX381" fmla="*/ 582907 w 3048984"/>
                <a:gd name="connsiteY381" fmla="*/ 1383630 h 6654708"/>
                <a:gd name="connsiteX382" fmla="*/ 590759 w 3048984"/>
                <a:gd name="connsiteY382" fmla="*/ 1385480 h 6654708"/>
                <a:gd name="connsiteX383" fmla="*/ 802653 w 3048984"/>
                <a:gd name="connsiteY383" fmla="*/ 1226984 h 6654708"/>
                <a:gd name="connsiteX384" fmla="*/ 837403 w 3048984"/>
                <a:gd name="connsiteY384" fmla="*/ 1189691 h 6654708"/>
                <a:gd name="connsiteX385" fmla="*/ 860289 w 3048984"/>
                <a:gd name="connsiteY385" fmla="*/ 1146464 h 6654708"/>
                <a:gd name="connsiteX386" fmla="*/ 936569 w 3048984"/>
                <a:gd name="connsiteY386" fmla="*/ 1045603 h 6654708"/>
                <a:gd name="connsiteX387" fmla="*/ 1128969 w 3048984"/>
                <a:gd name="connsiteY387" fmla="*/ 883716 h 6654708"/>
                <a:gd name="connsiteX388" fmla="*/ 1202707 w 3048984"/>
                <a:gd name="connsiteY388" fmla="*/ 826929 h 6654708"/>
                <a:gd name="connsiteX389" fmla="*/ 1367090 w 3048984"/>
                <a:gd name="connsiteY389" fmla="*/ 684353 h 6654708"/>
                <a:gd name="connsiteX390" fmla="*/ 1445379 w 3048984"/>
                <a:gd name="connsiteY390" fmla="*/ 627956 h 6654708"/>
                <a:gd name="connsiteX391" fmla="*/ 3046612 w 3048984"/>
                <a:gd name="connsiteY391" fmla="*/ 133 h 6654708"/>
                <a:gd name="connsiteX392" fmla="*/ 1443831 w 3048984"/>
                <a:gd name="connsiteY392" fmla="*/ 613226 h 6654708"/>
                <a:gd name="connsiteX393" fmla="*/ 1450541 w 3048984"/>
                <a:gd name="connsiteY393" fmla="*/ 427425 h 6654708"/>
                <a:gd name="connsiteX394" fmla="*/ 1490882 w 3048984"/>
                <a:gd name="connsiteY394" fmla="*/ 392125 h 6654708"/>
                <a:gd name="connsiteX395" fmla="*/ 2185937 w 3048984"/>
                <a:gd name="connsiteY395" fmla="*/ 131541 h 6654708"/>
                <a:gd name="connsiteX396" fmla="*/ 2136518 w 3048984"/>
                <a:gd name="connsiteY396" fmla="*/ 140074 h 6654708"/>
                <a:gd name="connsiteX397" fmla="*/ 1471387 w 3048984"/>
                <a:gd name="connsiteY397" fmla="*/ 387888 h 6654708"/>
                <a:gd name="connsiteX398" fmla="*/ 1448504 w 3048984"/>
                <a:gd name="connsiteY398" fmla="*/ 388734 h 6654708"/>
                <a:gd name="connsiteX399" fmla="*/ 1256951 w 3048984"/>
                <a:gd name="connsiteY399" fmla="*/ 355679 h 6654708"/>
                <a:gd name="connsiteX400" fmla="*/ 1269665 w 3048984"/>
                <a:gd name="connsiteY400" fmla="*/ 342118 h 6654708"/>
                <a:gd name="connsiteX401" fmla="*/ 1372222 w 3048984"/>
                <a:gd name="connsiteY401" fmla="*/ 281940 h 6654708"/>
                <a:gd name="connsiteX402" fmla="*/ 1348490 w 3048984"/>
                <a:gd name="connsiteY402" fmla="*/ 281940 h 6654708"/>
                <a:gd name="connsiteX403" fmla="*/ 1029802 w 3048984"/>
                <a:gd name="connsiteY403" fmla="*/ 399753 h 6654708"/>
                <a:gd name="connsiteX404" fmla="*/ 784853 w 3048984"/>
                <a:gd name="connsiteY404" fmla="*/ 395515 h 6654708"/>
                <a:gd name="connsiteX405" fmla="*/ 767055 w 3048984"/>
                <a:gd name="connsiteY405" fmla="*/ 390429 h 6654708"/>
                <a:gd name="connsiteX406" fmla="*/ 745124 w 3048984"/>
                <a:gd name="connsiteY406" fmla="*/ 378033 h 6654708"/>
                <a:gd name="connsiteX407" fmla="*/ 745052 w 3048984"/>
                <a:gd name="connsiteY407" fmla="*/ 377508 h 6654708"/>
                <a:gd name="connsiteX0" fmla="*/ 578446 w 3048984"/>
                <a:gd name="connsiteY0" fmla="*/ 1374092 h 6654708"/>
                <a:gd name="connsiteX1" fmla="*/ 578046 w 3048984"/>
                <a:gd name="connsiteY1" fmla="*/ 1376157 h 6654708"/>
                <a:gd name="connsiteX2" fmla="*/ 578985 w 3048984"/>
                <a:gd name="connsiteY2" fmla="*/ 1375245 h 6654708"/>
                <a:gd name="connsiteX3" fmla="*/ 578446 w 3048984"/>
                <a:gd name="connsiteY3" fmla="*/ 1374092 h 6654708"/>
                <a:gd name="connsiteX4" fmla="*/ 482693 w 3048984"/>
                <a:gd name="connsiteY4" fmla="*/ 1229845 h 6654708"/>
                <a:gd name="connsiteX5" fmla="*/ 517019 w 3048984"/>
                <a:gd name="connsiteY5" fmla="*/ 1234611 h 6654708"/>
                <a:gd name="connsiteX6" fmla="*/ 572960 w 3048984"/>
                <a:gd name="connsiteY6" fmla="*/ 1276143 h 6654708"/>
                <a:gd name="connsiteX7" fmla="*/ 577198 w 3048984"/>
                <a:gd name="connsiteY7" fmla="*/ 1295636 h 6654708"/>
                <a:gd name="connsiteX8" fmla="*/ 557704 w 3048984"/>
                <a:gd name="connsiteY8" fmla="*/ 1416840 h 6654708"/>
                <a:gd name="connsiteX9" fmla="*/ 339029 w 3048984"/>
                <a:gd name="connsiteY9" fmla="*/ 1388870 h 6654708"/>
                <a:gd name="connsiteX10" fmla="*/ 453452 w 3048984"/>
                <a:gd name="connsiteY10" fmla="*/ 1244783 h 6654708"/>
                <a:gd name="connsiteX11" fmla="*/ 482693 w 3048984"/>
                <a:gd name="connsiteY11" fmla="*/ 1229845 h 6654708"/>
                <a:gd name="connsiteX12" fmla="*/ 604757 w 3048984"/>
                <a:gd name="connsiteY12" fmla="*/ 1080194 h 6654708"/>
                <a:gd name="connsiteX13" fmla="*/ 615338 w 3048984"/>
                <a:gd name="connsiteY13" fmla="*/ 1080353 h 6654708"/>
                <a:gd name="connsiteX14" fmla="*/ 636528 w 3048984"/>
                <a:gd name="connsiteY14" fmla="*/ 1113409 h 6654708"/>
                <a:gd name="connsiteX15" fmla="*/ 584827 w 3048984"/>
                <a:gd name="connsiteY15" fmla="*/ 1270211 h 6654708"/>
                <a:gd name="connsiteX16" fmla="*/ 468709 w 3048984"/>
                <a:gd name="connsiteY16" fmla="*/ 1223593 h 6654708"/>
                <a:gd name="connsiteX17" fmla="*/ 578894 w 3048984"/>
                <a:gd name="connsiteY17" fmla="*/ 1093067 h 6654708"/>
                <a:gd name="connsiteX18" fmla="*/ 604757 w 3048984"/>
                <a:gd name="connsiteY18" fmla="*/ 1080194 h 6654708"/>
                <a:gd name="connsiteX19" fmla="*/ 757731 w 3048984"/>
                <a:gd name="connsiteY19" fmla="*/ 1038823 h 6654708"/>
                <a:gd name="connsiteX20" fmla="*/ 781463 w 3048984"/>
                <a:gd name="connsiteY20" fmla="*/ 1059165 h 6654708"/>
                <a:gd name="connsiteX21" fmla="*/ 789091 w 3048984"/>
                <a:gd name="connsiteY21" fmla="*/ 1116800 h 6654708"/>
                <a:gd name="connsiteX22" fmla="*/ 780616 w 3048984"/>
                <a:gd name="connsiteY22" fmla="*/ 1132056 h 6654708"/>
                <a:gd name="connsiteX23" fmla="*/ 612796 w 3048984"/>
                <a:gd name="connsiteY23" fmla="*/ 1222746 h 6654708"/>
                <a:gd name="connsiteX24" fmla="*/ 659412 w 3048984"/>
                <a:gd name="connsiteY24" fmla="*/ 1096458 h 6654708"/>
                <a:gd name="connsiteX25" fmla="*/ 757731 w 3048984"/>
                <a:gd name="connsiteY25" fmla="*/ 1038823 h 6654708"/>
                <a:gd name="connsiteX26" fmla="*/ 647759 w 3048984"/>
                <a:gd name="connsiteY26" fmla="*/ 1018269 h 6654708"/>
                <a:gd name="connsiteX27" fmla="*/ 661956 w 3048984"/>
                <a:gd name="connsiteY27" fmla="*/ 1021871 h 6654708"/>
                <a:gd name="connsiteX28" fmla="*/ 667041 w 3048984"/>
                <a:gd name="connsiteY28" fmla="*/ 1048994 h 6654708"/>
                <a:gd name="connsiteX29" fmla="*/ 659413 w 3048984"/>
                <a:gd name="connsiteY29" fmla="*/ 1063402 h 6654708"/>
                <a:gd name="connsiteX30" fmla="*/ 629747 w 3048984"/>
                <a:gd name="connsiteY30" fmla="*/ 1074421 h 6654708"/>
                <a:gd name="connsiteX31" fmla="*/ 598387 w 3048984"/>
                <a:gd name="connsiteY31" fmla="*/ 1069335 h 6654708"/>
                <a:gd name="connsiteX32" fmla="*/ 634834 w 3048984"/>
                <a:gd name="connsiteY32" fmla="*/ 1026109 h 6654708"/>
                <a:gd name="connsiteX33" fmla="*/ 647759 w 3048984"/>
                <a:gd name="connsiteY33" fmla="*/ 1018269 h 6654708"/>
                <a:gd name="connsiteX34" fmla="*/ 713181 w 3048984"/>
                <a:gd name="connsiteY34" fmla="*/ 934081 h 6654708"/>
                <a:gd name="connsiteX35" fmla="*/ 717047 w 3048984"/>
                <a:gd name="connsiteY35" fmla="*/ 934571 h 6654708"/>
                <a:gd name="connsiteX36" fmla="*/ 718742 w 3048984"/>
                <a:gd name="connsiteY36" fmla="*/ 948980 h 6654708"/>
                <a:gd name="connsiteX37" fmla="*/ 679754 w 3048984"/>
                <a:gd name="connsiteY37" fmla="*/ 1022719 h 6654708"/>
                <a:gd name="connsiteX38" fmla="*/ 672973 w 3048984"/>
                <a:gd name="connsiteY38" fmla="*/ 980340 h 6654708"/>
                <a:gd name="connsiteX39" fmla="*/ 706029 w 3048984"/>
                <a:gd name="connsiteY39" fmla="*/ 941352 h 6654708"/>
                <a:gd name="connsiteX40" fmla="*/ 713181 w 3048984"/>
                <a:gd name="connsiteY40" fmla="*/ 934081 h 6654708"/>
                <a:gd name="connsiteX41" fmla="*/ 1088072 w 3048984"/>
                <a:gd name="connsiteY41" fmla="*/ 866024 h 6654708"/>
                <a:gd name="connsiteX42" fmla="*/ 1133206 w 3048984"/>
                <a:gd name="connsiteY42" fmla="*/ 861679 h 6654708"/>
                <a:gd name="connsiteX43" fmla="*/ 821299 w 3048984"/>
                <a:gd name="connsiteY43" fmla="*/ 1177826 h 6654708"/>
                <a:gd name="connsiteX44" fmla="*/ 809434 w 3048984"/>
                <a:gd name="connsiteY44" fmla="*/ 1131208 h 6654708"/>
                <a:gd name="connsiteX45" fmla="*/ 1049296 w 3048984"/>
                <a:gd name="connsiteY45" fmla="*/ 878632 h 6654708"/>
                <a:gd name="connsiteX46" fmla="*/ 1088072 w 3048984"/>
                <a:gd name="connsiteY46" fmla="*/ 866024 h 6654708"/>
                <a:gd name="connsiteX47" fmla="*/ 762366 w 3048984"/>
                <a:gd name="connsiteY47" fmla="*/ 910640 h 6654708"/>
                <a:gd name="connsiteX48" fmla="*/ 768751 w 3048984"/>
                <a:gd name="connsiteY48" fmla="*/ 910839 h 6654708"/>
                <a:gd name="connsiteX49" fmla="*/ 777226 w 3048984"/>
                <a:gd name="connsiteY49" fmla="*/ 927790 h 6654708"/>
                <a:gd name="connsiteX50" fmla="*/ 778921 w 3048984"/>
                <a:gd name="connsiteY50" fmla="*/ 1016787 h 6654708"/>
                <a:gd name="connsiteX51" fmla="*/ 765360 w 3048984"/>
                <a:gd name="connsiteY51" fmla="*/ 1029500 h 6654708"/>
                <a:gd name="connsiteX52" fmla="*/ 680603 w 3048984"/>
                <a:gd name="connsiteY52" fmla="*/ 1050689 h 6654708"/>
                <a:gd name="connsiteX53" fmla="*/ 749255 w 3048984"/>
                <a:gd name="connsiteY53" fmla="*/ 921009 h 6654708"/>
                <a:gd name="connsiteX54" fmla="*/ 762366 w 3048984"/>
                <a:gd name="connsiteY54" fmla="*/ 910640 h 6654708"/>
                <a:gd name="connsiteX55" fmla="*/ 934953 w 3048984"/>
                <a:gd name="connsiteY55" fmla="*/ 881307 h 6654708"/>
                <a:gd name="connsiteX56" fmla="*/ 1052687 w 3048984"/>
                <a:gd name="connsiteY56" fmla="*/ 865919 h 6654708"/>
                <a:gd name="connsiteX57" fmla="*/ 802653 w 3048984"/>
                <a:gd name="connsiteY57" fmla="*/ 1118495 h 6654708"/>
                <a:gd name="connsiteX58" fmla="*/ 934953 w 3048984"/>
                <a:gd name="connsiteY58" fmla="*/ 881307 h 6654708"/>
                <a:gd name="connsiteX59" fmla="*/ 747498 w 3048984"/>
                <a:gd name="connsiteY59" fmla="*/ 893836 h 6654708"/>
                <a:gd name="connsiteX60" fmla="*/ 731638 w 3048984"/>
                <a:gd name="connsiteY60" fmla="*/ 928659 h 6654708"/>
                <a:gd name="connsiteX61" fmla="*/ 720835 w 3048984"/>
                <a:gd name="connsiteY61" fmla="*/ 921282 h 6654708"/>
                <a:gd name="connsiteX62" fmla="*/ 747498 w 3048984"/>
                <a:gd name="connsiteY62" fmla="*/ 893836 h 6654708"/>
                <a:gd name="connsiteX63" fmla="*/ 911393 w 3048984"/>
                <a:gd name="connsiteY63" fmla="*/ 861985 h 6654708"/>
                <a:gd name="connsiteX64" fmla="*/ 934026 w 3048984"/>
                <a:gd name="connsiteY64" fmla="*/ 865070 h 6654708"/>
                <a:gd name="connsiteX65" fmla="*/ 792481 w 3048984"/>
                <a:gd name="connsiteY65" fmla="*/ 993901 h 6654708"/>
                <a:gd name="connsiteX66" fmla="*/ 850964 w 3048984"/>
                <a:gd name="connsiteY66" fmla="*/ 873546 h 6654708"/>
                <a:gd name="connsiteX67" fmla="*/ 911393 w 3048984"/>
                <a:gd name="connsiteY67" fmla="*/ 861985 h 6654708"/>
                <a:gd name="connsiteX68" fmla="*/ 834437 w 3048984"/>
                <a:gd name="connsiteY68" fmla="*/ 856978 h 6654708"/>
                <a:gd name="connsiteX69" fmla="*/ 862830 w 3048984"/>
                <a:gd name="connsiteY69" fmla="*/ 859137 h 6654708"/>
                <a:gd name="connsiteX70" fmla="*/ 792482 w 3048984"/>
                <a:gd name="connsiteY70" fmla="*/ 896431 h 6654708"/>
                <a:gd name="connsiteX71" fmla="*/ 834437 w 3048984"/>
                <a:gd name="connsiteY71" fmla="*/ 856978 h 6654708"/>
                <a:gd name="connsiteX72" fmla="*/ 780209 w 3048984"/>
                <a:gd name="connsiteY72" fmla="*/ 863188 h 6654708"/>
                <a:gd name="connsiteX73" fmla="*/ 783562 w 3048984"/>
                <a:gd name="connsiteY73" fmla="*/ 902196 h 6654708"/>
                <a:gd name="connsiteX74" fmla="*/ 762818 w 3048984"/>
                <a:gd name="connsiteY74" fmla="*/ 898265 h 6654708"/>
                <a:gd name="connsiteX75" fmla="*/ 780209 w 3048984"/>
                <a:gd name="connsiteY75" fmla="*/ 863188 h 6654708"/>
                <a:gd name="connsiteX76" fmla="*/ 518715 w 3048984"/>
                <a:gd name="connsiteY76" fmla="*/ 898972 h 6654708"/>
                <a:gd name="connsiteX77" fmla="*/ 578893 w 3048984"/>
                <a:gd name="connsiteY77" fmla="*/ 890497 h 6654708"/>
                <a:gd name="connsiteX78" fmla="*/ 604320 w 3048984"/>
                <a:gd name="connsiteY78" fmla="*/ 904058 h 6654708"/>
                <a:gd name="connsiteX79" fmla="*/ 602625 w 3048984"/>
                <a:gd name="connsiteY79" fmla="*/ 1044756 h 6654708"/>
                <a:gd name="connsiteX80" fmla="*/ 567027 w 3048984"/>
                <a:gd name="connsiteY80" fmla="*/ 1085439 h 6654708"/>
                <a:gd name="connsiteX81" fmla="*/ 561942 w 3048984"/>
                <a:gd name="connsiteY81" fmla="*/ 984578 h 6654708"/>
                <a:gd name="connsiteX82" fmla="*/ 518715 w 3048984"/>
                <a:gd name="connsiteY82" fmla="*/ 898972 h 6654708"/>
                <a:gd name="connsiteX83" fmla="*/ 663651 w 3048984"/>
                <a:gd name="connsiteY83" fmla="*/ 874394 h 6654708"/>
                <a:gd name="connsiteX84" fmla="*/ 669914 w 3048984"/>
                <a:gd name="connsiteY84" fmla="*/ 874182 h 6654708"/>
                <a:gd name="connsiteX85" fmla="*/ 683144 w 3048984"/>
                <a:gd name="connsiteY85" fmla="*/ 883716 h 6654708"/>
                <a:gd name="connsiteX86" fmla="*/ 680602 w 3048984"/>
                <a:gd name="connsiteY86" fmla="*/ 951523 h 6654708"/>
                <a:gd name="connsiteX87" fmla="*/ 639918 w 3048984"/>
                <a:gd name="connsiteY87" fmla="*/ 999834 h 6654708"/>
                <a:gd name="connsiteX88" fmla="*/ 633985 w 3048984"/>
                <a:gd name="connsiteY88" fmla="*/ 1002377 h 6654708"/>
                <a:gd name="connsiteX89" fmla="*/ 605167 w 3048984"/>
                <a:gd name="connsiteY89" fmla="*/ 887956 h 6654708"/>
                <a:gd name="connsiteX90" fmla="*/ 663651 w 3048984"/>
                <a:gd name="connsiteY90" fmla="*/ 874394 h 6654708"/>
                <a:gd name="connsiteX91" fmla="*/ 715963 w 3048984"/>
                <a:gd name="connsiteY91" fmla="*/ 860566 h 6654708"/>
                <a:gd name="connsiteX92" fmla="*/ 730608 w 3048984"/>
                <a:gd name="connsiteY92" fmla="*/ 867614 h 6654708"/>
                <a:gd name="connsiteX93" fmla="*/ 708572 w 3048984"/>
                <a:gd name="connsiteY93" fmla="*/ 921857 h 6654708"/>
                <a:gd name="connsiteX94" fmla="*/ 687382 w 3048984"/>
                <a:gd name="connsiteY94" fmla="*/ 871003 h 6654708"/>
                <a:gd name="connsiteX95" fmla="*/ 715963 w 3048984"/>
                <a:gd name="connsiteY95" fmla="*/ 860566 h 6654708"/>
                <a:gd name="connsiteX96" fmla="*/ 758539 w 3048984"/>
                <a:gd name="connsiteY96" fmla="*/ 850583 h 6654708"/>
                <a:gd name="connsiteX97" fmla="*/ 767055 w 3048984"/>
                <a:gd name="connsiteY97" fmla="*/ 850661 h 6654708"/>
                <a:gd name="connsiteX98" fmla="*/ 745865 w 3048984"/>
                <a:gd name="connsiteY98" fmla="*/ 871851 h 6654708"/>
                <a:gd name="connsiteX99" fmla="*/ 740779 w 3048984"/>
                <a:gd name="connsiteY99" fmla="*/ 860833 h 6654708"/>
                <a:gd name="connsiteX100" fmla="*/ 758539 w 3048984"/>
                <a:gd name="connsiteY100" fmla="*/ 850583 h 6654708"/>
                <a:gd name="connsiteX101" fmla="*/ 370390 w 3048984"/>
                <a:gd name="connsiteY101" fmla="*/ 914229 h 6654708"/>
                <a:gd name="connsiteX102" fmla="*/ 493288 w 3048984"/>
                <a:gd name="connsiteY102" fmla="*/ 902363 h 6654708"/>
                <a:gd name="connsiteX103" fmla="*/ 520411 w 3048984"/>
                <a:gd name="connsiteY103" fmla="*/ 918468 h 6654708"/>
                <a:gd name="connsiteX104" fmla="*/ 551770 w 3048984"/>
                <a:gd name="connsiteY104" fmla="*/ 1099848 h 6654708"/>
                <a:gd name="connsiteX105" fmla="*/ 544142 w 3048984"/>
                <a:gd name="connsiteY105" fmla="*/ 1114257 h 6654708"/>
                <a:gd name="connsiteX106" fmla="*/ 460233 w 3048984"/>
                <a:gd name="connsiteY106" fmla="*/ 1215965 h 6654708"/>
                <a:gd name="connsiteX107" fmla="*/ 370390 w 3048984"/>
                <a:gd name="connsiteY107" fmla="*/ 914229 h 6654708"/>
                <a:gd name="connsiteX108" fmla="*/ 846620 w 3048984"/>
                <a:gd name="connsiteY108" fmla="*/ 822373 h 6654708"/>
                <a:gd name="connsiteX109" fmla="*/ 853507 w 3048984"/>
                <a:gd name="connsiteY109" fmla="*/ 825235 h 6654708"/>
                <a:gd name="connsiteX110" fmla="*/ 851812 w 3048984"/>
                <a:gd name="connsiteY110" fmla="*/ 835406 h 6654708"/>
                <a:gd name="connsiteX111" fmla="*/ 839097 w 3048984"/>
                <a:gd name="connsiteY111" fmla="*/ 841338 h 6654708"/>
                <a:gd name="connsiteX112" fmla="*/ 813670 w 3048984"/>
                <a:gd name="connsiteY112" fmla="*/ 834557 h 6654708"/>
                <a:gd name="connsiteX113" fmla="*/ 839098 w 3048984"/>
                <a:gd name="connsiteY113" fmla="*/ 825234 h 6654708"/>
                <a:gd name="connsiteX114" fmla="*/ 846620 w 3048984"/>
                <a:gd name="connsiteY114" fmla="*/ 822373 h 6654708"/>
                <a:gd name="connsiteX115" fmla="*/ 260205 w 3048984"/>
                <a:gd name="connsiteY115" fmla="*/ 915925 h 6654708"/>
                <a:gd name="connsiteX116" fmla="*/ 348354 w 3048984"/>
                <a:gd name="connsiteY116" fmla="*/ 915925 h 6654708"/>
                <a:gd name="connsiteX117" fmla="*/ 369544 w 3048984"/>
                <a:gd name="connsiteY117" fmla="*/ 929486 h 6654708"/>
                <a:gd name="connsiteX118" fmla="*/ 450909 w 3048984"/>
                <a:gd name="connsiteY118" fmla="*/ 1101544 h 6654708"/>
                <a:gd name="connsiteX119" fmla="*/ 454301 w 3048984"/>
                <a:gd name="connsiteY119" fmla="*/ 1138836 h 6654708"/>
                <a:gd name="connsiteX120" fmla="*/ 410227 w 3048984"/>
                <a:gd name="connsiteY120" fmla="*/ 1281228 h 6654708"/>
                <a:gd name="connsiteX121" fmla="*/ 342419 w 3048984"/>
                <a:gd name="connsiteY121" fmla="*/ 1365986 h 6654708"/>
                <a:gd name="connsiteX122" fmla="*/ 260205 w 3048984"/>
                <a:gd name="connsiteY122" fmla="*/ 915925 h 6654708"/>
                <a:gd name="connsiteX123" fmla="*/ 899276 w 3048984"/>
                <a:gd name="connsiteY123" fmla="*/ 807436 h 6654708"/>
                <a:gd name="connsiteX124" fmla="*/ 892495 w 3048984"/>
                <a:gd name="connsiteY124" fmla="*/ 837100 h 6654708"/>
                <a:gd name="connsiteX125" fmla="*/ 870458 w 3048984"/>
                <a:gd name="connsiteY125" fmla="*/ 844728 h 6654708"/>
                <a:gd name="connsiteX126" fmla="*/ 866220 w 3048984"/>
                <a:gd name="connsiteY126" fmla="*/ 828625 h 6654708"/>
                <a:gd name="connsiteX127" fmla="*/ 899276 w 3048984"/>
                <a:gd name="connsiteY127" fmla="*/ 807436 h 6654708"/>
                <a:gd name="connsiteX128" fmla="*/ 954367 w 3048984"/>
                <a:gd name="connsiteY128" fmla="*/ 788789 h 6654708"/>
                <a:gd name="connsiteX129" fmla="*/ 943349 w 3048984"/>
                <a:gd name="connsiteY129" fmla="*/ 832015 h 6654708"/>
                <a:gd name="connsiteX130" fmla="*/ 934026 w 3048984"/>
                <a:gd name="connsiteY130" fmla="*/ 850661 h 6654708"/>
                <a:gd name="connsiteX131" fmla="*/ 905208 w 3048984"/>
                <a:gd name="connsiteY131" fmla="*/ 846423 h 6654708"/>
                <a:gd name="connsiteX132" fmla="*/ 906904 w 3048984"/>
                <a:gd name="connsiteY132" fmla="*/ 821845 h 6654708"/>
                <a:gd name="connsiteX133" fmla="*/ 954367 w 3048984"/>
                <a:gd name="connsiteY133" fmla="*/ 788789 h 6654708"/>
                <a:gd name="connsiteX134" fmla="*/ 159345 w 3048984"/>
                <a:gd name="connsiteY134" fmla="*/ 919314 h 6654708"/>
                <a:gd name="connsiteX135" fmla="*/ 233932 w 3048984"/>
                <a:gd name="connsiteY135" fmla="*/ 919315 h 6654708"/>
                <a:gd name="connsiteX136" fmla="*/ 257662 w 3048984"/>
                <a:gd name="connsiteY136" fmla="*/ 939655 h 6654708"/>
                <a:gd name="connsiteX137" fmla="*/ 298345 w 3048984"/>
                <a:gd name="connsiteY137" fmla="*/ 1056621 h 6654708"/>
                <a:gd name="connsiteX138" fmla="*/ 329707 w 3048984"/>
                <a:gd name="connsiteY138" fmla="*/ 1274448 h 6654708"/>
                <a:gd name="connsiteX139" fmla="*/ 279699 w 3048984"/>
                <a:gd name="connsiteY139" fmla="*/ 1454134 h 6654708"/>
                <a:gd name="connsiteX140" fmla="*/ 238169 w 3048984"/>
                <a:gd name="connsiteY140" fmla="*/ 1513464 h 6654708"/>
                <a:gd name="connsiteX141" fmla="*/ 202571 w 3048984"/>
                <a:gd name="connsiteY141" fmla="*/ 1031195 h 6654708"/>
                <a:gd name="connsiteX142" fmla="*/ 159345 w 3048984"/>
                <a:gd name="connsiteY142" fmla="*/ 919314 h 6654708"/>
                <a:gd name="connsiteX143" fmla="*/ 750951 w 3048984"/>
                <a:gd name="connsiteY143" fmla="*/ 819301 h 6654708"/>
                <a:gd name="connsiteX144" fmla="*/ 757321 w 3048984"/>
                <a:gd name="connsiteY144" fmla="*/ 818533 h 6654708"/>
                <a:gd name="connsiteX145" fmla="*/ 777225 w 3048984"/>
                <a:gd name="connsiteY145" fmla="*/ 831166 h 6654708"/>
                <a:gd name="connsiteX146" fmla="*/ 749255 w 3048984"/>
                <a:gd name="connsiteY146" fmla="*/ 836252 h 6654708"/>
                <a:gd name="connsiteX147" fmla="*/ 750951 w 3048984"/>
                <a:gd name="connsiteY147" fmla="*/ 819301 h 6654708"/>
                <a:gd name="connsiteX148" fmla="*/ 1029802 w 3048984"/>
                <a:gd name="connsiteY148" fmla="*/ 759971 h 6654708"/>
                <a:gd name="connsiteX149" fmla="*/ 995899 w 3048984"/>
                <a:gd name="connsiteY149" fmla="*/ 843033 h 6654708"/>
                <a:gd name="connsiteX150" fmla="*/ 975558 w 3048984"/>
                <a:gd name="connsiteY150" fmla="*/ 852357 h 6654708"/>
                <a:gd name="connsiteX151" fmla="*/ 952673 w 3048984"/>
                <a:gd name="connsiteY151" fmla="*/ 838796 h 6654708"/>
                <a:gd name="connsiteX152" fmla="*/ 997595 w 3048984"/>
                <a:gd name="connsiteY152" fmla="*/ 770989 h 6654708"/>
                <a:gd name="connsiteX153" fmla="*/ 1029802 w 3048984"/>
                <a:gd name="connsiteY153" fmla="*/ 759971 h 6654708"/>
                <a:gd name="connsiteX154" fmla="*/ 848422 w 3048984"/>
                <a:gd name="connsiteY154" fmla="*/ 777771 h 6654708"/>
                <a:gd name="connsiteX155" fmla="*/ 812823 w 3048984"/>
                <a:gd name="connsiteY155" fmla="*/ 819301 h 6654708"/>
                <a:gd name="connsiteX156" fmla="*/ 848422 w 3048984"/>
                <a:gd name="connsiteY156" fmla="*/ 777771 h 6654708"/>
                <a:gd name="connsiteX157" fmla="*/ 711115 w 3048984"/>
                <a:gd name="connsiteY157" fmla="*/ 789636 h 6654708"/>
                <a:gd name="connsiteX158" fmla="*/ 738237 w 3048984"/>
                <a:gd name="connsiteY158" fmla="*/ 830319 h 6654708"/>
                <a:gd name="connsiteX159" fmla="*/ 690773 w 3048984"/>
                <a:gd name="connsiteY159" fmla="*/ 854898 h 6654708"/>
                <a:gd name="connsiteX160" fmla="*/ 711115 w 3048984"/>
                <a:gd name="connsiteY160" fmla="*/ 789636 h 6654708"/>
                <a:gd name="connsiteX161" fmla="*/ 1159481 w 3048984"/>
                <a:gd name="connsiteY161" fmla="*/ 715051 h 6654708"/>
                <a:gd name="connsiteX162" fmla="*/ 1110321 w 3048984"/>
                <a:gd name="connsiteY162" fmla="*/ 771837 h 6654708"/>
                <a:gd name="connsiteX163" fmla="*/ 1081503 w 3048984"/>
                <a:gd name="connsiteY163" fmla="*/ 837947 h 6654708"/>
                <a:gd name="connsiteX164" fmla="*/ 1063705 w 3048984"/>
                <a:gd name="connsiteY164" fmla="*/ 853205 h 6654708"/>
                <a:gd name="connsiteX165" fmla="*/ 1033192 w 3048984"/>
                <a:gd name="connsiteY165" fmla="*/ 853204 h 6654708"/>
                <a:gd name="connsiteX166" fmla="*/ 1006917 w 3048984"/>
                <a:gd name="connsiteY166" fmla="*/ 822691 h 6654708"/>
                <a:gd name="connsiteX167" fmla="*/ 1059466 w 3048984"/>
                <a:gd name="connsiteY167" fmla="*/ 750648 h 6654708"/>
                <a:gd name="connsiteX168" fmla="*/ 1159481 w 3048984"/>
                <a:gd name="connsiteY168" fmla="*/ 715051 h 6654708"/>
                <a:gd name="connsiteX169" fmla="*/ 789091 w 3048984"/>
                <a:gd name="connsiteY169" fmla="*/ 774380 h 6654708"/>
                <a:gd name="connsiteX170" fmla="*/ 795766 w 3048984"/>
                <a:gd name="connsiteY170" fmla="*/ 773532 h 6654708"/>
                <a:gd name="connsiteX171" fmla="*/ 801804 w 3048984"/>
                <a:gd name="connsiteY171" fmla="*/ 775227 h 6654708"/>
                <a:gd name="connsiteX172" fmla="*/ 793329 w 3048984"/>
                <a:gd name="connsiteY172" fmla="*/ 804045 h 6654708"/>
                <a:gd name="connsiteX173" fmla="*/ 789091 w 3048984"/>
                <a:gd name="connsiteY173" fmla="*/ 774380 h 6654708"/>
                <a:gd name="connsiteX174" fmla="*/ 901819 w 3048984"/>
                <a:gd name="connsiteY174" fmla="*/ 729458 h 6654708"/>
                <a:gd name="connsiteX175" fmla="*/ 910294 w 3048984"/>
                <a:gd name="connsiteY175" fmla="*/ 759971 h 6654708"/>
                <a:gd name="connsiteX176" fmla="*/ 918770 w 3048984"/>
                <a:gd name="connsiteY176" fmla="*/ 783703 h 6654708"/>
                <a:gd name="connsiteX177" fmla="*/ 873000 w 3048984"/>
                <a:gd name="connsiteY177" fmla="*/ 798960 h 6654708"/>
                <a:gd name="connsiteX178" fmla="*/ 869610 w 3048984"/>
                <a:gd name="connsiteY178" fmla="*/ 757430 h 6654708"/>
                <a:gd name="connsiteX179" fmla="*/ 901819 w 3048984"/>
                <a:gd name="connsiteY179" fmla="*/ 729458 h 6654708"/>
                <a:gd name="connsiteX180" fmla="*/ 764511 w 3048984"/>
                <a:gd name="connsiteY180" fmla="*/ 750648 h 6654708"/>
                <a:gd name="connsiteX181" fmla="*/ 760274 w 3048984"/>
                <a:gd name="connsiteY181" fmla="*/ 793874 h 6654708"/>
                <a:gd name="connsiteX182" fmla="*/ 722981 w 3048984"/>
                <a:gd name="connsiteY182" fmla="*/ 785398 h 6654708"/>
                <a:gd name="connsiteX183" fmla="*/ 764511 w 3048984"/>
                <a:gd name="connsiteY183" fmla="*/ 750648 h 6654708"/>
                <a:gd name="connsiteX184" fmla="*/ 1392946 w 3048984"/>
                <a:gd name="connsiteY184" fmla="*/ 639365 h 6654708"/>
                <a:gd name="connsiteX185" fmla="*/ 1178975 w 3048984"/>
                <a:gd name="connsiteY185" fmla="*/ 832015 h 6654708"/>
                <a:gd name="connsiteX186" fmla="*/ 1134901 w 3048984"/>
                <a:gd name="connsiteY186" fmla="*/ 847271 h 6654708"/>
                <a:gd name="connsiteX187" fmla="*/ 1093370 w 3048984"/>
                <a:gd name="connsiteY187" fmla="*/ 846424 h 6654708"/>
                <a:gd name="connsiteX188" fmla="*/ 1103541 w 3048984"/>
                <a:gd name="connsiteY188" fmla="*/ 803197 h 6654708"/>
                <a:gd name="connsiteX189" fmla="*/ 1240000 w 3048984"/>
                <a:gd name="connsiteY189" fmla="*/ 685384 h 6654708"/>
                <a:gd name="connsiteX190" fmla="*/ 1392946 w 3048984"/>
                <a:gd name="connsiteY190" fmla="*/ 639365 h 6654708"/>
                <a:gd name="connsiteX191" fmla="*/ 848846 w 3048984"/>
                <a:gd name="connsiteY191" fmla="*/ 729671 h 6654708"/>
                <a:gd name="connsiteX192" fmla="*/ 861982 w 3048984"/>
                <a:gd name="connsiteY192" fmla="*/ 734544 h 6654708"/>
                <a:gd name="connsiteX193" fmla="*/ 874696 w 3048984"/>
                <a:gd name="connsiteY193" fmla="*/ 741325 h 6654708"/>
                <a:gd name="connsiteX194" fmla="*/ 860287 w 3048984"/>
                <a:gd name="connsiteY194" fmla="*/ 749800 h 6654708"/>
                <a:gd name="connsiteX195" fmla="*/ 834861 w 3048984"/>
                <a:gd name="connsiteY195" fmla="*/ 759123 h 6654708"/>
                <a:gd name="connsiteX196" fmla="*/ 838250 w 3048984"/>
                <a:gd name="connsiteY196" fmla="*/ 738783 h 6654708"/>
                <a:gd name="connsiteX197" fmla="*/ 848846 w 3048984"/>
                <a:gd name="connsiteY197" fmla="*/ 729671 h 6654708"/>
                <a:gd name="connsiteX198" fmla="*/ 772141 w 3048984"/>
                <a:gd name="connsiteY198" fmla="*/ 726068 h 6654708"/>
                <a:gd name="connsiteX199" fmla="*/ 825536 w 3048984"/>
                <a:gd name="connsiteY199" fmla="*/ 733697 h 6654708"/>
                <a:gd name="connsiteX200" fmla="*/ 794177 w 3048984"/>
                <a:gd name="connsiteY200" fmla="*/ 763361 h 6654708"/>
                <a:gd name="connsiteX201" fmla="*/ 772141 w 3048984"/>
                <a:gd name="connsiteY201" fmla="*/ 726068 h 6654708"/>
                <a:gd name="connsiteX202" fmla="*/ 642461 w 3048984"/>
                <a:gd name="connsiteY202" fmla="*/ 731153 h 6654708"/>
                <a:gd name="connsiteX203" fmla="*/ 691620 w 3048984"/>
                <a:gd name="connsiteY203" fmla="*/ 771836 h 6654708"/>
                <a:gd name="connsiteX204" fmla="*/ 699249 w 3048984"/>
                <a:gd name="connsiteY204" fmla="*/ 799808 h 6654708"/>
                <a:gd name="connsiteX205" fmla="*/ 628900 w 3048984"/>
                <a:gd name="connsiteY205" fmla="*/ 871003 h 6654708"/>
                <a:gd name="connsiteX206" fmla="*/ 602625 w 3048984"/>
                <a:gd name="connsiteY206" fmla="*/ 876089 h 6654708"/>
                <a:gd name="connsiteX207" fmla="*/ 642461 w 3048984"/>
                <a:gd name="connsiteY207" fmla="*/ 731153 h 6654708"/>
                <a:gd name="connsiteX208" fmla="*/ 978099 w 3048984"/>
                <a:gd name="connsiteY208" fmla="*/ 672672 h 6654708"/>
                <a:gd name="connsiteX209" fmla="*/ 977253 w 3048984"/>
                <a:gd name="connsiteY209" fmla="*/ 753190 h 6654708"/>
                <a:gd name="connsiteX210" fmla="*/ 967929 w 3048984"/>
                <a:gd name="connsiteY210" fmla="*/ 767599 h 6654708"/>
                <a:gd name="connsiteX211" fmla="*/ 927245 w 3048984"/>
                <a:gd name="connsiteY211" fmla="*/ 770141 h 6654708"/>
                <a:gd name="connsiteX212" fmla="*/ 934874 w 3048984"/>
                <a:gd name="connsiteY212" fmla="*/ 704032 h 6654708"/>
                <a:gd name="connsiteX213" fmla="*/ 978099 w 3048984"/>
                <a:gd name="connsiteY213" fmla="*/ 672672 h 6654708"/>
                <a:gd name="connsiteX214" fmla="*/ 752646 w 3048984"/>
                <a:gd name="connsiteY214" fmla="*/ 700640 h 6654708"/>
                <a:gd name="connsiteX215" fmla="*/ 732303 w 3048984"/>
                <a:gd name="connsiteY215" fmla="*/ 767600 h 6654708"/>
                <a:gd name="connsiteX216" fmla="*/ 678906 w 3048984"/>
                <a:gd name="connsiteY216" fmla="*/ 746409 h 6654708"/>
                <a:gd name="connsiteX217" fmla="*/ 752646 w 3048984"/>
                <a:gd name="connsiteY217" fmla="*/ 700640 h 6654708"/>
                <a:gd name="connsiteX218" fmla="*/ 890535 w 3048984"/>
                <a:gd name="connsiteY218" fmla="*/ 667692 h 6654708"/>
                <a:gd name="connsiteX219" fmla="*/ 895038 w 3048984"/>
                <a:gd name="connsiteY219" fmla="*/ 668433 h 6654708"/>
                <a:gd name="connsiteX220" fmla="*/ 954367 w 3048984"/>
                <a:gd name="connsiteY220" fmla="*/ 674366 h 6654708"/>
                <a:gd name="connsiteX221" fmla="*/ 895039 w 3048984"/>
                <a:gd name="connsiteY221" fmla="*/ 719288 h 6654708"/>
                <a:gd name="connsiteX222" fmla="*/ 867916 w 3048984"/>
                <a:gd name="connsiteY222" fmla="*/ 724372 h 6654708"/>
                <a:gd name="connsiteX223" fmla="*/ 859439 w 3048984"/>
                <a:gd name="connsiteY223" fmla="*/ 704879 h 6654708"/>
                <a:gd name="connsiteX224" fmla="*/ 881476 w 3048984"/>
                <a:gd name="connsiteY224" fmla="*/ 674366 h 6654708"/>
                <a:gd name="connsiteX225" fmla="*/ 890535 w 3048984"/>
                <a:gd name="connsiteY225" fmla="*/ 667692 h 6654708"/>
                <a:gd name="connsiteX226" fmla="*/ 766207 w 3048984"/>
                <a:gd name="connsiteY226" fmla="*/ 682842 h 6654708"/>
                <a:gd name="connsiteX227" fmla="*/ 850964 w 3048984"/>
                <a:gd name="connsiteY227" fmla="*/ 687928 h 6654708"/>
                <a:gd name="connsiteX228" fmla="*/ 799262 w 3048984"/>
                <a:gd name="connsiteY228" fmla="*/ 723526 h 6654708"/>
                <a:gd name="connsiteX229" fmla="*/ 766207 w 3048984"/>
                <a:gd name="connsiteY229" fmla="*/ 682842 h 6654708"/>
                <a:gd name="connsiteX230" fmla="*/ 1038279 w 3048984"/>
                <a:gd name="connsiteY230" fmla="*/ 636226 h 6654708"/>
                <a:gd name="connsiteX231" fmla="*/ 1067095 w 3048984"/>
                <a:gd name="connsiteY231" fmla="*/ 732002 h 6654708"/>
                <a:gd name="connsiteX232" fmla="*/ 1011157 w 3048984"/>
                <a:gd name="connsiteY232" fmla="*/ 753190 h 6654708"/>
                <a:gd name="connsiteX233" fmla="*/ 983185 w 3048984"/>
                <a:gd name="connsiteY233" fmla="*/ 737934 h 6654708"/>
                <a:gd name="connsiteX234" fmla="*/ 1038279 w 3048984"/>
                <a:gd name="connsiteY234" fmla="*/ 636226 h 6654708"/>
                <a:gd name="connsiteX235" fmla="*/ 589911 w 3048984"/>
                <a:gd name="connsiteY235" fmla="*/ 688775 h 6654708"/>
                <a:gd name="connsiteX236" fmla="*/ 628053 w 3048984"/>
                <a:gd name="connsiteY236" fmla="*/ 812520 h 6654708"/>
                <a:gd name="connsiteX237" fmla="*/ 531430 w 3048984"/>
                <a:gd name="connsiteY237" fmla="*/ 882021 h 6654708"/>
                <a:gd name="connsiteX238" fmla="*/ 589911 w 3048984"/>
                <a:gd name="connsiteY238" fmla="*/ 688775 h 6654708"/>
                <a:gd name="connsiteX239" fmla="*/ 941061 w 3048984"/>
                <a:gd name="connsiteY239" fmla="*/ 610236 h 6654708"/>
                <a:gd name="connsiteX240" fmla="*/ 949323 w 3048984"/>
                <a:gd name="connsiteY240" fmla="*/ 610335 h 6654708"/>
                <a:gd name="connsiteX241" fmla="*/ 962843 w 3048984"/>
                <a:gd name="connsiteY241" fmla="*/ 615884 h 6654708"/>
                <a:gd name="connsiteX242" fmla="*/ 1032344 w 3048984"/>
                <a:gd name="connsiteY242" fmla="*/ 623512 h 6654708"/>
                <a:gd name="connsiteX243" fmla="*/ 915381 w 3048984"/>
                <a:gd name="connsiteY243" fmla="*/ 665042 h 6654708"/>
                <a:gd name="connsiteX244" fmla="*/ 906057 w 3048984"/>
                <a:gd name="connsiteY244" fmla="*/ 644701 h 6654708"/>
                <a:gd name="connsiteX245" fmla="*/ 921313 w 3048984"/>
                <a:gd name="connsiteY245" fmla="*/ 626901 h 6654708"/>
                <a:gd name="connsiteX246" fmla="*/ 941061 w 3048984"/>
                <a:gd name="connsiteY246" fmla="*/ 610236 h 6654708"/>
                <a:gd name="connsiteX247" fmla="*/ 1167955 w 3048984"/>
                <a:gd name="connsiteY247" fmla="*/ 558248 h 6654708"/>
                <a:gd name="connsiteX248" fmla="*/ 1205249 w 3048984"/>
                <a:gd name="connsiteY248" fmla="*/ 682842 h 6654708"/>
                <a:gd name="connsiteX249" fmla="*/ 1089133 w 3048984"/>
                <a:gd name="connsiteY249" fmla="*/ 724372 h 6654708"/>
                <a:gd name="connsiteX250" fmla="*/ 1041668 w 3048984"/>
                <a:gd name="connsiteY250" fmla="*/ 671823 h 6654708"/>
                <a:gd name="connsiteX251" fmla="*/ 1074723 w 3048984"/>
                <a:gd name="connsiteY251" fmla="*/ 612494 h 6654708"/>
                <a:gd name="connsiteX252" fmla="*/ 1167955 w 3048984"/>
                <a:gd name="connsiteY252" fmla="*/ 558248 h 6654708"/>
                <a:gd name="connsiteX253" fmla="*/ 755189 w 3048984"/>
                <a:gd name="connsiteY253" fmla="*/ 621817 h 6654708"/>
                <a:gd name="connsiteX254" fmla="*/ 912837 w 3048984"/>
                <a:gd name="connsiteY254" fmla="*/ 615883 h 6654708"/>
                <a:gd name="connsiteX255" fmla="*/ 817908 w 3048984"/>
                <a:gd name="connsiteY255" fmla="*/ 681995 h 6654708"/>
                <a:gd name="connsiteX256" fmla="*/ 755189 w 3048984"/>
                <a:gd name="connsiteY256" fmla="*/ 621817 h 6654708"/>
                <a:gd name="connsiteX257" fmla="*/ 738237 w 3048984"/>
                <a:gd name="connsiteY257" fmla="*/ 619274 h 6654708"/>
                <a:gd name="connsiteX258" fmla="*/ 714506 w 3048984"/>
                <a:gd name="connsiteY258" fmla="*/ 725221 h 6654708"/>
                <a:gd name="connsiteX259" fmla="*/ 619577 w 3048984"/>
                <a:gd name="connsiteY259" fmla="*/ 692165 h 6654708"/>
                <a:gd name="connsiteX260" fmla="*/ 738237 w 3048984"/>
                <a:gd name="connsiteY260" fmla="*/ 619274 h 6654708"/>
                <a:gd name="connsiteX261" fmla="*/ 1272208 w 3048984"/>
                <a:gd name="connsiteY261" fmla="*/ 501461 h 6654708"/>
                <a:gd name="connsiteX262" fmla="*/ 1310348 w 3048984"/>
                <a:gd name="connsiteY262" fmla="*/ 650635 h 6654708"/>
                <a:gd name="connsiteX263" fmla="*/ 1238305 w 3048984"/>
                <a:gd name="connsiteY263" fmla="*/ 672670 h 6654708"/>
                <a:gd name="connsiteX264" fmla="*/ 1195078 w 3048984"/>
                <a:gd name="connsiteY264" fmla="*/ 656567 h 6654708"/>
                <a:gd name="connsiteX265" fmla="*/ 1181517 w 3048984"/>
                <a:gd name="connsiteY265" fmla="*/ 565878 h 6654708"/>
                <a:gd name="connsiteX266" fmla="*/ 1197622 w 3048984"/>
                <a:gd name="connsiteY266" fmla="*/ 543840 h 6654708"/>
                <a:gd name="connsiteX267" fmla="*/ 1272208 w 3048984"/>
                <a:gd name="connsiteY267" fmla="*/ 501461 h 6654708"/>
                <a:gd name="connsiteX268" fmla="*/ 508544 w 3048984"/>
                <a:gd name="connsiteY268" fmla="*/ 615883 h 6654708"/>
                <a:gd name="connsiteX269" fmla="*/ 578893 w 3048984"/>
                <a:gd name="connsiteY269" fmla="*/ 751495 h 6654708"/>
                <a:gd name="connsiteX270" fmla="*/ 567875 w 3048984"/>
                <a:gd name="connsiteY270" fmla="*/ 798959 h 6654708"/>
                <a:gd name="connsiteX271" fmla="*/ 449215 w 3048984"/>
                <a:gd name="connsiteY271" fmla="*/ 894735 h 6654708"/>
                <a:gd name="connsiteX272" fmla="*/ 392428 w 3048984"/>
                <a:gd name="connsiteY272" fmla="*/ 899821 h 6654708"/>
                <a:gd name="connsiteX273" fmla="*/ 508544 w 3048984"/>
                <a:gd name="connsiteY273" fmla="*/ 615883 h 6654708"/>
                <a:gd name="connsiteX274" fmla="*/ 1080658 w 3048984"/>
                <a:gd name="connsiteY274" fmla="*/ 474339 h 6654708"/>
                <a:gd name="connsiteX275" fmla="*/ 1174738 w 3048984"/>
                <a:gd name="connsiteY275" fmla="*/ 541297 h 6654708"/>
                <a:gd name="connsiteX276" fmla="*/ 993357 w 3048984"/>
                <a:gd name="connsiteY276" fmla="*/ 610798 h 6654708"/>
                <a:gd name="connsiteX277" fmla="*/ 984032 w 3048984"/>
                <a:gd name="connsiteY277" fmla="*/ 609950 h 6654708"/>
                <a:gd name="connsiteX278" fmla="*/ 953521 w 3048984"/>
                <a:gd name="connsiteY278" fmla="*/ 596390 h 6654708"/>
                <a:gd name="connsiteX279" fmla="*/ 970472 w 3048984"/>
                <a:gd name="connsiteY279" fmla="*/ 573504 h 6654708"/>
                <a:gd name="connsiteX280" fmla="*/ 1080658 w 3048984"/>
                <a:gd name="connsiteY280" fmla="*/ 474339 h 6654708"/>
                <a:gd name="connsiteX281" fmla="*/ 1449350 w 3048984"/>
                <a:gd name="connsiteY281" fmla="*/ 411618 h 6654708"/>
                <a:gd name="connsiteX282" fmla="*/ 1413753 w 3048984"/>
                <a:gd name="connsiteY282" fmla="*/ 561639 h 6654708"/>
                <a:gd name="connsiteX283" fmla="*/ 1419157 w 3048984"/>
                <a:gd name="connsiteY283" fmla="*/ 585583 h 6654708"/>
                <a:gd name="connsiteX284" fmla="*/ 1436046 w 3048984"/>
                <a:gd name="connsiteY284" fmla="*/ 616937 h 6654708"/>
                <a:gd name="connsiteX285" fmla="*/ 1368822 w 3048984"/>
                <a:gd name="connsiteY285" fmla="*/ 634538 h 6654708"/>
                <a:gd name="connsiteX286" fmla="*/ 1335776 w 3048984"/>
                <a:gd name="connsiteY286" fmla="*/ 643854 h 6654708"/>
                <a:gd name="connsiteX287" fmla="*/ 1310348 w 3048984"/>
                <a:gd name="connsiteY287" fmla="*/ 636226 h 6654708"/>
                <a:gd name="connsiteX288" fmla="*/ 1285768 w 3048984"/>
                <a:gd name="connsiteY288" fmla="*/ 500614 h 6654708"/>
                <a:gd name="connsiteX289" fmla="*/ 1296787 w 3048984"/>
                <a:gd name="connsiteY289" fmla="*/ 488747 h 6654708"/>
                <a:gd name="connsiteX290" fmla="*/ 1371373 w 3048984"/>
                <a:gd name="connsiteY290" fmla="*/ 449759 h 6654708"/>
                <a:gd name="connsiteX291" fmla="*/ 1449350 w 3048984"/>
                <a:gd name="connsiteY291" fmla="*/ 411618 h 6654708"/>
                <a:gd name="connsiteX292" fmla="*/ 744170 w 3048984"/>
                <a:gd name="connsiteY292" fmla="*/ 505700 h 6654708"/>
                <a:gd name="connsiteX293" fmla="*/ 1040820 w 3048984"/>
                <a:gd name="connsiteY293" fmla="*/ 489596 h 6654708"/>
                <a:gd name="connsiteX294" fmla="*/ 914532 w 3048984"/>
                <a:gd name="connsiteY294" fmla="*/ 601476 h 6654708"/>
                <a:gd name="connsiteX295" fmla="*/ 784006 w 3048984"/>
                <a:gd name="connsiteY295" fmla="*/ 618427 h 6654708"/>
                <a:gd name="connsiteX296" fmla="*/ 747559 w 3048984"/>
                <a:gd name="connsiteY296" fmla="*/ 577744 h 6654708"/>
                <a:gd name="connsiteX297" fmla="*/ 744170 w 3048984"/>
                <a:gd name="connsiteY297" fmla="*/ 505700 h 6654708"/>
                <a:gd name="connsiteX298" fmla="*/ 728066 w 3048984"/>
                <a:gd name="connsiteY298" fmla="*/ 502309 h 6654708"/>
                <a:gd name="connsiteX299" fmla="*/ 736541 w 3048984"/>
                <a:gd name="connsiteY299" fmla="*/ 586220 h 6654708"/>
                <a:gd name="connsiteX300" fmla="*/ 733152 w 3048984"/>
                <a:gd name="connsiteY300" fmla="*/ 606560 h 6654708"/>
                <a:gd name="connsiteX301" fmla="*/ 620425 w 3048984"/>
                <a:gd name="connsiteY301" fmla="*/ 681147 h 6654708"/>
                <a:gd name="connsiteX302" fmla="*/ 594150 w 3048984"/>
                <a:gd name="connsiteY302" fmla="*/ 673518 h 6654708"/>
                <a:gd name="connsiteX303" fmla="*/ 533972 w 3048984"/>
                <a:gd name="connsiteY303" fmla="*/ 619273 h 6654708"/>
                <a:gd name="connsiteX304" fmla="*/ 728066 w 3048984"/>
                <a:gd name="connsiteY304" fmla="*/ 502309 h 6654708"/>
                <a:gd name="connsiteX305" fmla="*/ 427177 w 3048984"/>
                <a:gd name="connsiteY305" fmla="*/ 522651 h 6654708"/>
                <a:gd name="connsiteX306" fmla="*/ 487355 w 3048984"/>
                <a:gd name="connsiteY306" fmla="*/ 590457 h 6654708"/>
                <a:gd name="connsiteX307" fmla="*/ 497526 w 3048984"/>
                <a:gd name="connsiteY307" fmla="*/ 620969 h 6654708"/>
                <a:gd name="connsiteX308" fmla="*/ 405140 w 3048984"/>
                <a:gd name="connsiteY308" fmla="*/ 869308 h 6654708"/>
                <a:gd name="connsiteX309" fmla="*/ 328859 w 3048984"/>
                <a:gd name="connsiteY309" fmla="*/ 903211 h 6654708"/>
                <a:gd name="connsiteX310" fmla="*/ 258511 w 3048984"/>
                <a:gd name="connsiteY310" fmla="*/ 906602 h 6654708"/>
                <a:gd name="connsiteX311" fmla="*/ 419549 w 3048984"/>
                <a:gd name="connsiteY311" fmla="*/ 530279 h 6654708"/>
                <a:gd name="connsiteX312" fmla="*/ 427177 w 3048984"/>
                <a:gd name="connsiteY312" fmla="*/ 522651 h 6654708"/>
                <a:gd name="connsiteX313" fmla="*/ 1213302 w 3048984"/>
                <a:gd name="connsiteY313" fmla="*/ 378987 h 6654708"/>
                <a:gd name="connsiteX314" fmla="*/ 1218811 w 3048984"/>
                <a:gd name="connsiteY314" fmla="*/ 386192 h 6654708"/>
                <a:gd name="connsiteX315" fmla="*/ 1281531 w 3048984"/>
                <a:gd name="connsiteY315" fmla="*/ 481967 h 6654708"/>
                <a:gd name="connsiteX316" fmla="*/ 1197622 w 3048984"/>
                <a:gd name="connsiteY316" fmla="*/ 527735 h 6654708"/>
                <a:gd name="connsiteX317" fmla="*/ 1095065 w 3048984"/>
                <a:gd name="connsiteY317" fmla="*/ 481967 h 6654708"/>
                <a:gd name="connsiteX318" fmla="*/ 1100999 w 3048984"/>
                <a:gd name="connsiteY318" fmla="*/ 457389 h 6654708"/>
                <a:gd name="connsiteX319" fmla="*/ 1205250 w 3048984"/>
                <a:gd name="connsiteY319" fmla="*/ 381953 h 6654708"/>
                <a:gd name="connsiteX320" fmla="*/ 1213302 w 3048984"/>
                <a:gd name="connsiteY320" fmla="*/ 378987 h 6654708"/>
                <a:gd name="connsiteX321" fmla="*/ 1236610 w 3048984"/>
                <a:gd name="connsiteY321" fmla="*/ 363135 h 6654708"/>
                <a:gd name="connsiteX322" fmla="*/ 1245933 w 3048984"/>
                <a:gd name="connsiteY322" fmla="*/ 363306 h 6654708"/>
                <a:gd name="connsiteX323" fmla="*/ 1440028 w 3048984"/>
                <a:gd name="connsiteY323" fmla="*/ 398058 h 6654708"/>
                <a:gd name="connsiteX324" fmla="*/ 1441723 w 3048984"/>
                <a:gd name="connsiteY324" fmla="*/ 401448 h 6654708"/>
                <a:gd name="connsiteX325" fmla="*/ 1304416 w 3048984"/>
                <a:gd name="connsiteY325" fmla="*/ 470949 h 6654708"/>
                <a:gd name="connsiteX326" fmla="*/ 1280684 w 3048984"/>
                <a:gd name="connsiteY326" fmla="*/ 467559 h 6654708"/>
                <a:gd name="connsiteX327" fmla="*/ 1228980 w 3048984"/>
                <a:gd name="connsiteY327" fmla="*/ 382802 h 6654708"/>
                <a:gd name="connsiteX328" fmla="*/ 1236610 w 3048984"/>
                <a:gd name="connsiteY328" fmla="*/ 363135 h 6654708"/>
                <a:gd name="connsiteX329" fmla="*/ 722133 w 3048984"/>
                <a:gd name="connsiteY329" fmla="*/ 403144 h 6654708"/>
                <a:gd name="connsiteX330" fmla="*/ 594997 w 3048984"/>
                <a:gd name="connsiteY330" fmla="*/ 607408 h 6654708"/>
                <a:gd name="connsiteX331" fmla="*/ 491592 w 3048984"/>
                <a:gd name="connsiteY331" fmla="*/ 578590 h 6654708"/>
                <a:gd name="connsiteX332" fmla="*/ 436501 w 3048984"/>
                <a:gd name="connsiteY332" fmla="*/ 518412 h 6654708"/>
                <a:gd name="connsiteX333" fmla="*/ 722133 w 3048984"/>
                <a:gd name="connsiteY333" fmla="*/ 403144 h 6654708"/>
                <a:gd name="connsiteX334" fmla="*/ 742262 w 3048984"/>
                <a:gd name="connsiteY334" fmla="*/ 394773 h 6654708"/>
                <a:gd name="connsiteX335" fmla="*/ 752645 w 3048984"/>
                <a:gd name="connsiteY335" fmla="*/ 395515 h 6654708"/>
                <a:gd name="connsiteX336" fmla="*/ 1017089 w 3048984"/>
                <a:gd name="connsiteY336" fmla="*/ 410771 h 6654708"/>
                <a:gd name="connsiteX337" fmla="*/ 1190841 w 3048984"/>
                <a:gd name="connsiteY337" fmla="*/ 373478 h 6654708"/>
                <a:gd name="connsiteX338" fmla="*/ 825537 w 3048984"/>
                <a:gd name="connsiteY338" fmla="*/ 517565 h 6654708"/>
                <a:gd name="connsiteX339" fmla="*/ 738236 w 3048984"/>
                <a:gd name="connsiteY339" fmla="*/ 404839 h 6654708"/>
                <a:gd name="connsiteX340" fmla="*/ 742262 w 3048984"/>
                <a:gd name="connsiteY340" fmla="*/ 394773 h 6654708"/>
                <a:gd name="connsiteX341" fmla="*/ 745052 w 3048984"/>
                <a:gd name="connsiteY341" fmla="*/ 377508 h 6654708"/>
                <a:gd name="connsiteX342" fmla="*/ 725051 w 3048984"/>
                <a:gd name="connsiteY342" fmla="*/ 380808 h 6654708"/>
                <a:gd name="connsiteX343" fmla="*/ 721921 w 3048984"/>
                <a:gd name="connsiteY343" fmla="*/ 388416 h 6654708"/>
                <a:gd name="connsiteX344" fmla="*/ 711962 w 3048984"/>
                <a:gd name="connsiteY344" fmla="*/ 401448 h 6654708"/>
                <a:gd name="connsiteX345" fmla="*/ 505154 w 3048984"/>
                <a:gd name="connsiteY345" fmla="*/ 509089 h 6654708"/>
                <a:gd name="connsiteX346" fmla="*/ 357677 w 3048984"/>
                <a:gd name="connsiteY346" fmla="*/ 448064 h 6654708"/>
                <a:gd name="connsiteX347" fmla="*/ 352453 w 3048984"/>
                <a:gd name="connsiteY347" fmla="*/ 442298 h 6654708"/>
                <a:gd name="connsiteX348" fmla="*/ 339643 w 3048984"/>
                <a:gd name="connsiteY348" fmla="*/ 444412 h 6654708"/>
                <a:gd name="connsiteX349" fmla="*/ 386495 w 3048984"/>
                <a:gd name="connsiteY349" fmla="*/ 492986 h 6654708"/>
                <a:gd name="connsiteX350" fmla="*/ 405140 w 3048984"/>
                <a:gd name="connsiteY350" fmla="*/ 540449 h 6654708"/>
                <a:gd name="connsiteX351" fmla="*/ 306823 w 3048984"/>
                <a:gd name="connsiteY351" fmla="*/ 822691 h 6654708"/>
                <a:gd name="connsiteX352" fmla="*/ 146630 w 3048984"/>
                <a:gd name="connsiteY352" fmla="*/ 905753 h 6654708"/>
                <a:gd name="connsiteX353" fmla="*/ 2 w 3048984"/>
                <a:gd name="connsiteY353" fmla="*/ 888802 h 6654708"/>
                <a:gd name="connsiteX354" fmla="*/ 0 w 3048984"/>
                <a:gd name="connsiteY354" fmla="*/ 903211 h 6654708"/>
                <a:gd name="connsiteX355" fmla="*/ 133070 w 3048984"/>
                <a:gd name="connsiteY355" fmla="*/ 916772 h 6654708"/>
                <a:gd name="connsiteX356" fmla="*/ 155954 w 3048984"/>
                <a:gd name="connsiteY356" fmla="*/ 934571 h 6654708"/>
                <a:gd name="connsiteX357" fmla="*/ 200028 w 3048984"/>
                <a:gd name="connsiteY357" fmla="*/ 1071879 h 6654708"/>
                <a:gd name="connsiteX358" fmla="*/ 237321 w 3048984"/>
                <a:gd name="connsiteY358" fmla="*/ 1383784 h 6654708"/>
                <a:gd name="connsiteX359" fmla="*/ 234779 w 3048984"/>
                <a:gd name="connsiteY359" fmla="*/ 1463457 h 6654708"/>
                <a:gd name="connsiteX360" fmla="*/ 189857 w 3048984"/>
                <a:gd name="connsiteY360" fmla="*/ 1592288 h 6654708"/>
                <a:gd name="connsiteX361" fmla="*/ 162608 w 3048984"/>
                <a:gd name="connsiteY361" fmla="*/ 1637594 h 6654708"/>
                <a:gd name="connsiteX362" fmla="*/ 165656 w 3048984"/>
                <a:gd name="connsiteY362" fmla="*/ 1656067 h 6654708"/>
                <a:gd name="connsiteX363" fmla="*/ 195790 w 3048984"/>
                <a:gd name="connsiteY363" fmla="*/ 1604365 h 6654708"/>
                <a:gd name="connsiteX364" fmla="*/ 311060 w 3048984"/>
                <a:gd name="connsiteY364" fmla="*/ 1430402 h 6654708"/>
                <a:gd name="connsiteX365" fmla="*/ 337335 w 3048984"/>
                <a:gd name="connsiteY365" fmla="*/ 1404126 h 6654708"/>
                <a:gd name="connsiteX366" fmla="*/ 536514 w 3048984"/>
                <a:gd name="connsiteY366" fmla="*/ 1413451 h 6654708"/>
                <a:gd name="connsiteX367" fmla="*/ 557703 w 3048984"/>
                <a:gd name="connsiteY367" fmla="*/ 1454981 h 6654708"/>
                <a:gd name="connsiteX368" fmla="*/ 1444878 w 3048984"/>
                <a:gd name="connsiteY368" fmla="*/ 6654692 h 6654708"/>
                <a:gd name="connsiteX369" fmla="*/ 1459875 w 3048984"/>
                <a:gd name="connsiteY369" fmla="*/ 6654708 h 6654708"/>
                <a:gd name="connsiteX370" fmla="*/ 571265 w 3048984"/>
                <a:gd name="connsiteY370" fmla="*/ 1442267 h 6654708"/>
                <a:gd name="connsiteX371" fmla="*/ 577732 w 3048984"/>
                <a:gd name="connsiteY371" fmla="*/ 1372564 h 6654708"/>
                <a:gd name="connsiteX372" fmla="*/ 578446 w 3048984"/>
                <a:gd name="connsiteY372" fmla="*/ 1374092 h 6654708"/>
                <a:gd name="connsiteX373" fmla="*/ 596321 w 3048984"/>
                <a:gd name="connsiteY373" fmla="*/ 1281958 h 6654708"/>
                <a:gd name="connsiteX374" fmla="*/ 771292 w 3048984"/>
                <a:gd name="connsiteY374" fmla="*/ 1144768 h 6654708"/>
                <a:gd name="connsiteX375" fmla="*/ 782960 w 3048984"/>
                <a:gd name="connsiteY375" fmla="*/ 1143749 h 6654708"/>
                <a:gd name="connsiteX376" fmla="*/ 800957 w 3048984"/>
                <a:gd name="connsiteY376" fmla="*/ 1163415 h 6654708"/>
                <a:gd name="connsiteX377" fmla="*/ 811976 w 3048984"/>
                <a:gd name="connsiteY377" fmla="*/ 1202405 h 6654708"/>
                <a:gd name="connsiteX378" fmla="*/ 776378 w 3048984"/>
                <a:gd name="connsiteY378" fmla="*/ 1219356 h 6654708"/>
                <a:gd name="connsiteX379" fmla="*/ 670537 w 3048984"/>
                <a:gd name="connsiteY379" fmla="*/ 1286314 h 6654708"/>
                <a:gd name="connsiteX380" fmla="*/ 578985 w 3048984"/>
                <a:gd name="connsiteY380" fmla="*/ 1375245 h 6654708"/>
                <a:gd name="connsiteX381" fmla="*/ 582907 w 3048984"/>
                <a:gd name="connsiteY381" fmla="*/ 1383630 h 6654708"/>
                <a:gd name="connsiteX382" fmla="*/ 590759 w 3048984"/>
                <a:gd name="connsiteY382" fmla="*/ 1385480 h 6654708"/>
                <a:gd name="connsiteX383" fmla="*/ 802653 w 3048984"/>
                <a:gd name="connsiteY383" fmla="*/ 1226984 h 6654708"/>
                <a:gd name="connsiteX384" fmla="*/ 837403 w 3048984"/>
                <a:gd name="connsiteY384" fmla="*/ 1189691 h 6654708"/>
                <a:gd name="connsiteX385" fmla="*/ 860289 w 3048984"/>
                <a:gd name="connsiteY385" fmla="*/ 1146464 h 6654708"/>
                <a:gd name="connsiteX386" fmla="*/ 936569 w 3048984"/>
                <a:gd name="connsiteY386" fmla="*/ 1045603 h 6654708"/>
                <a:gd name="connsiteX387" fmla="*/ 1128969 w 3048984"/>
                <a:gd name="connsiteY387" fmla="*/ 883716 h 6654708"/>
                <a:gd name="connsiteX388" fmla="*/ 1202707 w 3048984"/>
                <a:gd name="connsiteY388" fmla="*/ 826929 h 6654708"/>
                <a:gd name="connsiteX389" fmla="*/ 1367090 w 3048984"/>
                <a:gd name="connsiteY389" fmla="*/ 684353 h 6654708"/>
                <a:gd name="connsiteX390" fmla="*/ 1445379 w 3048984"/>
                <a:gd name="connsiteY390" fmla="*/ 627956 h 6654708"/>
                <a:gd name="connsiteX391" fmla="*/ 3046612 w 3048984"/>
                <a:gd name="connsiteY391" fmla="*/ 133 h 6654708"/>
                <a:gd name="connsiteX392" fmla="*/ 1443831 w 3048984"/>
                <a:gd name="connsiteY392" fmla="*/ 613226 h 6654708"/>
                <a:gd name="connsiteX393" fmla="*/ 1450541 w 3048984"/>
                <a:gd name="connsiteY393" fmla="*/ 427425 h 6654708"/>
                <a:gd name="connsiteX394" fmla="*/ 1490882 w 3048984"/>
                <a:gd name="connsiteY394" fmla="*/ 392125 h 6654708"/>
                <a:gd name="connsiteX395" fmla="*/ 2185937 w 3048984"/>
                <a:gd name="connsiteY395" fmla="*/ 131541 h 6654708"/>
                <a:gd name="connsiteX396" fmla="*/ 2136518 w 3048984"/>
                <a:gd name="connsiteY396" fmla="*/ 140074 h 6654708"/>
                <a:gd name="connsiteX397" fmla="*/ 1471387 w 3048984"/>
                <a:gd name="connsiteY397" fmla="*/ 387888 h 6654708"/>
                <a:gd name="connsiteX398" fmla="*/ 1448504 w 3048984"/>
                <a:gd name="connsiteY398" fmla="*/ 388734 h 6654708"/>
                <a:gd name="connsiteX399" fmla="*/ 1256951 w 3048984"/>
                <a:gd name="connsiteY399" fmla="*/ 355679 h 6654708"/>
                <a:gd name="connsiteX400" fmla="*/ 1269665 w 3048984"/>
                <a:gd name="connsiteY400" fmla="*/ 342118 h 6654708"/>
                <a:gd name="connsiteX401" fmla="*/ 1372222 w 3048984"/>
                <a:gd name="connsiteY401" fmla="*/ 281940 h 6654708"/>
                <a:gd name="connsiteX402" fmla="*/ 1348490 w 3048984"/>
                <a:gd name="connsiteY402" fmla="*/ 281940 h 6654708"/>
                <a:gd name="connsiteX403" fmla="*/ 1029802 w 3048984"/>
                <a:gd name="connsiteY403" fmla="*/ 399753 h 6654708"/>
                <a:gd name="connsiteX404" fmla="*/ 784853 w 3048984"/>
                <a:gd name="connsiteY404" fmla="*/ 395515 h 6654708"/>
                <a:gd name="connsiteX405" fmla="*/ 767055 w 3048984"/>
                <a:gd name="connsiteY405" fmla="*/ 390429 h 6654708"/>
                <a:gd name="connsiteX406" fmla="*/ 745124 w 3048984"/>
                <a:gd name="connsiteY406" fmla="*/ 378033 h 6654708"/>
                <a:gd name="connsiteX407" fmla="*/ 745052 w 3048984"/>
                <a:gd name="connsiteY407" fmla="*/ 377508 h 665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3048984" h="6654708">
                  <a:moveTo>
                    <a:pt x="578446" y="1374092"/>
                  </a:moveTo>
                  <a:lnTo>
                    <a:pt x="578046" y="1376157"/>
                  </a:lnTo>
                  <a:lnTo>
                    <a:pt x="578985" y="1375245"/>
                  </a:lnTo>
                  <a:lnTo>
                    <a:pt x="578446" y="1374092"/>
                  </a:lnTo>
                  <a:close/>
                  <a:moveTo>
                    <a:pt x="482693" y="1229845"/>
                  </a:moveTo>
                  <a:cubicBezTo>
                    <a:pt x="493712" y="1228679"/>
                    <a:pt x="505579" y="1230799"/>
                    <a:pt x="517019" y="1234611"/>
                  </a:cubicBezTo>
                  <a:cubicBezTo>
                    <a:pt x="539905" y="1243088"/>
                    <a:pt x="556856" y="1259192"/>
                    <a:pt x="572960" y="1276143"/>
                  </a:cubicBezTo>
                  <a:cubicBezTo>
                    <a:pt x="578893" y="1282076"/>
                    <a:pt x="578894" y="1288857"/>
                    <a:pt x="577198" y="1295636"/>
                  </a:cubicBezTo>
                  <a:cubicBezTo>
                    <a:pt x="568722" y="1334626"/>
                    <a:pt x="563637" y="1374461"/>
                    <a:pt x="557704" y="1416840"/>
                  </a:cubicBezTo>
                  <a:cubicBezTo>
                    <a:pt x="489898" y="1365138"/>
                    <a:pt x="419550" y="1361748"/>
                    <a:pt x="339029" y="1388870"/>
                  </a:cubicBezTo>
                  <a:cubicBezTo>
                    <a:pt x="379714" y="1337169"/>
                    <a:pt x="415312" y="1289704"/>
                    <a:pt x="453452" y="1244783"/>
                  </a:cubicBezTo>
                  <a:cubicBezTo>
                    <a:pt x="461504" y="1235460"/>
                    <a:pt x="471676" y="1231010"/>
                    <a:pt x="482693" y="1229845"/>
                  </a:cubicBezTo>
                  <a:close/>
                  <a:moveTo>
                    <a:pt x="604757" y="1080194"/>
                  </a:moveTo>
                  <a:cubicBezTo>
                    <a:pt x="608188" y="1079876"/>
                    <a:pt x="611737" y="1079929"/>
                    <a:pt x="615338" y="1080353"/>
                  </a:cubicBezTo>
                  <a:cubicBezTo>
                    <a:pt x="633985" y="1082897"/>
                    <a:pt x="643309" y="1095609"/>
                    <a:pt x="636528" y="1113409"/>
                  </a:cubicBezTo>
                  <a:cubicBezTo>
                    <a:pt x="617882" y="1163415"/>
                    <a:pt x="601777" y="1215119"/>
                    <a:pt x="584827" y="1270211"/>
                  </a:cubicBezTo>
                  <a:cubicBezTo>
                    <a:pt x="551770" y="1241392"/>
                    <a:pt x="522105" y="1212575"/>
                    <a:pt x="468709" y="1223593"/>
                  </a:cubicBezTo>
                  <a:cubicBezTo>
                    <a:pt x="509392" y="1176129"/>
                    <a:pt x="543294" y="1134599"/>
                    <a:pt x="578894" y="1093067"/>
                  </a:cubicBezTo>
                  <a:cubicBezTo>
                    <a:pt x="585251" y="1085439"/>
                    <a:pt x="594468" y="1081149"/>
                    <a:pt x="604757" y="1080194"/>
                  </a:cubicBezTo>
                  <a:close/>
                  <a:moveTo>
                    <a:pt x="757731" y="1038823"/>
                  </a:moveTo>
                  <a:cubicBezTo>
                    <a:pt x="771292" y="1038823"/>
                    <a:pt x="781464" y="1041365"/>
                    <a:pt x="781463" y="1059165"/>
                  </a:cubicBezTo>
                  <a:cubicBezTo>
                    <a:pt x="782310" y="1078658"/>
                    <a:pt x="786548" y="1098153"/>
                    <a:pt x="789091" y="1116800"/>
                  </a:cubicBezTo>
                  <a:cubicBezTo>
                    <a:pt x="789939" y="1123580"/>
                    <a:pt x="791634" y="1131208"/>
                    <a:pt x="780616" y="1132056"/>
                  </a:cubicBezTo>
                  <a:cubicBezTo>
                    <a:pt x="712810" y="1139683"/>
                    <a:pt x="658565" y="1172739"/>
                    <a:pt x="612796" y="1222746"/>
                  </a:cubicBezTo>
                  <a:cubicBezTo>
                    <a:pt x="625510" y="1179520"/>
                    <a:pt x="636528" y="1135446"/>
                    <a:pt x="659412" y="1096458"/>
                  </a:cubicBezTo>
                  <a:cubicBezTo>
                    <a:pt x="680601" y="1059165"/>
                    <a:pt x="714506" y="1039670"/>
                    <a:pt x="757731" y="1038823"/>
                  </a:cubicBezTo>
                  <a:close/>
                  <a:moveTo>
                    <a:pt x="647759" y="1018269"/>
                  </a:moveTo>
                  <a:cubicBezTo>
                    <a:pt x="652420" y="1017422"/>
                    <a:pt x="657294" y="1018482"/>
                    <a:pt x="661956" y="1021871"/>
                  </a:cubicBezTo>
                  <a:cubicBezTo>
                    <a:pt x="671278" y="1028652"/>
                    <a:pt x="672973" y="1038823"/>
                    <a:pt x="667041" y="1048994"/>
                  </a:cubicBezTo>
                  <a:cubicBezTo>
                    <a:pt x="664498" y="1054079"/>
                    <a:pt x="661108" y="1058316"/>
                    <a:pt x="659413" y="1063402"/>
                  </a:cubicBezTo>
                  <a:cubicBezTo>
                    <a:pt x="654327" y="1080353"/>
                    <a:pt x="646699" y="1088829"/>
                    <a:pt x="629747" y="1074421"/>
                  </a:cubicBezTo>
                  <a:cubicBezTo>
                    <a:pt x="622119" y="1067641"/>
                    <a:pt x="611102" y="1071879"/>
                    <a:pt x="598387" y="1069335"/>
                  </a:cubicBezTo>
                  <a:cubicBezTo>
                    <a:pt x="611100" y="1053230"/>
                    <a:pt x="622966" y="1039670"/>
                    <a:pt x="634834" y="1026109"/>
                  </a:cubicBezTo>
                  <a:cubicBezTo>
                    <a:pt x="638647" y="1021872"/>
                    <a:pt x="643097" y="1019117"/>
                    <a:pt x="647759" y="1018269"/>
                  </a:cubicBezTo>
                  <a:close/>
                  <a:moveTo>
                    <a:pt x="713181" y="934081"/>
                  </a:moveTo>
                  <a:cubicBezTo>
                    <a:pt x="714294" y="933830"/>
                    <a:pt x="715564" y="933936"/>
                    <a:pt x="717047" y="934571"/>
                  </a:cubicBezTo>
                  <a:cubicBezTo>
                    <a:pt x="722982" y="937962"/>
                    <a:pt x="721286" y="943895"/>
                    <a:pt x="718742" y="948980"/>
                  </a:cubicBezTo>
                  <a:lnTo>
                    <a:pt x="679754" y="1022719"/>
                  </a:lnTo>
                  <a:cubicBezTo>
                    <a:pt x="654327" y="1003224"/>
                    <a:pt x="654327" y="1003224"/>
                    <a:pt x="672973" y="980340"/>
                  </a:cubicBezTo>
                  <a:cubicBezTo>
                    <a:pt x="683992" y="967627"/>
                    <a:pt x="695010" y="954065"/>
                    <a:pt x="706029" y="941352"/>
                  </a:cubicBezTo>
                  <a:cubicBezTo>
                    <a:pt x="707935" y="938808"/>
                    <a:pt x="709843" y="934836"/>
                    <a:pt x="713181" y="934081"/>
                  </a:cubicBezTo>
                  <a:close/>
                  <a:moveTo>
                    <a:pt x="1088072" y="866024"/>
                  </a:moveTo>
                  <a:cubicBezTo>
                    <a:pt x="1101634" y="862739"/>
                    <a:pt x="1116255" y="860832"/>
                    <a:pt x="1133206" y="861679"/>
                  </a:cubicBezTo>
                  <a:cubicBezTo>
                    <a:pt x="989965" y="934571"/>
                    <a:pt x="904361" y="1054079"/>
                    <a:pt x="821299" y="1177826"/>
                  </a:cubicBezTo>
                  <a:cubicBezTo>
                    <a:pt x="810280" y="1165959"/>
                    <a:pt x="804347" y="1146464"/>
                    <a:pt x="809434" y="1131208"/>
                  </a:cubicBezTo>
                  <a:cubicBezTo>
                    <a:pt x="853506" y="1013396"/>
                    <a:pt x="927245" y="922706"/>
                    <a:pt x="1049296" y="878632"/>
                  </a:cubicBezTo>
                  <a:cubicBezTo>
                    <a:pt x="1062009" y="873970"/>
                    <a:pt x="1074511" y="869308"/>
                    <a:pt x="1088072" y="866024"/>
                  </a:cubicBezTo>
                  <a:close/>
                  <a:moveTo>
                    <a:pt x="762366" y="910640"/>
                  </a:moveTo>
                  <a:cubicBezTo>
                    <a:pt x="764300" y="910362"/>
                    <a:pt x="766420" y="910415"/>
                    <a:pt x="768751" y="910839"/>
                  </a:cubicBezTo>
                  <a:cubicBezTo>
                    <a:pt x="778920" y="912534"/>
                    <a:pt x="776377" y="921009"/>
                    <a:pt x="777226" y="927790"/>
                  </a:cubicBezTo>
                  <a:cubicBezTo>
                    <a:pt x="778073" y="957455"/>
                    <a:pt x="778072" y="987121"/>
                    <a:pt x="778921" y="1016787"/>
                  </a:cubicBezTo>
                  <a:cubicBezTo>
                    <a:pt x="779769" y="1027804"/>
                    <a:pt x="774681" y="1030347"/>
                    <a:pt x="765360" y="1029500"/>
                  </a:cubicBezTo>
                  <a:cubicBezTo>
                    <a:pt x="735693" y="1026957"/>
                    <a:pt x="708572" y="1035433"/>
                    <a:pt x="680603" y="1050689"/>
                  </a:cubicBezTo>
                  <a:cubicBezTo>
                    <a:pt x="702640" y="1007463"/>
                    <a:pt x="725523" y="964236"/>
                    <a:pt x="749255" y="921009"/>
                  </a:cubicBezTo>
                  <a:cubicBezTo>
                    <a:pt x="752433" y="915289"/>
                    <a:pt x="756565" y="911475"/>
                    <a:pt x="762366" y="910640"/>
                  </a:cubicBezTo>
                  <a:close/>
                  <a:moveTo>
                    <a:pt x="934953" y="881307"/>
                  </a:moveTo>
                  <a:cubicBezTo>
                    <a:pt x="968883" y="870050"/>
                    <a:pt x="1008401" y="864647"/>
                    <a:pt x="1052687" y="865919"/>
                  </a:cubicBezTo>
                  <a:cubicBezTo>
                    <a:pt x="928093" y="912534"/>
                    <a:pt x="853508" y="998986"/>
                    <a:pt x="802653" y="1118495"/>
                  </a:cubicBezTo>
                  <a:cubicBezTo>
                    <a:pt x="781675" y="1001531"/>
                    <a:pt x="833165" y="915078"/>
                    <a:pt x="934953" y="881307"/>
                  </a:cubicBezTo>
                  <a:close/>
                  <a:moveTo>
                    <a:pt x="747498" y="893836"/>
                  </a:moveTo>
                  <a:cubicBezTo>
                    <a:pt x="752040" y="895615"/>
                    <a:pt x="736925" y="917051"/>
                    <a:pt x="731638" y="928659"/>
                  </a:cubicBezTo>
                  <a:lnTo>
                    <a:pt x="720835" y="921282"/>
                  </a:lnTo>
                  <a:cubicBezTo>
                    <a:pt x="729724" y="912133"/>
                    <a:pt x="739505" y="891370"/>
                    <a:pt x="747498" y="893836"/>
                  </a:cubicBezTo>
                  <a:close/>
                  <a:moveTo>
                    <a:pt x="911393" y="861985"/>
                  </a:moveTo>
                  <a:cubicBezTo>
                    <a:pt x="918664" y="862368"/>
                    <a:pt x="926187" y="863375"/>
                    <a:pt x="934026" y="865070"/>
                  </a:cubicBezTo>
                  <a:cubicBezTo>
                    <a:pt x="872154" y="894735"/>
                    <a:pt x="822994" y="934571"/>
                    <a:pt x="792481" y="993901"/>
                  </a:cubicBezTo>
                  <a:cubicBezTo>
                    <a:pt x="781463" y="921009"/>
                    <a:pt x="784853" y="901516"/>
                    <a:pt x="850964" y="873546"/>
                  </a:cubicBezTo>
                  <a:cubicBezTo>
                    <a:pt x="870034" y="865283"/>
                    <a:pt x="889582" y="860832"/>
                    <a:pt x="911393" y="861985"/>
                  </a:cubicBezTo>
                  <a:close/>
                  <a:moveTo>
                    <a:pt x="834437" y="856978"/>
                  </a:moveTo>
                  <a:cubicBezTo>
                    <a:pt x="842753" y="856330"/>
                    <a:pt x="852235" y="857019"/>
                    <a:pt x="862830" y="859137"/>
                  </a:cubicBezTo>
                  <a:cubicBezTo>
                    <a:pt x="833165" y="868461"/>
                    <a:pt x="812823" y="881175"/>
                    <a:pt x="792482" y="896431"/>
                  </a:cubicBezTo>
                  <a:cubicBezTo>
                    <a:pt x="795025" y="872911"/>
                    <a:pt x="809486" y="858924"/>
                    <a:pt x="834437" y="856978"/>
                  </a:cubicBezTo>
                  <a:close/>
                  <a:moveTo>
                    <a:pt x="780209" y="863188"/>
                  </a:moveTo>
                  <a:cubicBezTo>
                    <a:pt x="786687" y="863682"/>
                    <a:pt x="782443" y="889193"/>
                    <a:pt x="783562" y="902196"/>
                  </a:cubicBezTo>
                  <a:lnTo>
                    <a:pt x="762818" y="898265"/>
                  </a:lnTo>
                  <a:cubicBezTo>
                    <a:pt x="768615" y="886574"/>
                    <a:pt x="774411" y="861479"/>
                    <a:pt x="780209" y="863188"/>
                  </a:cubicBezTo>
                  <a:close/>
                  <a:moveTo>
                    <a:pt x="518715" y="898972"/>
                  </a:moveTo>
                  <a:lnTo>
                    <a:pt x="578893" y="890497"/>
                  </a:lnTo>
                  <a:cubicBezTo>
                    <a:pt x="590759" y="888802"/>
                    <a:pt x="597540" y="895583"/>
                    <a:pt x="604320" y="904058"/>
                  </a:cubicBezTo>
                  <a:cubicBezTo>
                    <a:pt x="632290" y="938809"/>
                    <a:pt x="632290" y="1010005"/>
                    <a:pt x="602625" y="1044756"/>
                  </a:cubicBezTo>
                  <a:cubicBezTo>
                    <a:pt x="592454" y="1056621"/>
                    <a:pt x="581436" y="1069335"/>
                    <a:pt x="567027" y="1085439"/>
                  </a:cubicBezTo>
                  <a:cubicBezTo>
                    <a:pt x="568723" y="1047298"/>
                    <a:pt x="570419" y="1015938"/>
                    <a:pt x="561942" y="984578"/>
                  </a:cubicBezTo>
                  <a:cubicBezTo>
                    <a:pt x="553466" y="954912"/>
                    <a:pt x="542447" y="925248"/>
                    <a:pt x="518715" y="898972"/>
                  </a:cubicBezTo>
                  <a:close/>
                  <a:moveTo>
                    <a:pt x="663651" y="874394"/>
                  </a:moveTo>
                  <a:cubicBezTo>
                    <a:pt x="665981" y="873969"/>
                    <a:pt x="668048" y="873917"/>
                    <a:pt x="669914" y="874182"/>
                  </a:cubicBezTo>
                  <a:cubicBezTo>
                    <a:pt x="675515" y="874976"/>
                    <a:pt x="679330" y="878630"/>
                    <a:pt x="683144" y="883716"/>
                  </a:cubicBezTo>
                  <a:cubicBezTo>
                    <a:pt x="699249" y="904907"/>
                    <a:pt x="698401" y="930334"/>
                    <a:pt x="680602" y="951523"/>
                  </a:cubicBezTo>
                  <a:lnTo>
                    <a:pt x="639918" y="999834"/>
                  </a:lnTo>
                  <a:cubicBezTo>
                    <a:pt x="639071" y="1000682"/>
                    <a:pt x="637375" y="1000682"/>
                    <a:pt x="633985" y="1002377"/>
                  </a:cubicBezTo>
                  <a:cubicBezTo>
                    <a:pt x="637375" y="961694"/>
                    <a:pt x="636529" y="921858"/>
                    <a:pt x="605167" y="887956"/>
                  </a:cubicBezTo>
                  <a:lnTo>
                    <a:pt x="663651" y="874394"/>
                  </a:lnTo>
                  <a:close/>
                  <a:moveTo>
                    <a:pt x="715963" y="860566"/>
                  </a:moveTo>
                  <a:cubicBezTo>
                    <a:pt x="721232" y="859786"/>
                    <a:pt x="726159" y="861257"/>
                    <a:pt x="730608" y="867614"/>
                  </a:cubicBezTo>
                  <a:cubicBezTo>
                    <a:pt x="746714" y="890497"/>
                    <a:pt x="722980" y="903211"/>
                    <a:pt x="708572" y="921857"/>
                  </a:cubicBezTo>
                  <a:cubicBezTo>
                    <a:pt x="703487" y="901516"/>
                    <a:pt x="700096" y="885412"/>
                    <a:pt x="687382" y="871003"/>
                  </a:cubicBezTo>
                  <a:cubicBezTo>
                    <a:pt x="697447" y="869414"/>
                    <a:pt x="707181" y="861865"/>
                    <a:pt x="715963" y="860566"/>
                  </a:cubicBezTo>
                  <a:close/>
                  <a:moveTo>
                    <a:pt x="758539" y="850583"/>
                  </a:moveTo>
                  <a:lnTo>
                    <a:pt x="767055" y="850661"/>
                  </a:lnTo>
                  <a:cubicBezTo>
                    <a:pt x="760273" y="859984"/>
                    <a:pt x="756884" y="870156"/>
                    <a:pt x="745865" y="871851"/>
                  </a:cubicBezTo>
                  <a:cubicBezTo>
                    <a:pt x="745019" y="871851"/>
                    <a:pt x="739932" y="863375"/>
                    <a:pt x="740779" y="860833"/>
                  </a:cubicBezTo>
                  <a:cubicBezTo>
                    <a:pt x="743959" y="851934"/>
                    <a:pt x="750474" y="850662"/>
                    <a:pt x="758539" y="850583"/>
                  </a:cubicBezTo>
                  <a:close/>
                  <a:moveTo>
                    <a:pt x="370390" y="914229"/>
                  </a:moveTo>
                  <a:lnTo>
                    <a:pt x="493288" y="902363"/>
                  </a:lnTo>
                  <a:cubicBezTo>
                    <a:pt x="506002" y="901516"/>
                    <a:pt x="513629" y="909144"/>
                    <a:pt x="520411" y="918468"/>
                  </a:cubicBezTo>
                  <a:cubicBezTo>
                    <a:pt x="556856" y="974408"/>
                    <a:pt x="567028" y="1034584"/>
                    <a:pt x="551770" y="1099848"/>
                  </a:cubicBezTo>
                  <a:cubicBezTo>
                    <a:pt x="550923" y="1104934"/>
                    <a:pt x="547533" y="1110018"/>
                    <a:pt x="544142" y="1114257"/>
                  </a:cubicBezTo>
                  <a:lnTo>
                    <a:pt x="460233" y="1215965"/>
                  </a:lnTo>
                  <a:cubicBezTo>
                    <a:pt x="472099" y="1099849"/>
                    <a:pt x="456843" y="997291"/>
                    <a:pt x="370390" y="914229"/>
                  </a:cubicBezTo>
                  <a:close/>
                  <a:moveTo>
                    <a:pt x="846620" y="822373"/>
                  </a:moveTo>
                  <a:cubicBezTo>
                    <a:pt x="849057" y="821845"/>
                    <a:pt x="851388" y="822267"/>
                    <a:pt x="853507" y="825235"/>
                  </a:cubicBezTo>
                  <a:cubicBezTo>
                    <a:pt x="855201" y="826929"/>
                    <a:pt x="853506" y="832015"/>
                    <a:pt x="851812" y="835406"/>
                  </a:cubicBezTo>
                  <a:cubicBezTo>
                    <a:pt x="850116" y="842187"/>
                    <a:pt x="844183" y="842186"/>
                    <a:pt x="839097" y="841338"/>
                  </a:cubicBezTo>
                  <a:cubicBezTo>
                    <a:pt x="832317" y="839643"/>
                    <a:pt x="825536" y="837948"/>
                    <a:pt x="813670" y="834557"/>
                  </a:cubicBezTo>
                  <a:cubicBezTo>
                    <a:pt x="826385" y="830320"/>
                    <a:pt x="832319" y="826929"/>
                    <a:pt x="839098" y="825234"/>
                  </a:cubicBezTo>
                  <a:cubicBezTo>
                    <a:pt x="841641" y="824387"/>
                    <a:pt x="844183" y="822903"/>
                    <a:pt x="846620" y="822373"/>
                  </a:cubicBezTo>
                  <a:close/>
                  <a:moveTo>
                    <a:pt x="260205" y="915925"/>
                  </a:moveTo>
                  <a:lnTo>
                    <a:pt x="348354" y="915925"/>
                  </a:lnTo>
                  <a:cubicBezTo>
                    <a:pt x="357677" y="915925"/>
                    <a:pt x="363610" y="923553"/>
                    <a:pt x="369544" y="929486"/>
                  </a:cubicBezTo>
                  <a:cubicBezTo>
                    <a:pt x="421244" y="975255"/>
                    <a:pt x="441586" y="1036280"/>
                    <a:pt x="450909" y="1101544"/>
                  </a:cubicBezTo>
                  <a:cubicBezTo>
                    <a:pt x="452605" y="1114257"/>
                    <a:pt x="453453" y="1126122"/>
                    <a:pt x="454301" y="1138836"/>
                  </a:cubicBezTo>
                  <a:cubicBezTo>
                    <a:pt x="455996" y="1191387"/>
                    <a:pt x="450909" y="1240546"/>
                    <a:pt x="410227" y="1281228"/>
                  </a:cubicBezTo>
                  <a:cubicBezTo>
                    <a:pt x="384800" y="1306656"/>
                    <a:pt x="365305" y="1337169"/>
                    <a:pt x="342419" y="1365986"/>
                  </a:cubicBezTo>
                  <a:cubicBezTo>
                    <a:pt x="338183" y="1211728"/>
                    <a:pt x="326317" y="1061707"/>
                    <a:pt x="260205" y="915925"/>
                  </a:cubicBezTo>
                  <a:close/>
                  <a:moveTo>
                    <a:pt x="899276" y="807436"/>
                  </a:moveTo>
                  <a:cubicBezTo>
                    <a:pt x="896733" y="818454"/>
                    <a:pt x="894189" y="827777"/>
                    <a:pt x="892495" y="837100"/>
                  </a:cubicBezTo>
                  <a:cubicBezTo>
                    <a:pt x="889105" y="852356"/>
                    <a:pt x="878086" y="845577"/>
                    <a:pt x="870458" y="844728"/>
                  </a:cubicBezTo>
                  <a:cubicBezTo>
                    <a:pt x="857744" y="843882"/>
                    <a:pt x="863678" y="834557"/>
                    <a:pt x="866220" y="828625"/>
                  </a:cubicBezTo>
                  <a:cubicBezTo>
                    <a:pt x="871305" y="813368"/>
                    <a:pt x="884019" y="808283"/>
                    <a:pt x="899276" y="807436"/>
                  </a:cubicBezTo>
                  <a:close/>
                  <a:moveTo>
                    <a:pt x="954367" y="788789"/>
                  </a:moveTo>
                  <a:cubicBezTo>
                    <a:pt x="949282" y="804892"/>
                    <a:pt x="944197" y="817606"/>
                    <a:pt x="943349" y="832015"/>
                  </a:cubicBezTo>
                  <a:cubicBezTo>
                    <a:pt x="942502" y="839643"/>
                    <a:pt x="945892" y="850662"/>
                    <a:pt x="934026" y="850661"/>
                  </a:cubicBezTo>
                  <a:cubicBezTo>
                    <a:pt x="923855" y="850662"/>
                    <a:pt x="911989" y="854052"/>
                    <a:pt x="905208" y="846423"/>
                  </a:cubicBezTo>
                  <a:cubicBezTo>
                    <a:pt x="899276" y="840491"/>
                    <a:pt x="902666" y="830319"/>
                    <a:pt x="906904" y="821845"/>
                  </a:cubicBezTo>
                  <a:cubicBezTo>
                    <a:pt x="916228" y="803197"/>
                    <a:pt x="930635" y="791331"/>
                    <a:pt x="954367" y="788789"/>
                  </a:cubicBezTo>
                  <a:close/>
                  <a:moveTo>
                    <a:pt x="159345" y="919314"/>
                  </a:moveTo>
                  <a:lnTo>
                    <a:pt x="233932" y="919315"/>
                  </a:lnTo>
                  <a:cubicBezTo>
                    <a:pt x="246644" y="919315"/>
                    <a:pt x="251730" y="931181"/>
                    <a:pt x="257662" y="939655"/>
                  </a:cubicBezTo>
                  <a:cubicBezTo>
                    <a:pt x="279699" y="975255"/>
                    <a:pt x="290718" y="1015091"/>
                    <a:pt x="298345" y="1056621"/>
                  </a:cubicBezTo>
                  <a:cubicBezTo>
                    <a:pt x="311908" y="1128666"/>
                    <a:pt x="323773" y="1201556"/>
                    <a:pt x="329707" y="1274448"/>
                  </a:cubicBezTo>
                  <a:cubicBezTo>
                    <a:pt x="335640" y="1340559"/>
                    <a:pt x="325469" y="1401584"/>
                    <a:pt x="279699" y="1454134"/>
                  </a:cubicBezTo>
                  <a:cubicBezTo>
                    <a:pt x="265291" y="1470237"/>
                    <a:pt x="254272" y="1490578"/>
                    <a:pt x="238169" y="1513464"/>
                  </a:cubicBezTo>
                  <a:cubicBezTo>
                    <a:pt x="264443" y="1345644"/>
                    <a:pt x="221217" y="1188843"/>
                    <a:pt x="202571" y="1031195"/>
                  </a:cubicBezTo>
                  <a:cubicBezTo>
                    <a:pt x="197486" y="991359"/>
                    <a:pt x="180533" y="955760"/>
                    <a:pt x="159345" y="919314"/>
                  </a:cubicBezTo>
                  <a:close/>
                  <a:moveTo>
                    <a:pt x="750951" y="819301"/>
                  </a:moveTo>
                  <a:cubicBezTo>
                    <a:pt x="753280" y="818241"/>
                    <a:pt x="755347" y="818083"/>
                    <a:pt x="757321" y="818533"/>
                  </a:cubicBezTo>
                  <a:cubicBezTo>
                    <a:pt x="763240" y="819884"/>
                    <a:pt x="768326" y="826717"/>
                    <a:pt x="777225" y="831166"/>
                  </a:cubicBezTo>
                  <a:cubicBezTo>
                    <a:pt x="764511" y="835405"/>
                    <a:pt x="756884" y="843033"/>
                    <a:pt x="749255" y="836252"/>
                  </a:cubicBezTo>
                  <a:cubicBezTo>
                    <a:pt x="745018" y="832863"/>
                    <a:pt x="745865" y="821845"/>
                    <a:pt x="750951" y="819301"/>
                  </a:cubicBezTo>
                  <a:close/>
                  <a:moveTo>
                    <a:pt x="1029802" y="759971"/>
                  </a:moveTo>
                  <a:cubicBezTo>
                    <a:pt x="1008613" y="786246"/>
                    <a:pt x="993357" y="810826"/>
                    <a:pt x="995899" y="843033"/>
                  </a:cubicBezTo>
                  <a:cubicBezTo>
                    <a:pt x="997593" y="859984"/>
                    <a:pt x="983185" y="852357"/>
                    <a:pt x="975558" y="852357"/>
                  </a:cubicBezTo>
                  <a:cubicBezTo>
                    <a:pt x="966234" y="852357"/>
                    <a:pt x="953521" y="857442"/>
                    <a:pt x="952673" y="838796"/>
                  </a:cubicBezTo>
                  <a:cubicBezTo>
                    <a:pt x="951826" y="807435"/>
                    <a:pt x="967929" y="782008"/>
                    <a:pt x="997595" y="770989"/>
                  </a:cubicBezTo>
                  <a:cubicBezTo>
                    <a:pt x="1006917" y="767600"/>
                    <a:pt x="1016242" y="764209"/>
                    <a:pt x="1029802" y="759971"/>
                  </a:cubicBezTo>
                  <a:close/>
                  <a:moveTo>
                    <a:pt x="848422" y="777771"/>
                  </a:moveTo>
                  <a:cubicBezTo>
                    <a:pt x="861983" y="806588"/>
                    <a:pt x="861983" y="806588"/>
                    <a:pt x="812823" y="819301"/>
                  </a:cubicBezTo>
                  <a:cubicBezTo>
                    <a:pt x="821299" y="800654"/>
                    <a:pt x="834860" y="789636"/>
                    <a:pt x="848422" y="777771"/>
                  </a:cubicBezTo>
                  <a:close/>
                  <a:moveTo>
                    <a:pt x="711115" y="789636"/>
                  </a:moveTo>
                  <a:cubicBezTo>
                    <a:pt x="731456" y="796417"/>
                    <a:pt x="741628" y="810826"/>
                    <a:pt x="738237" y="830319"/>
                  </a:cubicBezTo>
                  <a:cubicBezTo>
                    <a:pt x="733999" y="856594"/>
                    <a:pt x="707724" y="847271"/>
                    <a:pt x="690773" y="854898"/>
                  </a:cubicBezTo>
                  <a:cubicBezTo>
                    <a:pt x="700096" y="833710"/>
                    <a:pt x="706876" y="812521"/>
                    <a:pt x="711115" y="789636"/>
                  </a:cubicBezTo>
                  <a:close/>
                  <a:moveTo>
                    <a:pt x="1159481" y="715051"/>
                  </a:moveTo>
                  <a:cubicBezTo>
                    <a:pt x="1142529" y="733697"/>
                    <a:pt x="1124730" y="751494"/>
                    <a:pt x="1110321" y="771837"/>
                  </a:cubicBezTo>
                  <a:cubicBezTo>
                    <a:pt x="1095914" y="792178"/>
                    <a:pt x="1084046" y="813368"/>
                    <a:pt x="1081503" y="837947"/>
                  </a:cubicBezTo>
                  <a:cubicBezTo>
                    <a:pt x="1079809" y="849814"/>
                    <a:pt x="1074724" y="854052"/>
                    <a:pt x="1063705" y="853205"/>
                  </a:cubicBezTo>
                  <a:cubicBezTo>
                    <a:pt x="1053534" y="852357"/>
                    <a:pt x="1043363" y="853203"/>
                    <a:pt x="1033192" y="853204"/>
                  </a:cubicBezTo>
                  <a:cubicBezTo>
                    <a:pt x="1008613" y="853205"/>
                    <a:pt x="1002680" y="846423"/>
                    <a:pt x="1006917" y="822691"/>
                  </a:cubicBezTo>
                  <a:cubicBezTo>
                    <a:pt x="1013699" y="791332"/>
                    <a:pt x="1033193" y="766752"/>
                    <a:pt x="1059466" y="750648"/>
                  </a:cubicBezTo>
                  <a:cubicBezTo>
                    <a:pt x="1089979" y="732002"/>
                    <a:pt x="1125577" y="725221"/>
                    <a:pt x="1159481" y="715051"/>
                  </a:cubicBezTo>
                  <a:close/>
                  <a:moveTo>
                    <a:pt x="789091" y="774380"/>
                  </a:moveTo>
                  <a:cubicBezTo>
                    <a:pt x="789939" y="773532"/>
                    <a:pt x="792907" y="773321"/>
                    <a:pt x="795766" y="773532"/>
                  </a:cubicBezTo>
                  <a:cubicBezTo>
                    <a:pt x="798627" y="773744"/>
                    <a:pt x="801380" y="774380"/>
                    <a:pt x="801804" y="775227"/>
                  </a:cubicBezTo>
                  <a:cubicBezTo>
                    <a:pt x="807737" y="786246"/>
                    <a:pt x="795872" y="793874"/>
                    <a:pt x="793329" y="804045"/>
                  </a:cubicBezTo>
                  <a:cubicBezTo>
                    <a:pt x="792483" y="793873"/>
                    <a:pt x="779768" y="784550"/>
                    <a:pt x="789091" y="774380"/>
                  </a:cubicBezTo>
                  <a:close/>
                  <a:moveTo>
                    <a:pt x="901819" y="729458"/>
                  </a:moveTo>
                  <a:cubicBezTo>
                    <a:pt x="905209" y="742172"/>
                    <a:pt x="908600" y="750648"/>
                    <a:pt x="910294" y="759971"/>
                  </a:cubicBezTo>
                  <a:cubicBezTo>
                    <a:pt x="911989" y="768446"/>
                    <a:pt x="925550" y="778618"/>
                    <a:pt x="918770" y="783703"/>
                  </a:cubicBezTo>
                  <a:cubicBezTo>
                    <a:pt x="906904" y="793873"/>
                    <a:pt x="889105" y="798959"/>
                    <a:pt x="873000" y="798960"/>
                  </a:cubicBezTo>
                  <a:cubicBezTo>
                    <a:pt x="860287" y="798960"/>
                    <a:pt x="857743" y="769295"/>
                    <a:pt x="869610" y="757430"/>
                  </a:cubicBezTo>
                  <a:cubicBezTo>
                    <a:pt x="878935" y="748104"/>
                    <a:pt x="889105" y="739629"/>
                    <a:pt x="901819" y="729458"/>
                  </a:cubicBezTo>
                  <a:close/>
                  <a:moveTo>
                    <a:pt x="764511" y="750648"/>
                  </a:moveTo>
                  <a:cubicBezTo>
                    <a:pt x="772140" y="768447"/>
                    <a:pt x="777225" y="782008"/>
                    <a:pt x="760274" y="793874"/>
                  </a:cubicBezTo>
                  <a:cubicBezTo>
                    <a:pt x="744170" y="806588"/>
                    <a:pt x="739933" y="786246"/>
                    <a:pt x="722981" y="785398"/>
                  </a:cubicBezTo>
                  <a:cubicBezTo>
                    <a:pt x="741628" y="773531"/>
                    <a:pt x="753493" y="764209"/>
                    <a:pt x="764511" y="750648"/>
                  </a:cubicBezTo>
                  <a:close/>
                  <a:moveTo>
                    <a:pt x="1392946" y="639365"/>
                  </a:moveTo>
                  <a:cubicBezTo>
                    <a:pt x="1358652" y="663804"/>
                    <a:pt x="1224397" y="797368"/>
                    <a:pt x="1178975" y="832015"/>
                  </a:cubicBezTo>
                  <a:cubicBezTo>
                    <a:pt x="1168804" y="849814"/>
                    <a:pt x="1150158" y="844728"/>
                    <a:pt x="1134901" y="847271"/>
                  </a:cubicBezTo>
                  <a:cubicBezTo>
                    <a:pt x="1120492" y="849814"/>
                    <a:pt x="1100998" y="858289"/>
                    <a:pt x="1093370" y="846424"/>
                  </a:cubicBezTo>
                  <a:cubicBezTo>
                    <a:pt x="1085742" y="834557"/>
                    <a:pt x="1095914" y="815910"/>
                    <a:pt x="1103541" y="803197"/>
                  </a:cubicBezTo>
                  <a:cubicBezTo>
                    <a:pt x="1134901" y="748104"/>
                    <a:pt x="1189190" y="707529"/>
                    <a:pt x="1240000" y="685384"/>
                  </a:cubicBezTo>
                  <a:cubicBezTo>
                    <a:pt x="1284699" y="665902"/>
                    <a:pt x="1341027" y="663633"/>
                    <a:pt x="1392946" y="639365"/>
                  </a:cubicBezTo>
                  <a:close/>
                  <a:moveTo>
                    <a:pt x="848846" y="729671"/>
                  </a:moveTo>
                  <a:cubicBezTo>
                    <a:pt x="853083" y="730093"/>
                    <a:pt x="857745" y="732848"/>
                    <a:pt x="861982" y="734544"/>
                  </a:cubicBezTo>
                  <a:cubicBezTo>
                    <a:pt x="864526" y="735392"/>
                    <a:pt x="867068" y="737087"/>
                    <a:pt x="874696" y="741325"/>
                  </a:cubicBezTo>
                  <a:cubicBezTo>
                    <a:pt x="868763" y="744715"/>
                    <a:pt x="864525" y="747257"/>
                    <a:pt x="860287" y="749800"/>
                  </a:cubicBezTo>
                  <a:cubicBezTo>
                    <a:pt x="852659" y="754886"/>
                    <a:pt x="845878" y="766752"/>
                    <a:pt x="834861" y="759123"/>
                  </a:cubicBezTo>
                  <a:cubicBezTo>
                    <a:pt x="826385" y="753190"/>
                    <a:pt x="835708" y="745562"/>
                    <a:pt x="838250" y="738783"/>
                  </a:cubicBezTo>
                  <a:cubicBezTo>
                    <a:pt x="840793" y="731153"/>
                    <a:pt x="844608" y="729247"/>
                    <a:pt x="848846" y="729671"/>
                  </a:cubicBezTo>
                  <a:close/>
                  <a:moveTo>
                    <a:pt x="772141" y="726068"/>
                  </a:moveTo>
                  <a:cubicBezTo>
                    <a:pt x="793328" y="736239"/>
                    <a:pt x="808586" y="734544"/>
                    <a:pt x="825536" y="733697"/>
                  </a:cubicBezTo>
                  <a:cubicBezTo>
                    <a:pt x="818757" y="749799"/>
                    <a:pt x="814521" y="765904"/>
                    <a:pt x="794177" y="763361"/>
                  </a:cubicBezTo>
                  <a:cubicBezTo>
                    <a:pt x="774683" y="760818"/>
                    <a:pt x="778921" y="743867"/>
                    <a:pt x="772141" y="726068"/>
                  </a:cubicBezTo>
                  <a:close/>
                  <a:moveTo>
                    <a:pt x="642461" y="731153"/>
                  </a:moveTo>
                  <a:cubicBezTo>
                    <a:pt x="661955" y="747258"/>
                    <a:pt x="677212" y="759123"/>
                    <a:pt x="691620" y="771836"/>
                  </a:cubicBezTo>
                  <a:cubicBezTo>
                    <a:pt x="699248" y="779466"/>
                    <a:pt x="700945" y="788789"/>
                    <a:pt x="699249" y="799808"/>
                  </a:cubicBezTo>
                  <a:cubicBezTo>
                    <a:pt x="690773" y="845575"/>
                    <a:pt x="674668" y="861679"/>
                    <a:pt x="628900" y="871003"/>
                  </a:cubicBezTo>
                  <a:cubicBezTo>
                    <a:pt x="622967" y="871851"/>
                    <a:pt x="617034" y="873546"/>
                    <a:pt x="602625" y="876089"/>
                  </a:cubicBezTo>
                  <a:cubicBezTo>
                    <a:pt x="642461" y="832863"/>
                    <a:pt x="650088" y="786246"/>
                    <a:pt x="642461" y="731153"/>
                  </a:cubicBezTo>
                  <a:close/>
                  <a:moveTo>
                    <a:pt x="978099" y="672672"/>
                  </a:moveTo>
                  <a:cubicBezTo>
                    <a:pt x="969624" y="703184"/>
                    <a:pt x="966234" y="728611"/>
                    <a:pt x="977253" y="753190"/>
                  </a:cubicBezTo>
                  <a:cubicBezTo>
                    <a:pt x="981491" y="763361"/>
                    <a:pt x="975558" y="766752"/>
                    <a:pt x="967929" y="767599"/>
                  </a:cubicBezTo>
                  <a:cubicBezTo>
                    <a:pt x="954367" y="770143"/>
                    <a:pt x="941654" y="786246"/>
                    <a:pt x="927245" y="770141"/>
                  </a:cubicBezTo>
                  <a:cubicBezTo>
                    <a:pt x="909447" y="748954"/>
                    <a:pt x="911989" y="720136"/>
                    <a:pt x="934874" y="704032"/>
                  </a:cubicBezTo>
                  <a:cubicBezTo>
                    <a:pt x="947587" y="694707"/>
                    <a:pt x="961149" y="685384"/>
                    <a:pt x="978099" y="672672"/>
                  </a:cubicBezTo>
                  <a:close/>
                  <a:moveTo>
                    <a:pt x="752646" y="700640"/>
                  </a:moveTo>
                  <a:cubicBezTo>
                    <a:pt x="764511" y="731153"/>
                    <a:pt x="756884" y="753190"/>
                    <a:pt x="732303" y="767600"/>
                  </a:cubicBezTo>
                  <a:cubicBezTo>
                    <a:pt x="707724" y="782008"/>
                    <a:pt x="699248" y="757429"/>
                    <a:pt x="678906" y="746409"/>
                  </a:cubicBezTo>
                  <a:cubicBezTo>
                    <a:pt x="712810" y="740477"/>
                    <a:pt x="737390" y="728611"/>
                    <a:pt x="752646" y="700640"/>
                  </a:cubicBezTo>
                  <a:close/>
                  <a:moveTo>
                    <a:pt x="890535" y="667692"/>
                  </a:moveTo>
                  <a:cubicBezTo>
                    <a:pt x="891859" y="667586"/>
                    <a:pt x="893343" y="667797"/>
                    <a:pt x="895038" y="668433"/>
                  </a:cubicBezTo>
                  <a:cubicBezTo>
                    <a:pt x="911990" y="676909"/>
                    <a:pt x="930635" y="675214"/>
                    <a:pt x="954367" y="674366"/>
                  </a:cubicBezTo>
                  <a:cubicBezTo>
                    <a:pt x="931484" y="691318"/>
                    <a:pt x="912837" y="704879"/>
                    <a:pt x="895039" y="719288"/>
                  </a:cubicBezTo>
                  <a:cubicBezTo>
                    <a:pt x="885715" y="726067"/>
                    <a:pt x="877238" y="726069"/>
                    <a:pt x="867916" y="724372"/>
                  </a:cubicBezTo>
                  <a:cubicBezTo>
                    <a:pt x="856049" y="721831"/>
                    <a:pt x="850965" y="716745"/>
                    <a:pt x="859439" y="704879"/>
                  </a:cubicBezTo>
                  <a:cubicBezTo>
                    <a:pt x="867068" y="694708"/>
                    <a:pt x="873849" y="684537"/>
                    <a:pt x="881476" y="674366"/>
                  </a:cubicBezTo>
                  <a:cubicBezTo>
                    <a:pt x="884019" y="671188"/>
                    <a:pt x="886561" y="668009"/>
                    <a:pt x="890535" y="667692"/>
                  </a:cubicBezTo>
                  <a:close/>
                  <a:moveTo>
                    <a:pt x="766207" y="682842"/>
                  </a:moveTo>
                  <a:cubicBezTo>
                    <a:pt x="795025" y="693861"/>
                    <a:pt x="822147" y="694708"/>
                    <a:pt x="850964" y="687928"/>
                  </a:cubicBezTo>
                  <a:cubicBezTo>
                    <a:pt x="840793" y="715897"/>
                    <a:pt x="824690" y="726916"/>
                    <a:pt x="799262" y="723526"/>
                  </a:cubicBezTo>
                  <a:cubicBezTo>
                    <a:pt x="778073" y="720983"/>
                    <a:pt x="765360" y="709964"/>
                    <a:pt x="766207" y="682842"/>
                  </a:cubicBezTo>
                  <a:close/>
                  <a:moveTo>
                    <a:pt x="1038279" y="636226"/>
                  </a:moveTo>
                  <a:cubicBezTo>
                    <a:pt x="1023022" y="674366"/>
                    <a:pt x="1030649" y="705726"/>
                    <a:pt x="1067095" y="732002"/>
                  </a:cubicBezTo>
                  <a:cubicBezTo>
                    <a:pt x="1045059" y="739629"/>
                    <a:pt x="1027260" y="745563"/>
                    <a:pt x="1011157" y="753190"/>
                  </a:cubicBezTo>
                  <a:cubicBezTo>
                    <a:pt x="993357" y="761666"/>
                    <a:pt x="986576" y="753190"/>
                    <a:pt x="983185" y="737934"/>
                  </a:cubicBezTo>
                  <a:cubicBezTo>
                    <a:pt x="977253" y="703184"/>
                    <a:pt x="982338" y="658261"/>
                    <a:pt x="1038279" y="636226"/>
                  </a:cubicBezTo>
                  <a:close/>
                  <a:moveTo>
                    <a:pt x="589911" y="688775"/>
                  </a:moveTo>
                  <a:cubicBezTo>
                    <a:pt x="642461" y="713354"/>
                    <a:pt x="643310" y="765904"/>
                    <a:pt x="628053" y="812520"/>
                  </a:cubicBezTo>
                  <a:cubicBezTo>
                    <a:pt x="609406" y="869308"/>
                    <a:pt x="588218" y="885412"/>
                    <a:pt x="531430" y="882021"/>
                  </a:cubicBezTo>
                  <a:cubicBezTo>
                    <a:pt x="577198" y="825235"/>
                    <a:pt x="598388" y="761666"/>
                    <a:pt x="589911" y="688775"/>
                  </a:cubicBezTo>
                  <a:close/>
                  <a:moveTo>
                    <a:pt x="941061" y="610236"/>
                  </a:moveTo>
                  <a:cubicBezTo>
                    <a:pt x="943604" y="609735"/>
                    <a:pt x="946332" y="609749"/>
                    <a:pt x="949323" y="610335"/>
                  </a:cubicBezTo>
                  <a:cubicBezTo>
                    <a:pt x="953309" y="611116"/>
                    <a:pt x="957758" y="612918"/>
                    <a:pt x="962843" y="615884"/>
                  </a:cubicBezTo>
                  <a:cubicBezTo>
                    <a:pt x="981490" y="626903"/>
                    <a:pt x="1005222" y="620122"/>
                    <a:pt x="1032344" y="623512"/>
                  </a:cubicBezTo>
                  <a:cubicBezTo>
                    <a:pt x="993357" y="649787"/>
                    <a:pt x="958606" y="670977"/>
                    <a:pt x="915381" y="665042"/>
                  </a:cubicBezTo>
                  <a:cubicBezTo>
                    <a:pt x="900123" y="663347"/>
                    <a:pt x="891647" y="659110"/>
                    <a:pt x="906057" y="644701"/>
                  </a:cubicBezTo>
                  <a:cubicBezTo>
                    <a:pt x="911142" y="638768"/>
                    <a:pt x="917074" y="632835"/>
                    <a:pt x="921313" y="626901"/>
                  </a:cubicBezTo>
                  <a:cubicBezTo>
                    <a:pt x="927511" y="617844"/>
                    <a:pt x="933440" y="611734"/>
                    <a:pt x="941061" y="610236"/>
                  </a:cubicBezTo>
                  <a:close/>
                  <a:moveTo>
                    <a:pt x="1167955" y="558248"/>
                  </a:moveTo>
                  <a:cubicBezTo>
                    <a:pt x="1170499" y="604017"/>
                    <a:pt x="1165413" y="648938"/>
                    <a:pt x="1205249" y="682842"/>
                  </a:cubicBezTo>
                  <a:cubicBezTo>
                    <a:pt x="1164565" y="697251"/>
                    <a:pt x="1127273" y="711660"/>
                    <a:pt x="1089133" y="724372"/>
                  </a:cubicBezTo>
                  <a:cubicBezTo>
                    <a:pt x="1068789" y="731153"/>
                    <a:pt x="1040820" y="699794"/>
                    <a:pt x="1041668" y="671823"/>
                  </a:cubicBezTo>
                  <a:cubicBezTo>
                    <a:pt x="1042515" y="647244"/>
                    <a:pt x="1053535" y="626054"/>
                    <a:pt x="1074723" y="612494"/>
                  </a:cubicBezTo>
                  <a:cubicBezTo>
                    <a:pt x="1104388" y="593846"/>
                    <a:pt x="1134900" y="576894"/>
                    <a:pt x="1167955" y="558248"/>
                  </a:cubicBezTo>
                  <a:close/>
                  <a:moveTo>
                    <a:pt x="755189" y="621817"/>
                  </a:moveTo>
                  <a:cubicBezTo>
                    <a:pt x="807738" y="637919"/>
                    <a:pt x="859440" y="633683"/>
                    <a:pt x="912837" y="615883"/>
                  </a:cubicBezTo>
                  <a:cubicBezTo>
                    <a:pt x="886561" y="649787"/>
                    <a:pt x="865373" y="683689"/>
                    <a:pt x="817908" y="681995"/>
                  </a:cubicBezTo>
                  <a:cubicBezTo>
                    <a:pt x="759427" y="680300"/>
                    <a:pt x="756035" y="665891"/>
                    <a:pt x="755189" y="621817"/>
                  </a:cubicBezTo>
                  <a:close/>
                  <a:moveTo>
                    <a:pt x="738237" y="619274"/>
                  </a:moveTo>
                  <a:cubicBezTo>
                    <a:pt x="755188" y="679452"/>
                    <a:pt x="749255" y="705726"/>
                    <a:pt x="714506" y="725221"/>
                  </a:cubicBezTo>
                  <a:cubicBezTo>
                    <a:pt x="682298" y="743867"/>
                    <a:pt x="657717" y="735392"/>
                    <a:pt x="619577" y="692165"/>
                  </a:cubicBezTo>
                  <a:cubicBezTo>
                    <a:pt x="669584" y="683689"/>
                    <a:pt x="710266" y="662501"/>
                    <a:pt x="738237" y="619274"/>
                  </a:cubicBezTo>
                  <a:close/>
                  <a:moveTo>
                    <a:pt x="1272208" y="501461"/>
                  </a:moveTo>
                  <a:cubicBezTo>
                    <a:pt x="1256104" y="559097"/>
                    <a:pt x="1262036" y="608255"/>
                    <a:pt x="1310348" y="650635"/>
                  </a:cubicBezTo>
                  <a:cubicBezTo>
                    <a:pt x="1283227" y="659110"/>
                    <a:pt x="1260342" y="665043"/>
                    <a:pt x="1238305" y="672670"/>
                  </a:cubicBezTo>
                  <a:cubicBezTo>
                    <a:pt x="1217963" y="680300"/>
                    <a:pt x="1204403" y="672671"/>
                    <a:pt x="1195078" y="656567"/>
                  </a:cubicBezTo>
                  <a:cubicBezTo>
                    <a:pt x="1178127" y="628597"/>
                    <a:pt x="1177280" y="597237"/>
                    <a:pt x="1181517" y="565878"/>
                  </a:cubicBezTo>
                  <a:cubicBezTo>
                    <a:pt x="1182366" y="556554"/>
                    <a:pt x="1189146" y="548925"/>
                    <a:pt x="1197622" y="543840"/>
                  </a:cubicBezTo>
                  <a:cubicBezTo>
                    <a:pt x="1221354" y="530279"/>
                    <a:pt x="1245085" y="517565"/>
                    <a:pt x="1272208" y="501461"/>
                  </a:cubicBezTo>
                  <a:close/>
                  <a:moveTo>
                    <a:pt x="508544" y="615883"/>
                  </a:moveTo>
                  <a:cubicBezTo>
                    <a:pt x="569570" y="661652"/>
                    <a:pt x="589912" y="674366"/>
                    <a:pt x="578893" y="751495"/>
                  </a:cubicBezTo>
                  <a:cubicBezTo>
                    <a:pt x="576349" y="767600"/>
                    <a:pt x="572960" y="783703"/>
                    <a:pt x="567875" y="798959"/>
                  </a:cubicBezTo>
                  <a:cubicBezTo>
                    <a:pt x="547533" y="854900"/>
                    <a:pt x="518715" y="898972"/>
                    <a:pt x="449215" y="894735"/>
                  </a:cubicBezTo>
                  <a:cubicBezTo>
                    <a:pt x="431416" y="893888"/>
                    <a:pt x="412769" y="898125"/>
                    <a:pt x="392428" y="899821"/>
                  </a:cubicBezTo>
                  <a:cubicBezTo>
                    <a:pt x="468709" y="819301"/>
                    <a:pt x="511935" y="727763"/>
                    <a:pt x="508544" y="615883"/>
                  </a:cubicBezTo>
                  <a:close/>
                  <a:moveTo>
                    <a:pt x="1080658" y="474339"/>
                  </a:moveTo>
                  <a:cubicBezTo>
                    <a:pt x="1094217" y="518414"/>
                    <a:pt x="1128120" y="533670"/>
                    <a:pt x="1174738" y="541297"/>
                  </a:cubicBezTo>
                  <a:cubicBezTo>
                    <a:pt x="1112016" y="571809"/>
                    <a:pt x="1064552" y="621817"/>
                    <a:pt x="993357" y="610798"/>
                  </a:cubicBezTo>
                  <a:cubicBezTo>
                    <a:pt x="989966" y="609951"/>
                    <a:pt x="987424" y="610798"/>
                    <a:pt x="984032" y="609950"/>
                  </a:cubicBezTo>
                  <a:cubicBezTo>
                    <a:pt x="973014" y="607408"/>
                    <a:pt x="957759" y="609103"/>
                    <a:pt x="953521" y="596390"/>
                  </a:cubicBezTo>
                  <a:cubicBezTo>
                    <a:pt x="950130" y="586218"/>
                    <a:pt x="963692" y="580285"/>
                    <a:pt x="970472" y="573504"/>
                  </a:cubicBezTo>
                  <a:cubicBezTo>
                    <a:pt x="1004374" y="539602"/>
                    <a:pt x="1039973" y="505698"/>
                    <a:pt x="1080658" y="474339"/>
                  </a:cubicBezTo>
                  <a:close/>
                  <a:moveTo>
                    <a:pt x="1449350" y="411618"/>
                  </a:moveTo>
                  <a:cubicBezTo>
                    <a:pt x="1419686" y="461626"/>
                    <a:pt x="1406125" y="509937"/>
                    <a:pt x="1413753" y="561639"/>
                  </a:cubicBezTo>
                  <a:cubicBezTo>
                    <a:pt x="1415024" y="569691"/>
                    <a:pt x="1416719" y="577743"/>
                    <a:pt x="1419157" y="585583"/>
                  </a:cubicBezTo>
                  <a:lnTo>
                    <a:pt x="1436046" y="616937"/>
                  </a:lnTo>
                  <a:lnTo>
                    <a:pt x="1368822" y="634538"/>
                  </a:lnTo>
                  <a:cubicBezTo>
                    <a:pt x="1354986" y="638676"/>
                    <a:pt x="1342980" y="642159"/>
                    <a:pt x="1335776" y="643854"/>
                  </a:cubicBezTo>
                  <a:cubicBezTo>
                    <a:pt x="1325604" y="646396"/>
                    <a:pt x="1317977" y="643006"/>
                    <a:pt x="1310348" y="636226"/>
                  </a:cubicBezTo>
                  <a:cubicBezTo>
                    <a:pt x="1273902" y="604866"/>
                    <a:pt x="1262884" y="542144"/>
                    <a:pt x="1285768" y="500614"/>
                  </a:cubicBezTo>
                  <a:cubicBezTo>
                    <a:pt x="1288311" y="496377"/>
                    <a:pt x="1291702" y="491291"/>
                    <a:pt x="1296787" y="488747"/>
                  </a:cubicBezTo>
                  <a:cubicBezTo>
                    <a:pt x="1321367" y="475187"/>
                    <a:pt x="1346794" y="462473"/>
                    <a:pt x="1371373" y="449759"/>
                  </a:cubicBezTo>
                  <a:lnTo>
                    <a:pt x="1449350" y="411618"/>
                  </a:lnTo>
                  <a:close/>
                  <a:moveTo>
                    <a:pt x="744170" y="505700"/>
                  </a:moveTo>
                  <a:cubicBezTo>
                    <a:pt x="845878" y="549773"/>
                    <a:pt x="943350" y="527735"/>
                    <a:pt x="1040820" y="489596"/>
                  </a:cubicBezTo>
                  <a:cubicBezTo>
                    <a:pt x="994204" y="524346"/>
                    <a:pt x="964539" y="574353"/>
                    <a:pt x="914532" y="601476"/>
                  </a:cubicBezTo>
                  <a:cubicBezTo>
                    <a:pt x="873000" y="623512"/>
                    <a:pt x="828928" y="623512"/>
                    <a:pt x="784006" y="618427"/>
                  </a:cubicBezTo>
                  <a:cubicBezTo>
                    <a:pt x="761970" y="615884"/>
                    <a:pt x="746712" y="604017"/>
                    <a:pt x="747559" y="577744"/>
                  </a:cubicBezTo>
                  <a:cubicBezTo>
                    <a:pt x="748408" y="554858"/>
                    <a:pt x="739933" y="531974"/>
                    <a:pt x="744170" y="505700"/>
                  </a:cubicBezTo>
                  <a:close/>
                  <a:moveTo>
                    <a:pt x="728066" y="502309"/>
                  </a:moveTo>
                  <a:lnTo>
                    <a:pt x="736541" y="586220"/>
                  </a:lnTo>
                  <a:cubicBezTo>
                    <a:pt x="737390" y="593846"/>
                    <a:pt x="736542" y="599780"/>
                    <a:pt x="733152" y="606560"/>
                  </a:cubicBezTo>
                  <a:cubicBezTo>
                    <a:pt x="708572" y="651482"/>
                    <a:pt x="669584" y="674366"/>
                    <a:pt x="620425" y="681147"/>
                  </a:cubicBezTo>
                  <a:cubicBezTo>
                    <a:pt x="611100" y="682842"/>
                    <a:pt x="601778" y="680300"/>
                    <a:pt x="594150" y="673518"/>
                  </a:cubicBezTo>
                  <a:cubicBezTo>
                    <a:pt x="574654" y="656567"/>
                    <a:pt x="556008" y="638768"/>
                    <a:pt x="533972" y="619273"/>
                  </a:cubicBezTo>
                  <a:cubicBezTo>
                    <a:pt x="627206" y="628597"/>
                    <a:pt x="687383" y="587066"/>
                    <a:pt x="728066" y="502309"/>
                  </a:cubicBezTo>
                  <a:close/>
                  <a:moveTo>
                    <a:pt x="427177" y="522651"/>
                  </a:moveTo>
                  <a:cubicBezTo>
                    <a:pt x="447519" y="545535"/>
                    <a:pt x="467013" y="568419"/>
                    <a:pt x="487355" y="590457"/>
                  </a:cubicBezTo>
                  <a:cubicBezTo>
                    <a:pt x="495831" y="599780"/>
                    <a:pt x="496679" y="609951"/>
                    <a:pt x="497526" y="620969"/>
                  </a:cubicBezTo>
                  <a:cubicBezTo>
                    <a:pt x="502612" y="716746"/>
                    <a:pt x="465319" y="798112"/>
                    <a:pt x="405140" y="869308"/>
                  </a:cubicBezTo>
                  <a:cubicBezTo>
                    <a:pt x="385647" y="892193"/>
                    <a:pt x="360219" y="904907"/>
                    <a:pt x="328859" y="903211"/>
                  </a:cubicBezTo>
                  <a:lnTo>
                    <a:pt x="258511" y="906602"/>
                  </a:lnTo>
                  <a:cubicBezTo>
                    <a:pt x="350049" y="793873"/>
                    <a:pt x="404293" y="670128"/>
                    <a:pt x="419549" y="530279"/>
                  </a:cubicBezTo>
                  <a:lnTo>
                    <a:pt x="427177" y="522651"/>
                  </a:lnTo>
                  <a:close/>
                  <a:moveTo>
                    <a:pt x="1213302" y="378987"/>
                  </a:moveTo>
                  <a:cubicBezTo>
                    <a:pt x="1215633" y="379199"/>
                    <a:pt x="1217541" y="381107"/>
                    <a:pt x="1218811" y="386192"/>
                  </a:cubicBezTo>
                  <a:cubicBezTo>
                    <a:pt x="1228134" y="424331"/>
                    <a:pt x="1250171" y="455692"/>
                    <a:pt x="1281531" y="481967"/>
                  </a:cubicBezTo>
                  <a:cubicBezTo>
                    <a:pt x="1251867" y="498071"/>
                    <a:pt x="1225591" y="515023"/>
                    <a:pt x="1197622" y="527735"/>
                  </a:cubicBezTo>
                  <a:cubicBezTo>
                    <a:pt x="1166261" y="542144"/>
                    <a:pt x="1107779" y="514175"/>
                    <a:pt x="1095065" y="481967"/>
                  </a:cubicBezTo>
                  <a:cubicBezTo>
                    <a:pt x="1091676" y="471796"/>
                    <a:pt x="1092523" y="464168"/>
                    <a:pt x="1100999" y="457389"/>
                  </a:cubicBezTo>
                  <a:lnTo>
                    <a:pt x="1205250" y="381953"/>
                  </a:lnTo>
                  <a:cubicBezTo>
                    <a:pt x="1208216" y="380258"/>
                    <a:pt x="1210970" y="378775"/>
                    <a:pt x="1213302" y="378987"/>
                  </a:cubicBezTo>
                  <a:close/>
                  <a:moveTo>
                    <a:pt x="1236610" y="363135"/>
                  </a:moveTo>
                  <a:cubicBezTo>
                    <a:pt x="1239205" y="362618"/>
                    <a:pt x="1242330" y="362671"/>
                    <a:pt x="1245933" y="363306"/>
                  </a:cubicBezTo>
                  <a:lnTo>
                    <a:pt x="1440028" y="398058"/>
                  </a:lnTo>
                  <a:lnTo>
                    <a:pt x="1441723" y="401448"/>
                  </a:lnTo>
                  <a:lnTo>
                    <a:pt x="1304416" y="470949"/>
                  </a:lnTo>
                  <a:cubicBezTo>
                    <a:pt x="1295091" y="476035"/>
                    <a:pt x="1287464" y="473491"/>
                    <a:pt x="1280684" y="467559"/>
                  </a:cubicBezTo>
                  <a:cubicBezTo>
                    <a:pt x="1254409" y="444673"/>
                    <a:pt x="1236610" y="416704"/>
                    <a:pt x="1228980" y="382802"/>
                  </a:cubicBezTo>
                  <a:cubicBezTo>
                    <a:pt x="1225804" y="371359"/>
                    <a:pt x="1228823" y="364685"/>
                    <a:pt x="1236610" y="363135"/>
                  </a:cubicBezTo>
                  <a:close/>
                  <a:moveTo>
                    <a:pt x="722133" y="403144"/>
                  </a:moveTo>
                  <a:cubicBezTo>
                    <a:pt x="751798" y="489595"/>
                    <a:pt x="675517" y="592152"/>
                    <a:pt x="594997" y="607408"/>
                  </a:cubicBezTo>
                  <a:cubicBezTo>
                    <a:pt x="554313" y="615036"/>
                    <a:pt x="520410" y="606561"/>
                    <a:pt x="491592" y="578590"/>
                  </a:cubicBezTo>
                  <a:cubicBezTo>
                    <a:pt x="472946" y="559944"/>
                    <a:pt x="455994" y="539602"/>
                    <a:pt x="436501" y="518412"/>
                  </a:cubicBezTo>
                  <a:cubicBezTo>
                    <a:pt x="548381" y="525193"/>
                    <a:pt x="655175" y="514174"/>
                    <a:pt x="722133" y="403144"/>
                  </a:cubicBezTo>
                  <a:close/>
                  <a:moveTo>
                    <a:pt x="742262" y="394773"/>
                  </a:moveTo>
                  <a:cubicBezTo>
                    <a:pt x="744381" y="393395"/>
                    <a:pt x="747559" y="393819"/>
                    <a:pt x="752645" y="395515"/>
                  </a:cubicBezTo>
                  <a:cubicBezTo>
                    <a:pt x="839098" y="422638"/>
                    <a:pt x="928093" y="423485"/>
                    <a:pt x="1017089" y="410771"/>
                  </a:cubicBezTo>
                  <a:cubicBezTo>
                    <a:pt x="1073877" y="402295"/>
                    <a:pt x="1130662" y="389583"/>
                    <a:pt x="1190841" y="373478"/>
                  </a:cubicBezTo>
                  <a:cubicBezTo>
                    <a:pt x="1082351" y="465015"/>
                    <a:pt x="967929" y="531126"/>
                    <a:pt x="825537" y="517565"/>
                  </a:cubicBezTo>
                  <a:cubicBezTo>
                    <a:pt x="742474" y="509937"/>
                    <a:pt x="728065" y="488747"/>
                    <a:pt x="738236" y="404839"/>
                  </a:cubicBezTo>
                  <a:cubicBezTo>
                    <a:pt x="739084" y="399329"/>
                    <a:pt x="740143" y="396151"/>
                    <a:pt x="742262" y="394773"/>
                  </a:cubicBezTo>
                  <a:close/>
                  <a:moveTo>
                    <a:pt x="745052" y="377508"/>
                  </a:moveTo>
                  <a:lnTo>
                    <a:pt x="725051" y="380808"/>
                  </a:lnTo>
                  <a:lnTo>
                    <a:pt x="721921" y="388416"/>
                  </a:lnTo>
                  <a:cubicBezTo>
                    <a:pt x="718743" y="392760"/>
                    <a:pt x="714928" y="396786"/>
                    <a:pt x="711962" y="401448"/>
                  </a:cubicBezTo>
                  <a:cubicBezTo>
                    <a:pt x="662803" y="475186"/>
                    <a:pt x="593302" y="509089"/>
                    <a:pt x="505154" y="509089"/>
                  </a:cubicBezTo>
                  <a:cubicBezTo>
                    <a:pt x="418702" y="509089"/>
                    <a:pt x="418702" y="509937"/>
                    <a:pt x="357677" y="448064"/>
                  </a:cubicBezTo>
                  <a:lnTo>
                    <a:pt x="352453" y="442298"/>
                  </a:lnTo>
                  <a:lnTo>
                    <a:pt x="339643" y="444412"/>
                  </a:lnTo>
                  <a:lnTo>
                    <a:pt x="386495" y="492986"/>
                  </a:lnTo>
                  <a:cubicBezTo>
                    <a:pt x="400902" y="506547"/>
                    <a:pt x="406836" y="520108"/>
                    <a:pt x="405140" y="540449"/>
                  </a:cubicBezTo>
                  <a:cubicBezTo>
                    <a:pt x="398359" y="643006"/>
                    <a:pt x="360219" y="736239"/>
                    <a:pt x="306823" y="822691"/>
                  </a:cubicBezTo>
                  <a:cubicBezTo>
                    <a:pt x="251730" y="911686"/>
                    <a:pt x="250036" y="910839"/>
                    <a:pt x="146630" y="905753"/>
                  </a:cubicBezTo>
                  <a:cubicBezTo>
                    <a:pt x="97472" y="903211"/>
                    <a:pt x="48312" y="901516"/>
                    <a:pt x="2" y="888802"/>
                  </a:cubicBezTo>
                  <a:cubicBezTo>
                    <a:pt x="2" y="893605"/>
                    <a:pt x="0" y="898408"/>
                    <a:pt x="0" y="903211"/>
                  </a:cubicBezTo>
                  <a:cubicBezTo>
                    <a:pt x="44074" y="910839"/>
                    <a:pt x="88148" y="915077"/>
                    <a:pt x="133070" y="916772"/>
                  </a:cubicBezTo>
                  <a:cubicBezTo>
                    <a:pt x="145783" y="917620"/>
                    <a:pt x="150022" y="926095"/>
                    <a:pt x="155954" y="934571"/>
                  </a:cubicBezTo>
                  <a:cubicBezTo>
                    <a:pt x="182229" y="976949"/>
                    <a:pt x="194096" y="1023566"/>
                    <a:pt x="200028" y="1071879"/>
                  </a:cubicBezTo>
                  <a:cubicBezTo>
                    <a:pt x="211893" y="1176131"/>
                    <a:pt x="233930" y="1278686"/>
                    <a:pt x="237321" y="1383784"/>
                  </a:cubicBezTo>
                  <a:cubicBezTo>
                    <a:pt x="238169" y="1410060"/>
                    <a:pt x="237322" y="1437182"/>
                    <a:pt x="234779" y="1463457"/>
                  </a:cubicBezTo>
                  <a:cubicBezTo>
                    <a:pt x="230541" y="1510074"/>
                    <a:pt x="215284" y="1551603"/>
                    <a:pt x="189857" y="1592288"/>
                  </a:cubicBezTo>
                  <a:lnTo>
                    <a:pt x="162608" y="1637594"/>
                  </a:lnTo>
                  <a:lnTo>
                    <a:pt x="165656" y="1656067"/>
                  </a:lnTo>
                  <a:lnTo>
                    <a:pt x="195790" y="1604365"/>
                  </a:lnTo>
                  <a:cubicBezTo>
                    <a:pt x="232236" y="1545035"/>
                    <a:pt x="270377" y="1486765"/>
                    <a:pt x="311060" y="1430402"/>
                  </a:cubicBezTo>
                  <a:cubicBezTo>
                    <a:pt x="318687" y="1420231"/>
                    <a:pt x="325468" y="1410060"/>
                    <a:pt x="337335" y="1404126"/>
                  </a:cubicBezTo>
                  <a:cubicBezTo>
                    <a:pt x="405141" y="1372766"/>
                    <a:pt x="471252" y="1371919"/>
                    <a:pt x="536514" y="1413451"/>
                  </a:cubicBezTo>
                  <a:cubicBezTo>
                    <a:pt x="551771" y="1422772"/>
                    <a:pt x="558551" y="1435488"/>
                    <a:pt x="557703" y="1454981"/>
                  </a:cubicBezTo>
                  <a:cubicBezTo>
                    <a:pt x="695544" y="2328226"/>
                    <a:pt x="1297595" y="5788829"/>
                    <a:pt x="1444878" y="6654692"/>
                  </a:cubicBezTo>
                  <a:lnTo>
                    <a:pt x="1459875" y="6654708"/>
                  </a:lnTo>
                  <a:cubicBezTo>
                    <a:pt x="1327826" y="5786267"/>
                    <a:pt x="715210" y="2321867"/>
                    <a:pt x="571265" y="1442267"/>
                  </a:cubicBezTo>
                  <a:cubicBezTo>
                    <a:pt x="568886" y="1420493"/>
                    <a:pt x="574943" y="1368753"/>
                    <a:pt x="577732" y="1372564"/>
                  </a:cubicBezTo>
                  <a:lnTo>
                    <a:pt x="578446" y="1374092"/>
                  </a:lnTo>
                  <a:lnTo>
                    <a:pt x="596321" y="1281958"/>
                  </a:lnTo>
                  <a:cubicBezTo>
                    <a:pt x="628422" y="1201186"/>
                    <a:pt x="698189" y="1159389"/>
                    <a:pt x="771292" y="1144768"/>
                  </a:cubicBezTo>
                  <a:cubicBezTo>
                    <a:pt x="775741" y="1143922"/>
                    <a:pt x="779609" y="1143550"/>
                    <a:pt x="782960" y="1143749"/>
                  </a:cubicBezTo>
                  <a:cubicBezTo>
                    <a:pt x="793011" y="1144346"/>
                    <a:pt x="798414" y="1150066"/>
                    <a:pt x="800957" y="1163415"/>
                  </a:cubicBezTo>
                  <a:cubicBezTo>
                    <a:pt x="802653" y="1176977"/>
                    <a:pt x="814518" y="1191386"/>
                    <a:pt x="811976" y="1202405"/>
                  </a:cubicBezTo>
                  <a:cubicBezTo>
                    <a:pt x="808585" y="1214270"/>
                    <a:pt x="788244" y="1212575"/>
                    <a:pt x="776378" y="1219356"/>
                  </a:cubicBezTo>
                  <a:cubicBezTo>
                    <a:pt x="740355" y="1240122"/>
                    <a:pt x="704334" y="1261310"/>
                    <a:pt x="670537" y="1286314"/>
                  </a:cubicBezTo>
                  <a:lnTo>
                    <a:pt x="578985" y="1375245"/>
                  </a:lnTo>
                  <a:lnTo>
                    <a:pt x="582907" y="1383630"/>
                  </a:lnTo>
                  <a:cubicBezTo>
                    <a:pt x="585021" y="1387442"/>
                    <a:pt x="587581" y="1389717"/>
                    <a:pt x="590759" y="1385480"/>
                  </a:cubicBezTo>
                  <a:cubicBezTo>
                    <a:pt x="645851" y="1312589"/>
                    <a:pt x="721286" y="1265125"/>
                    <a:pt x="802653" y="1226984"/>
                  </a:cubicBezTo>
                  <a:cubicBezTo>
                    <a:pt x="822146" y="1218508"/>
                    <a:pt x="835708" y="1213423"/>
                    <a:pt x="837403" y="1189691"/>
                  </a:cubicBezTo>
                  <a:cubicBezTo>
                    <a:pt x="839098" y="1173587"/>
                    <a:pt x="850117" y="1160026"/>
                    <a:pt x="860289" y="1146464"/>
                  </a:cubicBezTo>
                  <a:cubicBezTo>
                    <a:pt x="885715" y="1112562"/>
                    <a:pt x="910294" y="1077811"/>
                    <a:pt x="936569" y="1045603"/>
                  </a:cubicBezTo>
                  <a:cubicBezTo>
                    <a:pt x="990814" y="979494"/>
                    <a:pt x="1050992" y="921009"/>
                    <a:pt x="1128969" y="883716"/>
                  </a:cubicBezTo>
                  <a:cubicBezTo>
                    <a:pt x="1157785" y="870156"/>
                    <a:pt x="1163019" y="860157"/>
                    <a:pt x="1202707" y="826929"/>
                  </a:cubicBezTo>
                  <a:cubicBezTo>
                    <a:pt x="1242394" y="793703"/>
                    <a:pt x="1326645" y="717516"/>
                    <a:pt x="1367090" y="684353"/>
                  </a:cubicBezTo>
                  <a:cubicBezTo>
                    <a:pt x="1407535" y="651192"/>
                    <a:pt x="1412646" y="642689"/>
                    <a:pt x="1445379" y="627956"/>
                  </a:cubicBezTo>
                  <a:cubicBezTo>
                    <a:pt x="1728537" y="500505"/>
                    <a:pt x="3113927" y="-9411"/>
                    <a:pt x="3046612" y="133"/>
                  </a:cubicBezTo>
                  <a:lnTo>
                    <a:pt x="1443831" y="613226"/>
                  </a:lnTo>
                  <a:cubicBezTo>
                    <a:pt x="1388966" y="521160"/>
                    <a:pt x="1442699" y="464277"/>
                    <a:pt x="1450541" y="427425"/>
                  </a:cubicBezTo>
                  <a:cubicBezTo>
                    <a:pt x="1458382" y="390575"/>
                    <a:pt x="1368316" y="441439"/>
                    <a:pt x="1490882" y="392125"/>
                  </a:cubicBezTo>
                  <a:cubicBezTo>
                    <a:pt x="1613448" y="342811"/>
                    <a:pt x="2022495" y="198502"/>
                    <a:pt x="2185937" y="131541"/>
                  </a:cubicBezTo>
                  <a:cubicBezTo>
                    <a:pt x="2178479" y="131542"/>
                    <a:pt x="2143976" y="140073"/>
                    <a:pt x="2136518" y="140074"/>
                  </a:cubicBezTo>
                  <a:lnTo>
                    <a:pt x="1471387" y="387888"/>
                  </a:lnTo>
                  <a:cubicBezTo>
                    <a:pt x="1463760" y="391277"/>
                    <a:pt x="1456131" y="390429"/>
                    <a:pt x="1448504" y="388734"/>
                  </a:cubicBezTo>
                  <a:lnTo>
                    <a:pt x="1256951" y="355679"/>
                  </a:lnTo>
                  <a:cubicBezTo>
                    <a:pt x="1255256" y="345509"/>
                    <a:pt x="1264579" y="345509"/>
                    <a:pt x="1269665" y="342118"/>
                  </a:cubicBezTo>
                  <a:cubicBezTo>
                    <a:pt x="1301872" y="319233"/>
                    <a:pt x="1340014" y="305672"/>
                    <a:pt x="1372222" y="281940"/>
                  </a:cubicBezTo>
                  <a:lnTo>
                    <a:pt x="1348490" y="281940"/>
                  </a:lnTo>
                  <a:cubicBezTo>
                    <a:pt x="1254408" y="353136"/>
                    <a:pt x="1144224" y="381106"/>
                    <a:pt x="1029802" y="399753"/>
                  </a:cubicBezTo>
                  <a:cubicBezTo>
                    <a:pt x="947586" y="413314"/>
                    <a:pt x="866219" y="410771"/>
                    <a:pt x="784853" y="395515"/>
                  </a:cubicBezTo>
                  <a:cubicBezTo>
                    <a:pt x="778921" y="394667"/>
                    <a:pt x="772987" y="392124"/>
                    <a:pt x="767055" y="390429"/>
                  </a:cubicBezTo>
                  <a:cubicBezTo>
                    <a:pt x="756883" y="387886"/>
                    <a:pt x="749467" y="384072"/>
                    <a:pt x="745124" y="378033"/>
                  </a:cubicBezTo>
                  <a:lnTo>
                    <a:pt x="745052" y="3775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Shape 5">
            <a:extLst>
              <a:ext uri="{FF2B5EF4-FFF2-40B4-BE49-F238E27FC236}">
                <a16:creationId xmlns:a16="http://schemas.microsoft.com/office/drawing/2014/main" id="{A61F194D-8152-40D3-AB3F-CD8B45E127CA}"/>
              </a:ext>
            </a:extLst>
          </p:cNvPr>
          <p:cNvSpPr/>
          <p:nvPr userDrawn="1"/>
        </p:nvSpPr>
        <p:spPr>
          <a:xfrm flipH="1">
            <a:off x="0" y="0"/>
            <a:ext cx="1987826" cy="1847927"/>
          </a:xfrm>
          <a:custGeom>
            <a:avLst/>
            <a:gdLst>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43639 w 8074110"/>
              <a:gd name="connsiteY582" fmla="*/ 899579 h 7505871"/>
              <a:gd name="connsiteX583" fmla="*/ 2793786 w 8074110"/>
              <a:gd name="connsiteY583" fmla="*/ 899579 h 7505871"/>
              <a:gd name="connsiteX584" fmla="*/ 2795361 w 8074110"/>
              <a:gd name="connsiteY584" fmla="*/ 858468 h 7505871"/>
              <a:gd name="connsiteX585" fmla="*/ 2798458 w 8074110"/>
              <a:gd name="connsiteY585" fmla="*/ 853051 h 7505871"/>
              <a:gd name="connsiteX586" fmla="*/ 2820132 w 8074110"/>
              <a:gd name="connsiteY586" fmla="*/ 871630 h 7505871"/>
              <a:gd name="connsiteX587" fmla="*/ 3416208 w 8074110"/>
              <a:gd name="connsiteY587" fmla="*/ 1705361 h 7505871"/>
              <a:gd name="connsiteX588" fmla="*/ 3403821 w 8074110"/>
              <a:gd name="connsiteY588" fmla="*/ 1733229 h 7505871"/>
              <a:gd name="connsiteX589" fmla="*/ 3220356 w 8074110"/>
              <a:gd name="connsiteY589" fmla="*/ 1788965 h 7505871"/>
              <a:gd name="connsiteX590" fmla="*/ 3183971 w 8074110"/>
              <a:gd name="connsiteY590" fmla="*/ 1778128 h 7505871"/>
              <a:gd name="connsiteX591" fmla="*/ 2802328 w 8074110"/>
              <a:gd name="connsiteY591" fmla="*/ 1303589 h 7505871"/>
              <a:gd name="connsiteX592" fmla="*/ 2784524 w 8074110"/>
              <a:gd name="connsiteY592" fmla="*/ 1262562 h 7505871"/>
              <a:gd name="connsiteX593" fmla="*/ 2786438 w 8074110"/>
              <a:gd name="connsiteY593" fmla="*/ 1137704 h 7505871"/>
              <a:gd name="connsiteX594" fmla="*/ 2736454 w 8074110"/>
              <a:gd name="connsiteY594" fmla="*/ 1137704 h 7505871"/>
              <a:gd name="connsiteX595" fmla="*/ 2734980 w 8074110"/>
              <a:gd name="connsiteY595" fmla="*/ 1223082 h 7505871"/>
              <a:gd name="connsiteX596" fmla="*/ 1721651 w 8074110"/>
              <a:gd name="connsiteY596" fmla="*/ 208205 h 7505871"/>
              <a:gd name="connsiteX597" fmla="*/ 1725523 w 8074110"/>
              <a:gd name="connsiteY597" fmla="*/ 200464 h 7505871"/>
              <a:gd name="connsiteX598" fmla="*/ 5759578 w 8074110"/>
              <a:gd name="connsiteY598" fmla="*/ 140662 h 7505871"/>
              <a:gd name="connsiteX599" fmla="*/ 5822184 w 8074110"/>
              <a:gd name="connsiteY599" fmla="*/ 174918 h 7505871"/>
              <a:gd name="connsiteX600" fmla="*/ 6050551 w 8074110"/>
              <a:gd name="connsiteY600" fmla="*/ 345224 h 7505871"/>
              <a:gd name="connsiteX601" fmla="*/ 6064485 w 8074110"/>
              <a:gd name="connsiteY601" fmla="*/ 389351 h 7505871"/>
              <a:gd name="connsiteX602" fmla="*/ 5850827 w 8074110"/>
              <a:gd name="connsiteY602" fmla="*/ 619264 h 7505871"/>
              <a:gd name="connsiteX603" fmla="*/ 5812120 w 8074110"/>
              <a:gd name="connsiteY603" fmla="*/ 623909 h 7505871"/>
              <a:gd name="connsiteX604" fmla="*/ 5306617 w 8074110"/>
              <a:gd name="connsiteY604" fmla="*/ 537981 h 7505871"/>
              <a:gd name="connsiteX605" fmla="*/ 5287266 w 8074110"/>
              <a:gd name="connsiteY605" fmla="*/ 532562 h 7505871"/>
              <a:gd name="connsiteX606" fmla="*/ 5484666 w 8074110"/>
              <a:gd name="connsiteY606" fmla="*/ 433476 h 7505871"/>
              <a:gd name="connsiteX607" fmla="*/ 5716131 w 8074110"/>
              <a:gd name="connsiteY607" fmla="*/ 198141 h 7505871"/>
              <a:gd name="connsiteX608" fmla="*/ 5759578 w 8074110"/>
              <a:gd name="connsiteY608" fmla="*/ 140662 h 7505871"/>
              <a:gd name="connsiteX609" fmla="*/ 6792161 w 8074110"/>
              <a:gd name="connsiteY609" fmla="*/ 69637 h 7505871"/>
              <a:gd name="connsiteX610" fmla="*/ 6756550 w 8074110"/>
              <a:gd name="connsiteY610" fmla="*/ 261619 h 7505871"/>
              <a:gd name="connsiteX611" fmla="*/ 6617984 w 8074110"/>
              <a:gd name="connsiteY611" fmla="*/ 446635 h 7505871"/>
              <a:gd name="connsiteX612" fmla="*/ 6420582 w 8074110"/>
              <a:gd name="connsiteY612" fmla="*/ 545724 h 7505871"/>
              <a:gd name="connsiteX613" fmla="*/ 6386520 w 8074110"/>
              <a:gd name="connsiteY613" fmla="*/ 543401 h 7505871"/>
              <a:gd name="connsiteX614" fmla="*/ 6167444 w 8074110"/>
              <a:gd name="connsiteY614" fmla="*/ 376190 h 7505871"/>
              <a:gd name="connsiteX615" fmla="*/ 6792161 w 8074110"/>
              <a:gd name="connsiteY615" fmla="*/ 69637 h 7505871"/>
              <a:gd name="connsiteX616" fmla="*/ 6830299 w 8074110"/>
              <a:gd name="connsiteY616" fmla="*/ 401 h 7505871"/>
              <a:gd name="connsiteX617" fmla="*/ 6773582 w 8074110"/>
              <a:gd name="connsiteY617" fmla="*/ 27835 h 7505871"/>
              <a:gd name="connsiteX618" fmla="*/ 6302140 w 8074110"/>
              <a:gd name="connsiteY618" fmla="*/ 343677 h 7505871"/>
              <a:gd name="connsiteX619" fmla="*/ 6071452 w 8074110"/>
              <a:gd name="connsiteY619" fmla="*/ 304197 h 7505871"/>
              <a:gd name="connsiteX620" fmla="*/ 5949915 w 8074110"/>
              <a:gd name="connsiteY620" fmla="*/ 212850 h 7505871"/>
              <a:gd name="connsiteX621" fmla="*/ 5809025 w 8074110"/>
              <a:gd name="connsiteY621" fmla="*/ 105247 h 7505871"/>
              <a:gd name="connsiteX622" fmla="*/ 6016489 w 8074110"/>
              <a:gd name="connsiteY622" fmla="*/ 8481 h 7505871"/>
              <a:gd name="connsiteX623" fmla="*/ 6001007 w 8074110"/>
              <a:gd name="connsiteY623" fmla="*/ 3061 h 7505871"/>
              <a:gd name="connsiteX624" fmla="*/ 5795091 w 8074110"/>
              <a:gd name="connsiteY624" fmla="*/ 51058 h 7505871"/>
              <a:gd name="connsiteX625" fmla="*/ 5725418 w 8074110"/>
              <a:gd name="connsiteY625" fmla="*/ 40219 h 7505871"/>
              <a:gd name="connsiteX626" fmla="*/ 5613945 w 8074110"/>
              <a:gd name="connsiteY626" fmla="*/ 8481 h 7505871"/>
              <a:gd name="connsiteX627" fmla="*/ 5681293 w 8074110"/>
              <a:gd name="connsiteY627" fmla="*/ 62670 h 7505871"/>
              <a:gd name="connsiteX628" fmla="*/ 5692905 w 8074110"/>
              <a:gd name="connsiteY628" fmla="*/ 126148 h 7505871"/>
              <a:gd name="connsiteX629" fmla="*/ 5659619 w 8074110"/>
              <a:gd name="connsiteY629" fmla="*/ 178787 h 7505871"/>
              <a:gd name="connsiteX630" fmla="*/ 5438219 w 8074110"/>
              <a:gd name="connsiteY630" fmla="*/ 396318 h 7505871"/>
              <a:gd name="connsiteX631" fmla="*/ 5299651 w 8074110"/>
              <a:gd name="connsiteY631" fmla="*/ 465989 h 7505871"/>
              <a:gd name="connsiteX632" fmla="*/ 5051157 w 8074110"/>
              <a:gd name="connsiteY632" fmla="*/ 501599 h 7505871"/>
              <a:gd name="connsiteX633" fmla="*/ 5017869 w 8074110"/>
              <a:gd name="connsiteY633" fmla="*/ 498502 h 7505871"/>
              <a:gd name="connsiteX634" fmla="*/ 4896331 w 8074110"/>
              <a:gd name="connsiteY634" fmla="*/ 483020 h 7505871"/>
              <a:gd name="connsiteX635" fmla="*/ 5006257 w 8074110"/>
              <a:gd name="connsiteY635" fmla="*/ 368448 h 7505871"/>
              <a:gd name="connsiteX636" fmla="*/ 5178888 w 8074110"/>
              <a:gd name="connsiteY636" fmla="*/ 35574 h 7505871"/>
              <a:gd name="connsiteX637" fmla="*/ 5148697 w 8074110"/>
              <a:gd name="connsiteY637" fmla="*/ 4611 h 7505871"/>
              <a:gd name="connsiteX638" fmla="*/ 5130119 w 8074110"/>
              <a:gd name="connsiteY638" fmla="*/ 33252 h 7505871"/>
              <a:gd name="connsiteX639" fmla="*/ 4968327 w 8074110"/>
              <a:gd name="connsiteY639" fmla="*/ 335162 h 7505871"/>
              <a:gd name="connsiteX640" fmla="*/ 4842143 w 8074110"/>
              <a:gd name="connsiteY640" fmla="*/ 457472 h 7505871"/>
              <a:gd name="connsiteX641" fmla="*/ 4792601 w 8074110"/>
              <a:gd name="connsiteY641" fmla="*/ 475278 h 7505871"/>
              <a:gd name="connsiteX642" fmla="*/ 4347477 w 8074110"/>
              <a:gd name="connsiteY642" fmla="*/ 432701 h 7505871"/>
              <a:gd name="connsiteX643" fmla="*/ 4253811 w 8074110"/>
              <a:gd name="connsiteY643" fmla="*/ 421089 h 7505871"/>
              <a:gd name="connsiteX644" fmla="*/ 4693512 w 8074110"/>
              <a:gd name="connsiteY644" fmla="*/ 8481 h 7505871"/>
              <a:gd name="connsiteX645" fmla="*/ 4611455 w 8074110"/>
              <a:gd name="connsiteY645" fmla="*/ 22415 h 7505871"/>
              <a:gd name="connsiteX646" fmla="*/ 4196524 w 8074110"/>
              <a:gd name="connsiteY646" fmla="*/ 402510 h 7505871"/>
              <a:gd name="connsiteX647" fmla="*/ 4148530 w 8074110"/>
              <a:gd name="connsiteY647" fmla="*/ 417219 h 7505871"/>
              <a:gd name="connsiteX648" fmla="*/ 3828041 w 8074110"/>
              <a:gd name="connsiteY648" fmla="*/ 393221 h 7505871"/>
              <a:gd name="connsiteX649" fmla="*/ 3665477 w 8074110"/>
              <a:gd name="connsiteY649" fmla="*/ 380834 h 7505871"/>
              <a:gd name="connsiteX650" fmla="*/ 3924032 w 8074110"/>
              <a:gd name="connsiteY650" fmla="*/ 10028 h 7505871"/>
              <a:gd name="connsiteX651" fmla="*/ 3841203 w 8074110"/>
              <a:gd name="connsiteY651" fmla="*/ 46414 h 7505871"/>
              <a:gd name="connsiteX652" fmla="*/ 3613610 w 8074110"/>
              <a:gd name="connsiteY652" fmla="*/ 359933 h 7505871"/>
              <a:gd name="connsiteX653" fmla="*/ 3573355 w 8074110"/>
              <a:gd name="connsiteY653" fmla="*/ 376190 h 7505871"/>
              <a:gd name="connsiteX654" fmla="*/ 2866581 w 8074110"/>
              <a:gd name="connsiteY654" fmla="*/ 318906 h 7505871"/>
              <a:gd name="connsiteX655" fmla="*/ 2819359 w 8074110"/>
              <a:gd name="connsiteY655" fmla="*/ 301874 h 7505871"/>
              <a:gd name="connsiteX656" fmla="*/ 2984246 w 8074110"/>
              <a:gd name="connsiteY656" fmla="*/ 10028 h 7505871"/>
              <a:gd name="connsiteX657" fmla="*/ 2922318 w 8074110"/>
              <a:gd name="connsiteY657" fmla="*/ 39446 h 7505871"/>
              <a:gd name="connsiteX658" fmla="*/ 2779879 w 8074110"/>
              <a:gd name="connsiteY658" fmla="*/ 285618 h 7505871"/>
              <a:gd name="connsiteX659" fmla="*/ 2736527 w 8074110"/>
              <a:gd name="connsiteY659" fmla="*/ 306519 h 7505871"/>
              <a:gd name="connsiteX660" fmla="*/ 2190770 w 8074110"/>
              <a:gd name="connsiteY660" fmla="*/ 240718 h 7505871"/>
              <a:gd name="connsiteX661" fmla="*/ 2157482 w 8074110"/>
              <a:gd name="connsiteY661" fmla="*/ 207430 h 7505871"/>
              <a:gd name="connsiteX662" fmla="*/ 2173739 w 8074110"/>
              <a:gd name="connsiteY662" fmla="*/ 124598 h 7505871"/>
              <a:gd name="connsiteX663" fmla="*/ 2247281 w 8074110"/>
              <a:gd name="connsiteY663" fmla="*/ 8481 h 7505871"/>
              <a:gd name="connsiteX664" fmla="*/ 2202382 w 8074110"/>
              <a:gd name="connsiteY664" fmla="*/ 13126 h 7505871"/>
              <a:gd name="connsiteX665" fmla="*/ 2109488 w 8074110"/>
              <a:gd name="connsiteY665" fmla="*/ 196594 h 7505871"/>
              <a:gd name="connsiteX666" fmla="*/ 2073878 w 8074110"/>
              <a:gd name="connsiteY666" fmla="*/ 223687 h 7505871"/>
              <a:gd name="connsiteX667" fmla="*/ 1782807 w 8074110"/>
              <a:gd name="connsiteY667" fmla="*/ 178015 h 7505871"/>
              <a:gd name="connsiteX668" fmla="*/ 1743327 w 8074110"/>
              <a:gd name="connsiteY668" fmla="*/ 94408 h 7505871"/>
              <a:gd name="connsiteX669" fmla="*/ 1789774 w 8074110"/>
              <a:gd name="connsiteY669" fmla="*/ 10803 h 7505871"/>
              <a:gd name="connsiteX670" fmla="*/ 1709266 w 8074110"/>
              <a:gd name="connsiteY670" fmla="*/ 48736 h 7505871"/>
              <a:gd name="connsiteX671" fmla="*/ 1667462 w 8074110"/>
              <a:gd name="connsiteY671" fmla="*/ 127696 h 7505871"/>
              <a:gd name="connsiteX672" fmla="*/ 1618692 w 8074110"/>
              <a:gd name="connsiteY672" fmla="*/ 152469 h 7505871"/>
              <a:gd name="connsiteX673" fmla="*/ 853860 w 8074110"/>
              <a:gd name="connsiteY673" fmla="*/ 29382 h 7505871"/>
              <a:gd name="connsiteX674" fmla="*/ 474537 w 8074110"/>
              <a:gd name="connsiteY674" fmla="*/ 9256 h 7505871"/>
              <a:gd name="connsiteX675" fmla="*/ 493891 w 8074110"/>
              <a:gd name="connsiteY675" fmla="*/ 12351 h 7505871"/>
              <a:gd name="connsiteX676" fmla="*/ 733870 w 8074110"/>
              <a:gd name="connsiteY676" fmla="*/ 40994 h 7505871"/>
              <a:gd name="connsiteX677" fmla="*/ 1561409 w 8074110"/>
              <a:gd name="connsiteY677" fmla="*/ 171820 h 7505871"/>
              <a:gd name="connsiteX678" fmla="*/ 1631854 w 8074110"/>
              <a:gd name="connsiteY678" fmla="*/ 187304 h 7505871"/>
              <a:gd name="connsiteX679" fmla="*/ 1772742 w 8074110"/>
              <a:gd name="connsiteY679" fmla="*/ 322001 h 7505871"/>
              <a:gd name="connsiteX680" fmla="*/ 1567601 w 8074110"/>
              <a:gd name="connsiteY680" fmla="*/ 346774 h 7505871"/>
              <a:gd name="connsiteX681" fmla="*/ 1264918 w 8074110"/>
              <a:gd name="connsiteY681" fmla="*/ 319678 h 7505871"/>
              <a:gd name="connsiteX682" fmla="*/ 966880 w 8074110"/>
              <a:gd name="connsiteY682" fmla="*/ 322776 h 7505871"/>
              <a:gd name="connsiteX683" fmla="*/ 839151 w 8074110"/>
              <a:gd name="connsiteY683" fmla="*/ 293357 h 7505871"/>
              <a:gd name="connsiteX684" fmla="*/ 116893 w 8074110"/>
              <a:gd name="connsiteY684" fmla="*/ 13126 h 7505871"/>
              <a:gd name="connsiteX685" fmla="*/ 0 w 8074110"/>
              <a:gd name="connsiteY685" fmla="*/ 6159 h 7505871"/>
              <a:gd name="connsiteX686" fmla="*/ 30191 w 8074110"/>
              <a:gd name="connsiteY686" fmla="*/ 27060 h 7505871"/>
              <a:gd name="connsiteX687" fmla="*/ 863149 w 8074110"/>
              <a:gd name="connsiteY687" fmla="*/ 349096 h 7505871"/>
              <a:gd name="connsiteX688" fmla="*/ 2691628 w 8074110"/>
              <a:gd name="connsiteY688" fmla="*/ 1437513 h 7505871"/>
              <a:gd name="connsiteX689" fmla="*/ 2729173 w 8074110"/>
              <a:gd name="connsiteY689" fmla="*/ 1480575 h 7505871"/>
              <a:gd name="connsiteX690" fmla="*/ 2737964 w 8074110"/>
              <a:gd name="connsiteY690" fmla="*/ 1521053 h 7505871"/>
              <a:gd name="connsiteX691" fmla="*/ 2751607 w 8074110"/>
              <a:gd name="connsiteY691" fmla="*/ 1513346 h 7505871"/>
              <a:gd name="connsiteX692" fmla="*/ 2789941 w 8074110"/>
              <a:gd name="connsiteY692" fmla="*/ 1581205 h 7505871"/>
              <a:gd name="connsiteX693" fmla="*/ 2789941 w 8074110"/>
              <a:gd name="connsiteY693" fmla="*/ 1521120 h 7505871"/>
              <a:gd name="connsiteX694" fmla="*/ 3149135 w 8074110"/>
              <a:gd name="connsiteY694" fmla="*/ 1826898 h 7505871"/>
              <a:gd name="connsiteX695" fmla="*/ 3180873 w 8074110"/>
              <a:gd name="connsiteY695" fmla="*/ 1850896 h 7505871"/>
              <a:gd name="connsiteX696" fmla="*/ 3685603 w 8074110"/>
              <a:gd name="connsiteY696" fmla="*/ 2128807 h 7505871"/>
              <a:gd name="connsiteX697" fmla="*/ 4074212 w 8074110"/>
              <a:gd name="connsiteY697" fmla="*/ 2380398 h 7505871"/>
              <a:gd name="connsiteX698" fmla="*/ 4482176 w 8074110"/>
              <a:gd name="connsiteY698" fmla="*/ 2882804 h 7505871"/>
              <a:gd name="connsiteX699" fmla="*/ 4615325 w 8074110"/>
              <a:gd name="connsiteY699" fmla="*/ 3032983 h 7505871"/>
              <a:gd name="connsiteX700" fmla="*/ 4938909 w 8074110"/>
              <a:gd name="connsiteY700" fmla="*/ 3311666 h 7505871"/>
              <a:gd name="connsiteX701" fmla="*/ 5464539 w 8074110"/>
              <a:gd name="connsiteY701" fmla="*/ 3821815 h 7505871"/>
              <a:gd name="connsiteX702" fmla="*/ 5862439 w 8074110"/>
              <a:gd name="connsiteY702" fmla="*/ 4371442 h 7505871"/>
              <a:gd name="connsiteX703" fmla="*/ 5925142 w 8074110"/>
              <a:gd name="connsiteY703" fmla="*/ 4423309 h 7505871"/>
              <a:gd name="connsiteX704" fmla="*/ 5960752 w 8074110"/>
              <a:gd name="connsiteY704" fmla="*/ 4439565 h 7505871"/>
              <a:gd name="connsiteX705" fmla="*/ 6221633 w 8074110"/>
              <a:gd name="connsiteY705" fmla="*/ 4609099 h 7505871"/>
              <a:gd name="connsiteX706" fmla="*/ 6602500 w 8074110"/>
              <a:gd name="connsiteY706" fmla="*/ 4887784 h 7505871"/>
              <a:gd name="connsiteX707" fmla="*/ 7161419 w 8074110"/>
              <a:gd name="connsiteY707" fmla="*/ 5593785 h 7505871"/>
              <a:gd name="connsiteX708" fmla="*/ 7807037 w 8074110"/>
              <a:gd name="connsiteY708" fmla="*/ 6708523 h 7505871"/>
              <a:gd name="connsiteX709" fmla="*/ 7824068 w 8074110"/>
              <a:gd name="connsiteY709" fmla="*/ 6754970 h 7505871"/>
              <a:gd name="connsiteX710" fmla="*/ 7999795 w 8074110"/>
              <a:gd name="connsiteY710" fmla="*/ 7317758 h 7505871"/>
              <a:gd name="connsiteX711" fmla="*/ 8071787 w 8074110"/>
              <a:gd name="connsiteY711" fmla="*/ 7505871 h 7505871"/>
              <a:gd name="connsiteX712" fmla="*/ 8071787 w 8074110"/>
              <a:gd name="connsiteY712" fmla="*/ 7399815 h 7505871"/>
              <a:gd name="connsiteX713" fmla="*/ 7950250 w 8074110"/>
              <a:gd name="connsiteY713" fmla="*/ 7039849 h 7505871"/>
              <a:gd name="connsiteX714" fmla="*/ 7865096 w 8074110"/>
              <a:gd name="connsiteY714" fmla="*/ 6744905 h 7505871"/>
              <a:gd name="connsiteX715" fmla="*/ 7863548 w 8074110"/>
              <a:gd name="connsiteY715" fmla="*/ 6706200 h 7505871"/>
              <a:gd name="connsiteX716" fmla="*/ 8043144 w 8074110"/>
              <a:gd name="connsiteY716" fmla="*/ 6277336 h 7505871"/>
              <a:gd name="connsiteX717" fmla="*/ 8072562 w 8074110"/>
              <a:gd name="connsiteY717" fmla="*/ 6272691 h 7505871"/>
              <a:gd name="connsiteX718" fmla="*/ 8072562 w 8074110"/>
              <a:gd name="connsiteY718" fmla="*/ 6153476 h 7505871"/>
              <a:gd name="connsiteX719" fmla="*/ 8052434 w 8074110"/>
              <a:gd name="connsiteY719" fmla="*/ 6144959 h 7505871"/>
              <a:gd name="connsiteX720" fmla="*/ 7593379 w 8074110"/>
              <a:gd name="connsiteY720" fmla="*/ 5359998 h 7505871"/>
              <a:gd name="connsiteX721" fmla="*/ 7591831 w 8074110"/>
              <a:gd name="connsiteY721" fmla="*/ 5353806 h 7505871"/>
              <a:gd name="connsiteX722" fmla="*/ 8052434 w 8074110"/>
              <a:gd name="connsiteY722" fmla="*/ 5624748 h 7505871"/>
              <a:gd name="connsiteX723" fmla="*/ 8072562 w 8074110"/>
              <a:gd name="connsiteY723" fmla="*/ 5650297 h 7505871"/>
              <a:gd name="connsiteX724" fmla="*/ 8072562 w 8074110"/>
              <a:gd name="connsiteY724" fmla="*/ 5564367 h 7505871"/>
              <a:gd name="connsiteX725" fmla="*/ 8059401 w 8074110"/>
              <a:gd name="connsiteY725" fmla="*/ 5555078 h 7505871"/>
              <a:gd name="connsiteX726" fmla="*/ 7759043 w 8074110"/>
              <a:gd name="connsiteY726" fmla="*/ 5365418 h 7505871"/>
              <a:gd name="connsiteX727" fmla="*/ 7623569 w 8074110"/>
              <a:gd name="connsiteY727" fmla="*/ 5314326 h 7505871"/>
              <a:gd name="connsiteX728" fmla="*/ 7605765 w 8074110"/>
              <a:gd name="connsiteY728" fmla="*/ 5269426 h 7505871"/>
              <a:gd name="connsiteX729" fmla="*/ 7917737 w 8074110"/>
              <a:gd name="connsiteY729" fmla="*/ 4875397 h 7505871"/>
              <a:gd name="connsiteX730" fmla="*/ 8072562 w 8074110"/>
              <a:gd name="connsiteY730" fmla="*/ 4774761 h 7505871"/>
              <a:gd name="connsiteX731" fmla="*/ 8072562 w 8074110"/>
              <a:gd name="connsiteY731" fmla="*/ 4715155 h 7505871"/>
              <a:gd name="connsiteX732" fmla="*/ 7588734 w 8074110"/>
              <a:gd name="connsiteY732" fmla="*/ 5193561 h 7505871"/>
              <a:gd name="connsiteX733" fmla="*/ 7574027 w 8074110"/>
              <a:gd name="connsiteY733" fmla="*/ 5226849 h 7505871"/>
              <a:gd name="connsiteX734" fmla="*/ 7567060 w 8074110"/>
              <a:gd name="connsiteY734" fmla="*/ 5232269 h 7505871"/>
              <a:gd name="connsiteX735" fmla="*/ 7550804 w 8074110"/>
              <a:gd name="connsiteY735" fmla="*/ 5128536 h 7505871"/>
              <a:gd name="connsiteX736" fmla="*/ 7476486 w 8074110"/>
              <a:gd name="connsiteY736" fmla="*/ 4561102 h 7505871"/>
              <a:gd name="connsiteX737" fmla="*/ 7512871 w 8074110"/>
              <a:gd name="connsiteY737" fmla="*/ 4526267 h 7505871"/>
              <a:gd name="connsiteX738" fmla="*/ 7744334 w 8074110"/>
              <a:gd name="connsiteY738" fmla="*/ 4535557 h 7505871"/>
              <a:gd name="connsiteX739" fmla="*/ 8072562 w 8074110"/>
              <a:gd name="connsiteY739" fmla="*/ 4622258 h 7505871"/>
              <a:gd name="connsiteX740" fmla="*/ 8072562 w 8074110"/>
              <a:gd name="connsiteY740" fmla="*/ 4568844 h 7505871"/>
              <a:gd name="connsiteX741" fmla="*/ 7770654 w 8074110"/>
              <a:gd name="connsiteY741" fmla="*/ 4499174 h 7505871"/>
              <a:gd name="connsiteX742" fmla="*/ 7519838 w 8074110"/>
              <a:gd name="connsiteY742" fmla="*/ 4483690 h 7505871"/>
              <a:gd name="connsiteX743" fmla="*/ 7461005 w 8074110"/>
              <a:gd name="connsiteY743" fmla="*/ 4427179 h 7505871"/>
              <a:gd name="connsiteX744" fmla="*/ 7389784 w 8074110"/>
              <a:gd name="connsiteY744" fmla="*/ 3848909 h 7505871"/>
              <a:gd name="connsiteX745" fmla="*/ 7420750 w 8074110"/>
              <a:gd name="connsiteY745" fmla="*/ 3808654 h 7505871"/>
              <a:gd name="connsiteX746" fmla="*/ 7762912 w 8074110"/>
              <a:gd name="connsiteY746" fmla="*/ 3749823 h 7505871"/>
              <a:gd name="connsiteX747" fmla="*/ 8072562 w 8074110"/>
              <a:gd name="connsiteY747" fmla="*/ 3759884 h 7505871"/>
              <a:gd name="connsiteX748" fmla="*/ 8072562 w 8074110"/>
              <a:gd name="connsiteY748" fmla="*/ 3713438 h 7505871"/>
              <a:gd name="connsiteX749" fmla="*/ 7848067 w 8074110"/>
              <a:gd name="connsiteY749" fmla="*/ 3704924 h 7505871"/>
              <a:gd name="connsiteX750" fmla="*/ 7498162 w 8074110"/>
              <a:gd name="connsiteY750" fmla="*/ 3756790 h 7505871"/>
              <a:gd name="connsiteX751" fmla="*/ 7406041 w 8074110"/>
              <a:gd name="connsiteY751" fmla="*/ 3768402 h 7505871"/>
              <a:gd name="connsiteX752" fmla="*/ 7376625 w 8074110"/>
              <a:gd name="connsiteY752" fmla="*/ 3743628 h 7505871"/>
              <a:gd name="connsiteX753" fmla="*/ 7317791 w 8074110"/>
              <a:gd name="connsiteY753" fmla="*/ 3277606 h 7505871"/>
              <a:gd name="connsiteX754" fmla="*/ 7329403 w 8074110"/>
              <a:gd name="connsiteY754" fmla="*/ 3245093 h 7505871"/>
              <a:gd name="connsiteX755" fmla="*/ 7556221 w 8074110"/>
              <a:gd name="connsiteY755" fmla="*/ 3145229 h 7505871"/>
              <a:gd name="connsiteX756" fmla="*/ 8072562 w 8074110"/>
              <a:gd name="connsiteY756" fmla="*/ 3045368 h 7505871"/>
              <a:gd name="connsiteX757" fmla="*/ 8072562 w 8074110"/>
              <a:gd name="connsiteY757" fmla="*/ 3005888 h 7505871"/>
              <a:gd name="connsiteX758" fmla="*/ 7445521 w 8074110"/>
              <a:gd name="connsiteY758" fmla="*/ 3144457 h 7505871"/>
              <a:gd name="connsiteX759" fmla="*/ 7328628 w 8074110"/>
              <a:gd name="connsiteY759" fmla="*/ 3199420 h 7505871"/>
              <a:gd name="connsiteX760" fmla="*/ 7304630 w 8074110"/>
              <a:gd name="connsiteY760" fmla="*/ 3186259 h 7505871"/>
              <a:gd name="connsiteX761" fmla="*/ 7258183 w 8074110"/>
              <a:gd name="connsiteY761" fmla="*/ 2868867 h 7505871"/>
              <a:gd name="connsiteX762" fmla="*/ 7267472 w 8074110"/>
              <a:gd name="connsiteY762" fmla="*/ 2846419 h 7505871"/>
              <a:gd name="connsiteX763" fmla="*/ 7736592 w 8074110"/>
              <a:gd name="connsiteY763" fmla="*/ 2501935 h 7505871"/>
              <a:gd name="connsiteX764" fmla="*/ 8072562 w 8074110"/>
              <a:gd name="connsiteY764" fmla="*/ 2323111 h 7505871"/>
              <a:gd name="connsiteX765" fmla="*/ 8072562 w 8074110"/>
              <a:gd name="connsiteY765" fmla="*/ 2263504 h 7505871"/>
              <a:gd name="connsiteX766" fmla="*/ 7247346 w 8074110"/>
              <a:gd name="connsiteY766" fmla="*/ 2789134 h 7505871"/>
              <a:gd name="connsiteX767" fmla="*/ 7204769 w 8074110"/>
              <a:gd name="connsiteY767" fmla="*/ 2536769 h 7505871"/>
              <a:gd name="connsiteX768" fmla="*/ 7194707 w 8074110"/>
              <a:gd name="connsiteY768" fmla="*/ 2481808 h 7505871"/>
              <a:gd name="connsiteX769" fmla="*/ 7218703 w 8074110"/>
              <a:gd name="connsiteY769" fmla="*/ 2341689 h 7505871"/>
              <a:gd name="connsiteX770" fmla="*/ 7498162 w 8074110"/>
              <a:gd name="connsiteY770" fmla="*/ 2079261 h 7505871"/>
              <a:gd name="connsiteX771" fmla="*/ 7934769 w 8074110"/>
              <a:gd name="connsiteY771" fmla="*/ 1906633 h 7505871"/>
              <a:gd name="connsiteX772" fmla="*/ 7950250 w 8074110"/>
              <a:gd name="connsiteY772" fmla="*/ 1901988 h 7505871"/>
              <a:gd name="connsiteX773" fmla="*/ 8072562 w 8074110"/>
              <a:gd name="connsiteY773" fmla="*/ 1913600 h 7505871"/>
              <a:gd name="connsiteX774" fmla="*/ 8072562 w 8074110"/>
              <a:gd name="connsiteY774" fmla="*/ 1860961 h 7505871"/>
              <a:gd name="connsiteX775" fmla="*/ 7922382 w 8074110"/>
              <a:gd name="connsiteY775" fmla="*/ 1541246 h 7505871"/>
              <a:gd name="connsiteX776" fmla="*/ 8023793 w 8074110"/>
              <a:gd name="connsiteY776" fmla="*/ 1045033 h 7505871"/>
              <a:gd name="connsiteX777" fmla="*/ 8072562 w 8074110"/>
              <a:gd name="connsiteY777" fmla="*/ 933558 h 7505871"/>
              <a:gd name="connsiteX778" fmla="*/ 8072562 w 8074110"/>
              <a:gd name="connsiteY778" fmla="*/ 834472 h 7505871"/>
              <a:gd name="connsiteX779" fmla="*/ 8057853 w 8074110"/>
              <a:gd name="connsiteY779" fmla="*/ 850729 h 7505871"/>
              <a:gd name="connsiteX780" fmla="*/ 7875935 w 8074110"/>
              <a:gd name="connsiteY780" fmla="*/ 1487832 h 7505871"/>
              <a:gd name="connsiteX781" fmla="*/ 7917737 w 8074110"/>
              <a:gd name="connsiteY781" fmla="*/ 1746388 h 7505871"/>
              <a:gd name="connsiteX782" fmla="*/ 7834133 w 8074110"/>
              <a:gd name="connsiteY782" fmla="*/ 1685234 h 7505871"/>
              <a:gd name="connsiteX783" fmla="*/ 7668469 w 8074110"/>
              <a:gd name="connsiteY783" fmla="*/ 1563695 h 7505871"/>
              <a:gd name="connsiteX784" fmla="*/ 7553899 w 8074110"/>
              <a:gd name="connsiteY784" fmla="*/ 1286560 h 7505871"/>
              <a:gd name="connsiteX785" fmla="*/ 7736592 w 8074110"/>
              <a:gd name="connsiteY785" fmla="*/ 785700 h 7505871"/>
              <a:gd name="connsiteX786" fmla="*/ 7778394 w 8074110"/>
              <a:gd name="connsiteY786" fmla="*/ 759382 h 7505871"/>
              <a:gd name="connsiteX787" fmla="*/ 8041597 w 8074110"/>
              <a:gd name="connsiteY787" fmla="*/ 728417 h 7505871"/>
              <a:gd name="connsiteX788" fmla="*/ 8074110 w 8074110"/>
              <a:gd name="connsiteY788" fmla="*/ 722222 h 7505871"/>
              <a:gd name="connsiteX789" fmla="*/ 8074110 w 8074110"/>
              <a:gd name="connsiteY789" fmla="*/ 688937 h 7505871"/>
              <a:gd name="connsiteX790" fmla="*/ 7787683 w 8074110"/>
              <a:gd name="connsiteY790" fmla="*/ 719127 h 7505871"/>
              <a:gd name="connsiteX791" fmla="*/ 7550029 w 8074110"/>
              <a:gd name="connsiteY791" fmla="*/ 603007 h 7505871"/>
              <a:gd name="connsiteX792" fmla="*/ 7534545 w 8074110"/>
              <a:gd name="connsiteY792" fmla="*/ 359158 h 7505871"/>
              <a:gd name="connsiteX793" fmla="*/ 7626666 w 8074110"/>
              <a:gd name="connsiteY793" fmla="*/ 251555 h 7505871"/>
              <a:gd name="connsiteX794" fmla="*/ 7819424 w 8074110"/>
              <a:gd name="connsiteY794" fmla="*/ 127696 h 7505871"/>
              <a:gd name="connsiteX795" fmla="*/ 7926252 w 8074110"/>
              <a:gd name="connsiteY795" fmla="*/ 76604 h 7505871"/>
              <a:gd name="connsiteX796" fmla="*/ 8074110 w 8074110"/>
              <a:gd name="connsiteY796" fmla="*/ 636295 h 7505871"/>
              <a:gd name="connsiteX797" fmla="*/ 8074110 w 8074110"/>
              <a:gd name="connsiteY797" fmla="*/ 589848 h 7505871"/>
              <a:gd name="connsiteX798" fmla="*/ 8012954 w 8074110"/>
              <a:gd name="connsiteY798" fmla="*/ 46414 h 7505871"/>
              <a:gd name="connsiteX799" fmla="*/ 8071012 w 8074110"/>
              <a:gd name="connsiteY799" fmla="*/ 11578 h 7505871"/>
              <a:gd name="connsiteX800" fmla="*/ 8071012 w 8074110"/>
              <a:gd name="connsiteY800" fmla="*/ 4611 h 7505871"/>
              <a:gd name="connsiteX801" fmla="*/ 7829488 w 8074110"/>
              <a:gd name="connsiteY801" fmla="*/ 4611 h 7505871"/>
              <a:gd name="connsiteX802" fmla="*/ 7829488 w 8074110"/>
              <a:gd name="connsiteY802" fmla="*/ 10028 h 7505871"/>
              <a:gd name="connsiteX803" fmla="*/ 7950250 w 8074110"/>
              <a:gd name="connsiteY803" fmla="*/ 17770 h 7505871"/>
              <a:gd name="connsiteX804" fmla="*/ 7735817 w 8074110"/>
              <a:gd name="connsiteY804" fmla="*/ 131568 h 7505871"/>
              <a:gd name="connsiteX805" fmla="*/ 7637503 w 8074110"/>
              <a:gd name="connsiteY805" fmla="*/ 166403 h 7505871"/>
              <a:gd name="connsiteX806" fmla="*/ 6933826 w 8074110"/>
              <a:gd name="connsiteY806" fmla="*/ 19318 h 7505871"/>
              <a:gd name="connsiteX807" fmla="*/ 6868026 w 8074110"/>
              <a:gd name="connsiteY807" fmla="*/ 8481 h 7505871"/>
              <a:gd name="connsiteX808" fmla="*/ 7534545 w 8074110"/>
              <a:gd name="connsiteY808" fmla="*/ 226009 h 7505871"/>
              <a:gd name="connsiteX809" fmla="*/ 7524483 w 8074110"/>
              <a:gd name="connsiteY809" fmla="*/ 237621 h 7505871"/>
              <a:gd name="connsiteX810" fmla="*/ 7244249 w 8074110"/>
              <a:gd name="connsiteY810" fmla="*/ 413347 h 7505871"/>
              <a:gd name="connsiteX811" fmla="*/ 7223348 w 8074110"/>
              <a:gd name="connsiteY811" fmla="*/ 421864 h 7505871"/>
              <a:gd name="connsiteX812" fmla="*/ 6830868 w 8074110"/>
              <a:gd name="connsiteY812" fmla="*/ 303422 h 7505871"/>
              <a:gd name="connsiteX813" fmla="*/ 6813837 w 8074110"/>
              <a:gd name="connsiteY813" fmla="*/ 261619 h 7505871"/>
              <a:gd name="connsiteX814" fmla="*/ 6854092 w 8074110"/>
              <a:gd name="connsiteY814" fmla="*/ 26285 h 7505871"/>
              <a:gd name="connsiteX815" fmla="*/ 6850222 w 8074110"/>
              <a:gd name="connsiteY815" fmla="*/ 3836 h 7505871"/>
              <a:gd name="connsiteX816" fmla="*/ 6830299 w 8074110"/>
              <a:gd name="connsiteY816"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43639 w 8074110"/>
              <a:gd name="connsiteY582" fmla="*/ 899579 h 7505871"/>
              <a:gd name="connsiteX583" fmla="*/ 2793786 w 8074110"/>
              <a:gd name="connsiteY583" fmla="*/ 899579 h 7505871"/>
              <a:gd name="connsiteX584" fmla="*/ 2795361 w 8074110"/>
              <a:gd name="connsiteY584" fmla="*/ 858468 h 7505871"/>
              <a:gd name="connsiteX585" fmla="*/ 2798458 w 8074110"/>
              <a:gd name="connsiteY585" fmla="*/ 853051 h 7505871"/>
              <a:gd name="connsiteX586" fmla="*/ 2820132 w 8074110"/>
              <a:gd name="connsiteY586" fmla="*/ 871630 h 7505871"/>
              <a:gd name="connsiteX587" fmla="*/ 3416208 w 8074110"/>
              <a:gd name="connsiteY587" fmla="*/ 1705361 h 7505871"/>
              <a:gd name="connsiteX588" fmla="*/ 3403821 w 8074110"/>
              <a:gd name="connsiteY588" fmla="*/ 1733229 h 7505871"/>
              <a:gd name="connsiteX589" fmla="*/ 3220356 w 8074110"/>
              <a:gd name="connsiteY589" fmla="*/ 1788965 h 7505871"/>
              <a:gd name="connsiteX590" fmla="*/ 3183971 w 8074110"/>
              <a:gd name="connsiteY590" fmla="*/ 1778128 h 7505871"/>
              <a:gd name="connsiteX591" fmla="*/ 2802328 w 8074110"/>
              <a:gd name="connsiteY591" fmla="*/ 1303589 h 7505871"/>
              <a:gd name="connsiteX592" fmla="*/ 2784524 w 8074110"/>
              <a:gd name="connsiteY592" fmla="*/ 1262562 h 7505871"/>
              <a:gd name="connsiteX593" fmla="*/ 2786438 w 8074110"/>
              <a:gd name="connsiteY593" fmla="*/ 1137704 h 7505871"/>
              <a:gd name="connsiteX594" fmla="*/ 2734980 w 8074110"/>
              <a:gd name="connsiteY594" fmla="*/ 1223082 h 7505871"/>
              <a:gd name="connsiteX595" fmla="*/ 1721651 w 8074110"/>
              <a:gd name="connsiteY595" fmla="*/ 208205 h 7505871"/>
              <a:gd name="connsiteX596" fmla="*/ 1725523 w 8074110"/>
              <a:gd name="connsiteY596" fmla="*/ 200464 h 7505871"/>
              <a:gd name="connsiteX597" fmla="*/ 5759578 w 8074110"/>
              <a:gd name="connsiteY597" fmla="*/ 140662 h 7505871"/>
              <a:gd name="connsiteX598" fmla="*/ 5822184 w 8074110"/>
              <a:gd name="connsiteY598" fmla="*/ 174918 h 7505871"/>
              <a:gd name="connsiteX599" fmla="*/ 6050551 w 8074110"/>
              <a:gd name="connsiteY599" fmla="*/ 345224 h 7505871"/>
              <a:gd name="connsiteX600" fmla="*/ 6064485 w 8074110"/>
              <a:gd name="connsiteY600" fmla="*/ 389351 h 7505871"/>
              <a:gd name="connsiteX601" fmla="*/ 5850827 w 8074110"/>
              <a:gd name="connsiteY601" fmla="*/ 619264 h 7505871"/>
              <a:gd name="connsiteX602" fmla="*/ 5812120 w 8074110"/>
              <a:gd name="connsiteY602" fmla="*/ 623909 h 7505871"/>
              <a:gd name="connsiteX603" fmla="*/ 5306617 w 8074110"/>
              <a:gd name="connsiteY603" fmla="*/ 537981 h 7505871"/>
              <a:gd name="connsiteX604" fmla="*/ 5287266 w 8074110"/>
              <a:gd name="connsiteY604" fmla="*/ 532562 h 7505871"/>
              <a:gd name="connsiteX605" fmla="*/ 5484666 w 8074110"/>
              <a:gd name="connsiteY605" fmla="*/ 433476 h 7505871"/>
              <a:gd name="connsiteX606" fmla="*/ 5716131 w 8074110"/>
              <a:gd name="connsiteY606" fmla="*/ 198141 h 7505871"/>
              <a:gd name="connsiteX607" fmla="*/ 5759578 w 8074110"/>
              <a:gd name="connsiteY607" fmla="*/ 140662 h 7505871"/>
              <a:gd name="connsiteX608" fmla="*/ 6792161 w 8074110"/>
              <a:gd name="connsiteY608" fmla="*/ 69637 h 7505871"/>
              <a:gd name="connsiteX609" fmla="*/ 6756550 w 8074110"/>
              <a:gd name="connsiteY609" fmla="*/ 261619 h 7505871"/>
              <a:gd name="connsiteX610" fmla="*/ 6617984 w 8074110"/>
              <a:gd name="connsiteY610" fmla="*/ 446635 h 7505871"/>
              <a:gd name="connsiteX611" fmla="*/ 6420582 w 8074110"/>
              <a:gd name="connsiteY611" fmla="*/ 545724 h 7505871"/>
              <a:gd name="connsiteX612" fmla="*/ 6386520 w 8074110"/>
              <a:gd name="connsiteY612" fmla="*/ 543401 h 7505871"/>
              <a:gd name="connsiteX613" fmla="*/ 6167444 w 8074110"/>
              <a:gd name="connsiteY613" fmla="*/ 376190 h 7505871"/>
              <a:gd name="connsiteX614" fmla="*/ 6792161 w 8074110"/>
              <a:gd name="connsiteY614" fmla="*/ 69637 h 7505871"/>
              <a:gd name="connsiteX615" fmla="*/ 6830299 w 8074110"/>
              <a:gd name="connsiteY615" fmla="*/ 401 h 7505871"/>
              <a:gd name="connsiteX616" fmla="*/ 6773582 w 8074110"/>
              <a:gd name="connsiteY616" fmla="*/ 27835 h 7505871"/>
              <a:gd name="connsiteX617" fmla="*/ 6302140 w 8074110"/>
              <a:gd name="connsiteY617" fmla="*/ 343677 h 7505871"/>
              <a:gd name="connsiteX618" fmla="*/ 6071452 w 8074110"/>
              <a:gd name="connsiteY618" fmla="*/ 304197 h 7505871"/>
              <a:gd name="connsiteX619" fmla="*/ 5949915 w 8074110"/>
              <a:gd name="connsiteY619" fmla="*/ 212850 h 7505871"/>
              <a:gd name="connsiteX620" fmla="*/ 5809025 w 8074110"/>
              <a:gd name="connsiteY620" fmla="*/ 105247 h 7505871"/>
              <a:gd name="connsiteX621" fmla="*/ 6016489 w 8074110"/>
              <a:gd name="connsiteY621" fmla="*/ 8481 h 7505871"/>
              <a:gd name="connsiteX622" fmla="*/ 6001007 w 8074110"/>
              <a:gd name="connsiteY622" fmla="*/ 3061 h 7505871"/>
              <a:gd name="connsiteX623" fmla="*/ 5795091 w 8074110"/>
              <a:gd name="connsiteY623" fmla="*/ 51058 h 7505871"/>
              <a:gd name="connsiteX624" fmla="*/ 5725418 w 8074110"/>
              <a:gd name="connsiteY624" fmla="*/ 40219 h 7505871"/>
              <a:gd name="connsiteX625" fmla="*/ 5613945 w 8074110"/>
              <a:gd name="connsiteY625" fmla="*/ 8481 h 7505871"/>
              <a:gd name="connsiteX626" fmla="*/ 5681293 w 8074110"/>
              <a:gd name="connsiteY626" fmla="*/ 62670 h 7505871"/>
              <a:gd name="connsiteX627" fmla="*/ 5692905 w 8074110"/>
              <a:gd name="connsiteY627" fmla="*/ 126148 h 7505871"/>
              <a:gd name="connsiteX628" fmla="*/ 5659619 w 8074110"/>
              <a:gd name="connsiteY628" fmla="*/ 178787 h 7505871"/>
              <a:gd name="connsiteX629" fmla="*/ 5438219 w 8074110"/>
              <a:gd name="connsiteY629" fmla="*/ 396318 h 7505871"/>
              <a:gd name="connsiteX630" fmla="*/ 5299651 w 8074110"/>
              <a:gd name="connsiteY630" fmla="*/ 465989 h 7505871"/>
              <a:gd name="connsiteX631" fmla="*/ 5051157 w 8074110"/>
              <a:gd name="connsiteY631" fmla="*/ 501599 h 7505871"/>
              <a:gd name="connsiteX632" fmla="*/ 5017869 w 8074110"/>
              <a:gd name="connsiteY632" fmla="*/ 498502 h 7505871"/>
              <a:gd name="connsiteX633" fmla="*/ 4896331 w 8074110"/>
              <a:gd name="connsiteY633" fmla="*/ 483020 h 7505871"/>
              <a:gd name="connsiteX634" fmla="*/ 5006257 w 8074110"/>
              <a:gd name="connsiteY634" fmla="*/ 368448 h 7505871"/>
              <a:gd name="connsiteX635" fmla="*/ 5178888 w 8074110"/>
              <a:gd name="connsiteY635" fmla="*/ 35574 h 7505871"/>
              <a:gd name="connsiteX636" fmla="*/ 5148697 w 8074110"/>
              <a:gd name="connsiteY636" fmla="*/ 4611 h 7505871"/>
              <a:gd name="connsiteX637" fmla="*/ 5130119 w 8074110"/>
              <a:gd name="connsiteY637" fmla="*/ 33252 h 7505871"/>
              <a:gd name="connsiteX638" fmla="*/ 4968327 w 8074110"/>
              <a:gd name="connsiteY638" fmla="*/ 335162 h 7505871"/>
              <a:gd name="connsiteX639" fmla="*/ 4842143 w 8074110"/>
              <a:gd name="connsiteY639" fmla="*/ 457472 h 7505871"/>
              <a:gd name="connsiteX640" fmla="*/ 4792601 w 8074110"/>
              <a:gd name="connsiteY640" fmla="*/ 475278 h 7505871"/>
              <a:gd name="connsiteX641" fmla="*/ 4347477 w 8074110"/>
              <a:gd name="connsiteY641" fmla="*/ 432701 h 7505871"/>
              <a:gd name="connsiteX642" fmla="*/ 4253811 w 8074110"/>
              <a:gd name="connsiteY642" fmla="*/ 421089 h 7505871"/>
              <a:gd name="connsiteX643" fmla="*/ 4693512 w 8074110"/>
              <a:gd name="connsiteY643" fmla="*/ 8481 h 7505871"/>
              <a:gd name="connsiteX644" fmla="*/ 4611455 w 8074110"/>
              <a:gd name="connsiteY644" fmla="*/ 22415 h 7505871"/>
              <a:gd name="connsiteX645" fmla="*/ 4196524 w 8074110"/>
              <a:gd name="connsiteY645" fmla="*/ 402510 h 7505871"/>
              <a:gd name="connsiteX646" fmla="*/ 4148530 w 8074110"/>
              <a:gd name="connsiteY646" fmla="*/ 417219 h 7505871"/>
              <a:gd name="connsiteX647" fmla="*/ 3828041 w 8074110"/>
              <a:gd name="connsiteY647" fmla="*/ 393221 h 7505871"/>
              <a:gd name="connsiteX648" fmla="*/ 3665477 w 8074110"/>
              <a:gd name="connsiteY648" fmla="*/ 380834 h 7505871"/>
              <a:gd name="connsiteX649" fmla="*/ 3924032 w 8074110"/>
              <a:gd name="connsiteY649" fmla="*/ 10028 h 7505871"/>
              <a:gd name="connsiteX650" fmla="*/ 3841203 w 8074110"/>
              <a:gd name="connsiteY650" fmla="*/ 46414 h 7505871"/>
              <a:gd name="connsiteX651" fmla="*/ 3613610 w 8074110"/>
              <a:gd name="connsiteY651" fmla="*/ 359933 h 7505871"/>
              <a:gd name="connsiteX652" fmla="*/ 3573355 w 8074110"/>
              <a:gd name="connsiteY652" fmla="*/ 376190 h 7505871"/>
              <a:gd name="connsiteX653" fmla="*/ 2866581 w 8074110"/>
              <a:gd name="connsiteY653" fmla="*/ 318906 h 7505871"/>
              <a:gd name="connsiteX654" fmla="*/ 2819359 w 8074110"/>
              <a:gd name="connsiteY654" fmla="*/ 301874 h 7505871"/>
              <a:gd name="connsiteX655" fmla="*/ 2984246 w 8074110"/>
              <a:gd name="connsiteY655" fmla="*/ 10028 h 7505871"/>
              <a:gd name="connsiteX656" fmla="*/ 2922318 w 8074110"/>
              <a:gd name="connsiteY656" fmla="*/ 39446 h 7505871"/>
              <a:gd name="connsiteX657" fmla="*/ 2779879 w 8074110"/>
              <a:gd name="connsiteY657" fmla="*/ 285618 h 7505871"/>
              <a:gd name="connsiteX658" fmla="*/ 2736527 w 8074110"/>
              <a:gd name="connsiteY658" fmla="*/ 306519 h 7505871"/>
              <a:gd name="connsiteX659" fmla="*/ 2190770 w 8074110"/>
              <a:gd name="connsiteY659" fmla="*/ 240718 h 7505871"/>
              <a:gd name="connsiteX660" fmla="*/ 2157482 w 8074110"/>
              <a:gd name="connsiteY660" fmla="*/ 207430 h 7505871"/>
              <a:gd name="connsiteX661" fmla="*/ 2173739 w 8074110"/>
              <a:gd name="connsiteY661" fmla="*/ 124598 h 7505871"/>
              <a:gd name="connsiteX662" fmla="*/ 2247281 w 8074110"/>
              <a:gd name="connsiteY662" fmla="*/ 8481 h 7505871"/>
              <a:gd name="connsiteX663" fmla="*/ 2202382 w 8074110"/>
              <a:gd name="connsiteY663" fmla="*/ 13126 h 7505871"/>
              <a:gd name="connsiteX664" fmla="*/ 2109488 w 8074110"/>
              <a:gd name="connsiteY664" fmla="*/ 196594 h 7505871"/>
              <a:gd name="connsiteX665" fmla="*/ 2073878 w 8074110"/>
              <a:gd name="connsiteY665" fmla="*/ 223687 h 7505871"/>
              <a:gd name="connsiteX666" fmla="*/ 1782807 w 8074110"/>
              <a:gd name="connsiteY666" fmla="*/ 178015 h 7505871"/>
              <a:gd name="connsiteX667" fmla="*/ 1743327 w 8074110"/>
              <a:gd name="connsiteY667" fmla="*/ 94408 h 7505871"/>
              <a:gd name="connsiteX668" fmla="*/ 1789774 w 8074110"/>
              <a:gd name="connsiteY668" fmla="*/ 10803 h 7505871"/>
              <a:gd name="connsiteX669" fmla="*/ 1709266 w 8074110"/>
              <a:gd name="connsiteY669" fmla="*/ 48736 h 7505871"/>
              <a:gd name="connsiteX670" fmla="*/ 1667462 w 8074110"/>
              <a:gd name="connsiteY670" fmla="*/ 127696 h 7505871"/>
              <a:gd name="connsiteX671" fmla="*/ 1618692 w 8074110"/>
              <a:gd name="connsiteY671" fmla="*/ 152469 h 7505871"/>
              <a:gd name="connsiteX672" fmla="*/ 853860 w 8074110"/>
              <a:gd name="connsiteY672" fmla="*/ 29382 h 7505871"/>
              <a:gd name="connsiteX673" fmla="*/ 474537 w 8074110"/>
              <a:gd name="connsiteY673" fmla="*/ 9256 h 7505871"/>
              <a:gd name="connsiteX674" fmla="*/ 493891 w 8074110"/>
              <a:gd name="connsiteY674" fmla="*/ 12351 h 7505871"/>
              <a:gd name="connsiteX675" fmla="*/ 733870 w 8074110"/>
              <a:gd name="connsiteY675" fmla="*/ 40994 h 7505871"/>
              <a:gd name="connsiteX676" fmla="*/ 1561409 w 8074110"/>
              <a:gd name="connsiteY676" fmla="*/ 171820 h 7505871"/>
              <a:gd name="connsiteX677" fmla="*/ 1631854 w 8074110"/>
              <a:gd name="connsiteY677" fmla="*/ 187304 h 7505871"/>
              <a:gd name="connsiteX678" fmla="*/ 1772742 w 8074110"/>
              <a:gd name="connsiteY678" fmla="*/ 322001 h 7505871"/>
              <a:gd name="connsiteX679" fmla="*/ 1567601 w 8074110"/>
              <a:gd name="connsiteY679" fmla="*/ 346774 h 7505871"/>
              <a:gd name="connsiteX680" fmla="*/ 1264918 w 8074110"/>
              <a:gd name="connsiteY680" fmla="*/ 319678 h 7505871"/>
              <a:gd name="connsiteX681" fmla="*/ 966880 w 8074110"/>
              <a:gd name="connsiteY681" fmla="*/ 322776 h 7505871"/>
              <a:gd name="connsiteX682" fmla="*/ 839151 w 8074110"/>
              <a:gd name="connsiteY682" fmla="*/ 293357 h 7505871"/>
              <a:gd name="connsiteX683" fmla="*/ 116893 w 8074110"/>
              <a:gd name="connsiteY683" fmla="*/ 13126 h 7505871"/>
              <a:gd name="connsiteX684" fmla="*/ 0 w 8074110"/>
              <a:gd name="connsiteY684" fmla="*/ 6159 h 7505871"/>
              <a:gd name="connsiteX685" fmla="*/ 30191 w 8074110"/>
              <a:gd name="connsiteY685" fmla="*/ 27060 h 7505871"/>
              <a:gd name="connsiteX686" fmla="*/ 863149 w 8074110"/>
              <a:gd name="connsiteY686" fmla="*/ 349096 h 7505871"/>
              <a:gd name="connsiteX687" fmla="*/ 2691628 w 8074110"/>
              <a:gd name="connsiteY687" fmla="*/ 1437513 h 7505871"/>
              <a:gd name="connsiteX688" fmla="*/ 2729173 w 8074110"/>
              <a:gd name="connsiteY688" fmla="*/ 1480575 h 7505871"/>
              <a:gd name="connsiteX689" fmla="*/ 2737964 w 8074110"/>
              <a:gd name="connsiteY689" fmla="*/ 1521053 h 7505871"/>
              <a:gd name="connsiteX690" fmla="*/ 2751607 w 8074110"/>
              <a:gd name="connsiteY690" fmla="*/ 1513346 h 7505871"/>
              <a:gd name="connsiteX691" fmla="*/ 2789941 w 8074110"/>
              <a:gd name="connsiteY691" fmla="*/ 1581205 h 7505871"/>
              <a:gd name="connsiteX692" fmla="*/ 2789941 w 8074110"/>
              <a:gd name="connsiteY692" fmla="*/ 1521120 h 7505871"/>
              <a:gd name="connsiteX693" fmla="*/ 3149135 w 8074110"/>
              <a:gd name="connsiteY693" fmla="*/ 1826898 h 7505871"/>
              <a:gd name="connsiteX694" fmla="*/ 3180873 w 8074110"/>
              <a:gd name="connsiteY694" fmla="*/ 1850896 h 7505871"/>
              <a:gd name="connsiteX695" fmla="*/ 3685603 w 8074110"/>
              <a:gd name="connsiteY695" fmla="*/ 2128807 h 7505871"/>
              <a:gd name="connsiteX696" fmla="*/ 4074212 w 8074110"/>
              <a:gd name="connsiteY696" fmla="*/ 2380398 h 7505871"/>
              <a:gd name="connsiteX697" fmla="*/ 4482176 w 8074110"/>
              <a:gd name="connsiteY697" fmla="*/ 2882804 h 7505871"/>
              <a:gd name="connsiteX698" fmla="*/ 4615325 w 8074110"/>
              <a:gd name="connsiteY698" fmla="*/ 3032983 h 7505871"/>
              <a:gd name="connsiteX699" fmla="*/ 4938909 w 8074110"/>
              <a:gd name="connsiteY699" fmla="*/ 3311666 h 7505871"/>
              <a:gd name="connsiteX700" fmla="*/ 5464539 w 8074110"/>
              <a:gd name="connsiteY700" fmla="*/ 3821815 h 7505871"/>
              <a:gd name="connsiteX701" fmla="*/ 5862439 w 8074110"/>
              <a:gd name="connsiteY701" fmla="*/ 4371442 h 7505871"/>
              <a:gd name="connsiteX702" fmla="*/ 5925142 w 8074110"/>
              <a:gd name="connsiteY702" fmla="*/ 4423309 h 7505871"/>
              <a:gd name="connsiteX703" fmla="*/ 5960752 w 8074110"/>
              <a:gd name="connsiteY703" fmla="*/ 4439565 h 7505871"/>
              <a:gd name="connsiteX704" fmla="*/ 6221633 w 8074110"/>
              <a:gd name="connsiteY704" fmla="*/ 4609099 h 7505871"/>
              <a:gd name="connsiteX705" fmla="*/ 6602500 w 8074110"/>
              <a:gd name="connsiteY705" fmla="*/ 4887784 h 7505871"/>
              <a:gd name="connsiteX706" fmla="*/ 7161419 w 8074110"/>
              <a:gd name="connsiteY706" fmla="*/ 5593785 h 7505871"/>
              <a:gd name="connsiteX707" fmla="*/ 7807037 w 8074110"/>
              <a:gd name="connsiteY707" fmla="*/ 6708523 h 7505871"/>
              <a:gd name="connsiteX708" fmla="*/ 7824068 w 8074110"/>
              <a:gd name="connsiteY708" fmla="*/ 6754970 h 7505871"/>
              <a:gd name="connsiteX709" fmla="*/ 7999795 w 8074110"/>
              <a:gd name="connsiteY709" fmla="*/ 7317758 h 7505871"/>
              <a:gd name="connsiteX710" fmla="*/ 8071787 w 8074110"/>
              <a:gd name="connsiteY710" fmla="*/ 7505871 h 7505871"/>
              <a:gd name="connsiteX711" fmla="*/ 8071787 w 8074110"/>
              <a:gd name="connsiteY711" fmla="*/ 7399815 h 7505871"/>
              <a:gd name="connsiteX712" fmla="*/ 7950250 w 8074110"/>
              <a:gd name="connsiteY712" fmla="*/ 7039849 h 7505871"/>
              <a:gd name="connsiteX713" fmla="*/ 7865096 w 8074110"/>
              <a:gd name="connsiteY713" fmla="*/ 6744905 h 7505871"/>
              <a:gd name="connsiteX714" fmla="*/ 7863548 w 8074110"/>
              <a:gd name="connsiteY714" fmla="*/ 6706200 h 7505871"/>
              <a:gd name="connsiteX715" fmla="*/ 8043144 w 8074110"/>
              <a:gd name="connsiteY715" fmla="*/ 6277336 h 7505871"/>
              <a:gd name="connsiteX716" fmla="*/ 8072562 w 8074110"/>
              <a:gd name="connsiteY716" fmla="*/ 6272691 h 7505871"/>
              <a:gd name="connsiteX717" fmla="*/ 8072562 w 8074110"/>
              <a:gd name="connsiteY717" fmla="*/ 6153476 h 7505871"/>
              <a:gd name="connsiteX718" fmla="*/ 8052434 w 8074110"/>
              <a:gd name="connsiteY718" fmla="*/ 6144959 h 7505871"/>
              <a:gd name="connsiteX719" fmla="*/ 7593379 w 8074110"/>
              <a:gd name="connsiteY719" fmla="*/ 5359998 h 7505871"/>
              <a:gd name="connsiteX720" fmla="*/ 7591831 w 8074110"/>
              <a:gd name="connsiteY720" fmla="*/ 5353806 h 7505871"/>
              <a:gd name="connsiteX721" fmla="*/ 8052434 w 8074110"/>
              <a:gd name="connsiteY721" fmla="*/ 5624748 h 7505871"/>
              <a:gd name="connsiteX722" fmla="*/ 8072562 w 8074110"/>
              <a:gd name="connsiteY722" fmla="*/ 5650297 h 7505871"/>
              <a:gd name="connsiteX723" fmla="*/ 8072562 w 8074110"/>
              <a:gd name="connsiteY723" fmla="*/ 5564367 h 7505871"/>
              <a:gd name="connsiteX724" fmla="*/ 8059401 w 8074110"/>
              <a:gd name="connsiteY724" fmla="*/ 5555078 h 7505871"/>
              <a:gd name="connsiteX725" fmla="*/ 7759043 w 8074110"/>
              <a:gd name="connsiteY725" fmla="*/ 5365418 h 7505871"/>
              <a:gd name="connsiteX726" fmla="*/ 7623569 w 8074110"/>
              <a:gd name="connsiteY726" fmla="*/ 5314326 h 7505871"/>
              <a:gd name="connsiteX727" fmla="*/ 7605765 w 8074110"/>
              <a:gd name="connsiteY727" fmla="*/ 5269426 h 7505871"/>
              <a:gd name="connsiteX728" fmla="*/ 7917737 w 8074110"/>
              <a:gd name="connsiteY728" fmla="*/ 4875397 h 7505871"/>
              <a:gd name="connsiteX729" fmla="*/ 8072562 w 8074110"/>
              <a:gd name="connsiteY729" fmla="*/ 4774761 h 7505871"/>
              <a:gd name="connsiteX730" fmla="*/ 8072562 w 8074110"/>
              <a:gd name="connsiteY730" fmla="*/ 4715155 h 7505871"/>
              <a:gd name="connsiteX731" fmla="*/ 7588734 w 8074110"/>
              <a:gd name="connsiteY731" fmla="*/ 5193561 h 7505871"/>
              <a:gd name="connsiteX732" fmla="*/ 7574027 w 8074110"/>
              <a:gd name="connsiteY732" fmla="*/ 5226849 h 7505871"/>
              <a:gd name="connsiteX733" fmla="*/ 7567060 w 8074110"/>
              <a:gd name="connsiteY733" fmla="*/ 5232269 h 7505871"/>
              <a:gd name="connsiteX734" fmla="*/ 7550804 w 8074110"/>
              <a:gd name="connsiteY734" fmla="*/ 5128536 h 7505871"/>
              <a:gd name="connsiteX735" fmla="*/ 7476486 w 8074110"/>
              <a:gd name="connsiteY735" fmla="*/ 4561102 h 7505871"/>
              <a:gd name="connsiteX736" fmla="*/ 7512871 w 8074110"/>
              <a:gd name="connsiteY736" fmla="*/ 4526267 h 7505871"/>
              <a:gd name="connsiteX737" fmla="*/ 7744334 w 8074110"/>
              <a:gd name="connsiteY737" fmla="*/ 4535557 h 7505871"/>
              <a:gd name="connsiteX738" fmla="*/ 8072562 w 8074110"/>
              <a:gd name="connsiteY738" fmla="*/ 4622258 h 7505871"/>
              <a:gd name="connsiteX739" fmla="*/ 8072562 w 8074110"/>
              <a:gd name="connsiteY739" fmla="*/ 4568844 h 7505871"/>
              <a:gd name="connsiteX740" fmla="*/ 7770654 w 8074110"/>
              <a:gd name="connsiteY740" fmla="*/ 4499174 h 7505871"/>
              <a:gd name="connsiteX741" fmla="*/ 7519838 w 8074110"/>
              <a:gd name="connsiteY741" fmla="*/ 4483690 h 7505871"/>
              <a:gd name="connsiteX742" fmla="*/ 7461005 w 8074110"/>
              <a:gd name="connsiteY742" fmla="*/ 4427179 h 7505871"/>
              <a:gd name="connsiteX743" fmla="*/ 7389784 w 8074110"/>
              <a:gd name="connsiteY743" fmla="*/ 3848909 h 7505871"/>
              <a:gd name="connsiteX744" fmla="*/ 7420750 w 8074110"/>
              <a:gd name="connsiteY744" fmla="*/ 3808654 h 7505871"/>
              <a:gd name="connsiteX745" fmla="*/ 7762912 w 8074110"/>
              <a:gd name="connsiteY745" fmla="*/ 3749823 h 7505871"/>
              <a:gd name="connsiteX746" fmla="*/ 8072562 w 8074110"/>
              <a:gd name="connsiteY746" fmla="*/ 3759884 h 7505871"/>
              <a:gd name="connsiteX747" fmla="*/ 8072562 w 8074110"/>
              <a:gd name="connsiteY747" fmla="*/ 3713438 h 7505871"/>
              <a:gd name="connsiteX748" fmla="*/ 7848067 w 8074110"/>
              <a:gd name="connsiteY748" fmla="*/ 3704924 h 7505871"/>
              <a:gd name="connsiteX749" fmla="*/ 7498162 w 8074110"/>
              <a:gd name="connsiteY749" fmla="*/ 3756790 h 7505871"/>
              <a:gd name="connsiteX750" fmla="*/ 7406041 w 8074110"/>
              <a:gd name="connsiteY750" fmla="*/ 3768402 h 7505871"/>
              <a:gd name="connsiteX751" fmla="*/ 7376625 w 8074110"/>
              <a:gd name="connsiteY751" fmla="*/ 3743628 h 7505871"/>
              <a:gd name="connsiteX752" fmla="*/ 7317791 w 8074110"/>
              <a:gd name="connsiteY752" fmla="*/ 3277606 h 7505871"/>
              <a:gd name="connsiteX753" fmla="*/ 7329403 w 8074110"/>
              <a:gd name="connsiteY753" fmla="*/ 3245093 h 7505871"/>
              <a:gd name="connsiteX754" fmla="*/ 7556221 w 8074110"/>
              <a:gd name="connsiteY754" fmla="*/ 3145229 h 7505871"/>
              <a:gd name="connsiteX755" fmla="*/ 8072562 w 8074110"/>
              <a:gd name="connsiteY755" fmla="*/ 3045368 h 7505871"/>
              <a:gd name="connsiteX756" fmla="*/ 8072562 w 8074110"/>
              <a:gd name="connsiteY756" fmla="*/ 3005888 h 7505871"/>
              <a:gd name="connsiteX757" fmla="*/ 7445521 w 8074110"/>
              <a:gd name="connsiteY757" fmla="*/ 3144457 h 7505871"/>
              <a:gd name="connsiteX758" fmla="*/ 7328628 w 8074110"/>
              <a:gd name="connsiteY758" fmla="*/ 3199420 h 7505871"/>
              <a:gd name="connsiteX759" fmla="*/ 7304630 w 8074110"/>
              <a:gd name="connsiteY759" fmla="*/ 3186259 h 7505871"/>
              <a:gd name="connsiteX760" fmla="*/ 7258183 w 8074110"/>
              <a:gd name="connsiteY760" fmla="*/ 2868867 h 7505871"/>
              <a:gd name="connsiteX761" fmla="*/ 7267472 w 8074110"/>
              <a:gd name="connsiteY761" fmla="*/ 2846419 h 7505871"/>
              <a:gd name="connsiteX762" fmla="*/ 7736592 w 8074110"/>
              <a:gd name="connsiteY762" fmla="*/ 2501935 h 7505871"/>
              <a:gd name="connsiteX763" fmla="*/ 8072562 w 8074110"/>
              <a:gd name="connsiteY763" fmla="*/ 2323111 h 7505871"/>
              <a:gd name="connsiteX764" fmla="*/ 8072562 w 8074110"/>
              <a:gd name="connsiteY764" fmla="*/ 2263504 h 7505871"/>
              <a:gd name="connsiteX765" fmla="*/ 7247346 w 8074110"/>
              <a:gd name="connsiteY765" fmla="*/ 2789134 h 7505871"/>
              <a:gd name="connsiteX766" fmla="*/ 7204769 w 8074110"/>
              <a:gd name="connsiteY766" fmla="*/ 2536769 h 7505871"/>
              <a:gd name="connsiteX767" fmla="*/ 7194707 w 8074110"/>
              <a:gd name="connsiteY767" fmla="*/ 2481808 h 7505871"/>
              <a:gd name="connsiteX768" fmla="*/ 7218703 w 8074110"/>
              <a:gd name="connsiteY768" fmla="*/ 2341689 h 7505871"/>
              <a:gd name="connsiteX769" fmla="*/ 7498162 w 8074110"/>
              <a:gd name="connsiteY769" fmla="*/ 2079261 h 7505871"/>
              <a:gd name="connsiteX770" fmla="*/ 7934769 w 8074110"/>
              <a:gd name="connsiteY770" fmla="*/ 1906633 h 7505871"/>
              <a:gd name="connsiteX771" fmla="*/ 7950250 w 8074110"/>
              <a:gd name="connsiteY771" fmla="*/ 1901988 h 7505871"/>
              <a:gd name="connsiteX772" fmla="*/ 8072562 w 8074110"/>
              <a:gd name="connsiteY772" fmla="*/ 1913600 h 7505871"/>
              <a:gd name="connsiteX773" fmla="*/ 8072562 w 8074110"/>
              <a:gd name="connsiteY773" fmla="*/ 1860961 h 7505871"/>
              <a:gd name="connsiteX774" fmla="*/ 7922382 w 8074110"/>
              <a:gd name="connsiteY774" fmla="*/ 1541246 h 7505871"/>
              <a:gd name="connsiteX775" fmla="*/ 8023793 w 8074110"/>
              <a:gd name="connsiteY775" fmla="*/ 1045033 h 7505871"/>
              <a:gd name="connsiteX776" fmla="*/ 8072562 w 8074110"/>
              <a:gd name="connsiteY776" fmla="*/ 933558 h 7505871"/>
              <a:gd name="connsiteX777" fmla="*/ 8072562 w 8074110"/>
              <a:gd name="connsiteY777" fmla="*/ 834472 h 7505871"/>
              <a:gd name="connsiteX778" fmla="*/ 8057853 w 8074110"/>
              <a:gd name="connsiteY778" fmla="*/ 850729 h 7505871"/>
              <a:gd name="connsiteX779" fmla="*/ 7875935 w 8074110"/>
              <a:gd name="connsiteY779" fmla="*/ 1487832 h 7505871"/>
              <a:gd name="connsiteX780" fmla="*/ 7917737 w 8074110"/>
              <a:gd name="connsiteY780" fmla="*/ 1746388 h 7505871"/>
              <a:gd name="connsiteX781" fmla="*/ 7834133 w 8074110"/>
              <a:gd name="connsiteY781" fmla="*/ 1685234 h 7505871"/>
              <a:gd name="connsiteX782" fmla="*/ 7668469 w 8074110"/>
              <a:gd name="connsiteY782" fmla="*/ 1563695 h 7505871"/>
              <a:gd name="connsiteX783" fmla="*/ 7553899 w 8074110"/>
              <a:gd name="connsiteY783" fmla="*/ 1286560 h 7505871"/>
              <a:gd name="connsiteX784" fmla="*/ 7736592 w 8074110"/>
              <a:gd name="connsiteY784" fmla="*/ 785700 h 7505871"/>
              <a:gd name="connsiteX785" fmla="*/ 7778394 w 8074110"/>
              <a:gd name="connsiteY785" fmla="*/ 759382 h 7505871"/>
              <a:gd name="connsiteX786" fmla="*/ 8041597 w 8074110"/>
              <a:gd name="connsiteY786" fmla="*/ 728417 h 7505871"/>
              <a:gd name="connsiteX787" fmla="*/ 8074110 w 8074110"/>
              <a:gd name="connsiteY787" fmla="*/ 722222 h 7505871"/>
              <a:gd name="connsiteX788" fmla="*/ 8074110 w 8074110"/>
              <a:gd name="connsiteY788" fmla="*/ 688937 h 7505871"/>
              <a:gd name="connsiteX789" fmla="*/ 7787683 w 8074110"/>
              <a:gd name="connsiteY789" fmla="*/ 719127 h 7505871"/>
              <a:gd name="connsiteX790" fmla="*/ 7550029 w 8074110"/>
              <a:gd name="connsiteY790" fmla="*/ 603007 h 7505871"/>
              <a:gd name="connsiteX791" fmla="*/ 7534545 w 8074110"/>
              <a:gd name="connsiteY791" fmla="*/ 359158 h 7505871"/>
              <a:gd name="connsiteX792" fmla="*/ 7626666 w 8074110"/>
              <a:gd name="connsiteY792" fmla="*/ 251555 h 7505871"/>
              <a:gd name="connsiteX793" fmla="*/ 7819424 w 8074110"/>
              <a:gd name="connsiteY793" fmla="*/ 127696 h 7505871"/>
              <a:gd name="connsiteX794" fmla="*/ 7926252 w 8074110"/>
              <a:gd name="connsiteY794" fmla="*/ 76604 h 7505871"/>
              <a:gd name="connsiteX795" fmla="*/ 8074110 w 8074110"/>
              <a:gd name="connsiteY795" fmla="*/ 636295 h 7505871"/>
              <a:gd name="connsiteX796" fmla="*/ 8074110 w 8074110"/>
              <a:gd name="connsiteY796" fmla="*/ 589848 h 7505871"/>
              <a:gd name="connsiteX797" fmla="*/ 8012954 w 8074110"/>
              <a:gd name="connsiteY797" fmla="*/ 46414 h 7505871"/>
              <a:gd name="connsiteX798" fmla="*/ 8071012 w 8074110"/>
              <a:gd name="connsiteY798" fmla="*/ 11578 h 7505871"/>
              <a:gd name="connsiteX799" fmla="*/ 8071012 w 8074110"/>
              <a:gd name="connsiteY799" fmla="*/ 4611 h 7505871"/>
              <a:gd name="connsiteX800" fmla="*/ 7829488 w 8074110"/>
              <a:gd name="connsiteY800" fmla="*/ 4611 h 7505871"/>
              <a:gd name="connsiteX801" fmla="*/ 7829488 w 8074110"/>
              <a:gd name="connsiteY801" fmla="*/ 10028 h 7505871"/>
              <a:gd name="connsiteX802" fmla="*/ 7950250 w 8074110"/>
              <a:gd name="connsiteY802" fmla="*/ 17770 h 7505871"/>
              <a:gd name="connsiteX803" fmla="*/ 7735817 w 8074110"/>
              <a:gd name="connsiteY803" fmla="*/ 131568 h 7505871"/>
              <a:gd name="connsiteX804" fmla="*/ 7637503 w 8074110"/>
              <a:gd name="connsiteY804" fmla="*/ 166403 h 7505871"/>
              <a:gd name="connsiteX805" fmla="*/ 6933826 w 8074110"/>
              <a:gd name="connsiteY805" fmla="*/ 19318 h 7505871"/>
              <a:gd name="connsiteX806" fmla="*/ 6868026 w 8074110"/>
              <a:gd name="connsiteY806" fmla="*/ 8481 h 7505871"/>
              <a:gd name="connsiteX807" fmla="*/ 7534545 w 8074110"/>
              <a:gd name="connsiteY807" fmla="*/ 226009 h 7505871"/>
              <a:gd name="connsiteX808" fmla="*/ 7524483 w 8074110"/>
              <a:gd name="connsiteY808" fmla="*/ 237621 h 7505871"/>
              <a:gd name="connsiteX809" fmla="*/ 7244249 w 8074110"/>
              <a:gd name="connsiteY809" fmla="*/ 413347 h 7505871"/>
              <a:gd name="connsiteX810" fmla="*/ 7223348 w 8074110"/>
              <a:gd name="connsiteY810" fmla="*/ 421864 h 7505871"/>
              <a:gd name="connsiteX811" fmla="*/ 6830868 w 8074110"/>
              <a:gd name="connsiteY811" fmla="*/ 303422 h 7505871"/>
              <a:gd name="connsiteX812" fmla="*/ 6813837 w 8074110"/>
              <a:gd name="connsiteY812" fmla="*/ 261619 h 7505871"/>
              <a:gd name="connsiteX813" fmla="*/ 6854092 w 8074110"/>
              <a:gd name="connsiteY813" fmla="*/ 26285 h 7505871"/>
              <a:gd name="connsiteX814" fmla="*/ 6850222 w 8074110"/>
              <a:gd name="connsiteY814" fmla="*/ 3836 h 7505871"/>
              <a:gd name="connsiteX815" fmla="*/ 6830299 w 8074110"/>
              <a:gd name="connsiteY815"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43639 w 8074110"/>
              <a:gd name="connsiteY582" fmla="*/ 899579 h 7505871"/>
              <a:gd name="connsiteX583" fmla="*/ 2793786 w 8074110"/>
              <a:gd name="connsiteY583" fmla="*/ 899579 h 7505871"/>
              <a:gd name="connsiteX584" fmla="*/ 2795361 w 8074110"/>
              <a:gd name="connsiteY584" fmla="*/ 858468 h 7505871"/>
              <a:gd name="connsiteX585" fmla="*/ 2798458 w 8074110"/>
              <a:gd name="connsiteY585" fmla="*/ 853051 h 7505871"/>
              <a:gd name="connsiteX586" fmla="*/ 2820132 w 8074110"/>
              <a:gd name="connsiteY586" fmla="*/ 871630 h 7505871"/>
              <a:gd name="connsiteX587" fmla="*/ 3416208 w 8074110"/>
              <a:gd name="connsiteY587" fmla="*/ 1705361 h 7505871"/>
              <a:gd name="connsiteX588" fmla="*/ 3403821 w 8074110"/>
              <a:gd name="connsiteY588" fmla="*/ 1733229 h 7505871"/>
              <a:gd name="connsiteX589" fmla="*/ 3220356 w 8074110"/>
              <a:gd name="connsiteY589" fmla="*/ 1788965 h 7505871"/>
              <a:gd name="connsiteX590" fmla="*/ 3183971 w 8074110"/>
              <a:gd name="connsiteY590" fmla="*/ 1778128 h 7505871"/>
              <a:gd name="connsiteX591" fmla="*/ 2802328 w 8074110"/>
              <a:gd name="connsiteY591" fmla="*/ 1303589 h 7505871"/>
              <a:gd name="connsiteX592" fmla="*/ 2784524 w 8074110"/>
              <a:gd name="connsiteY592" fmla="*/ 1262562 h 7505871"/>
              <a:gd name="connsiteX593" fmla="*/ 2734980 w 8074110"/>
              <a:gd name="connsiteY593" fmla="*/ 1223082 h 7505871"/>
              <a:gd name="connsiteX594" fmla="*/ 1721651 w 8074110"/>
              <a:gd name="connsiteY594" fmla="*/ 208205 h 7505871"/>
              <a:gd name="connsiteX595" fmla="*/ 1725523 w 8074110"/>
              <a:gd name="connsiteY595" fmla="*/ 200464 h 7505871"/>
              <a:gd name="connsiteX596" fmla="*/ 5759578 w 8074110"/>
              <a:gd name="connsiteY596" fmla="*/ 140662 h 7505871"/>
              <a:gd name="connsiteX597" fmla="*/ 5822184 w 8074110"/>
              <a:gd name="connsiteY597" fmla="*/ 174918 h 7505871"/>
              <a:gd name="connsiteX598" fmla="*/ 6050551 w 8074110"/>
              <a:gd name="connsiteY598" fmla="*/ 345224 h 7505871"/>
              <a:gd name="connsiteX599" fmla="*/ 6064485 w 8074110"/>
              <a:gd name="connsiteY599" fmla="*/ 389351 h 7505871"/>
              <a:gd name="connsiteX600" fmla="*/ 5850827 w 8074110"/>
              <a:gd name="connsiteY600" fmla="*/ 619264 h 7505871"/>
              <a:gd name="connsiteX601" fmla="*/ 5812120 w 8074110"/>
              <a:gd name="connsiteY601" fmla="*/ 623909 h 7505871"/>
              <a:gd name="connsiteX602" fmla="*/ 5306617 w 8074110"/>
              <a:gd name="connsiteY602" fmla="*/ 537981 h 7505871"/>
              <a:gd name="connsiteX603" fmla="*/ 5287266 w 8074110"/>
              <a:gd name="connsiteY603" fmla="*/ 532562 h 7505871"/>
              <a:gd name="connsiteX604" fmla="*/ 5484666 w 8074110"/>
              <a:gd name="connsiteY604" fmla="*/ 433476 h 7505871"/>
              <a:gd name="connsiteX605" fmla="*/ 5716131 w 8074110"/>
              <a:gd name="connsiteY605" fmla="*/ 198141 h 7505871"/>
              <a:gd name="connsiteX606" fmla="*/ 5759578 w 8074110"/>
              <a:gd name="connsiteY606" fmla="*/ 140662 h 7505871"/>
              <a:gd name="connsiteX607" fmla="*/ 6792161 w 8074110"/>
              <a:gd name="connsiteY607" fmla="*/ 69637 h 7505871"/>
              <a:gd name="connsiteX608" fmla="*/ 6756550 w 8074110"/>
              <a:gd name="connsiteY608" fmla="*/ 261619 h 7505871"/>
              <a:gd name="connsiteX609" fmla="*/ 6617984 w 8074110"/>
              <a:gd name="connsiteY609" fmla="*/ 446635 h 7505871"/>
              <a:gd name="connsiteX610" fmla="*/ 6420582 w 8074110"/>
              <a:gd name="connsiteY610" fmla="*/ 545724 h 7505871"/>
              <a:gd name="connsiteX611" fmla="*/ 6386520 w 8074110"/>
              <a:gd name="connsiteY611" fmla="*/ 543401 h 7505871"/>
              <a:gd name="connsiteX612" fmla="*/ 6167444 w 8074110"/>
              <a:gd name="connsiteY612" fmla="*/ 376190 h 7505871"/>
              <a:gd name="connsiteX613" fmla="*/ 6792161 w 8074110"/>
              <a:gd name="connsiteY613" fmla="*/ 69637 h 7505871"/>
              <a:gd name="connsiteX614" fmla="*/ 6830299 w 8074110"/>
              <a:gd name="connsiteY614" fmla="*/ 401 h 7505871"/>
              <a:gd name="connsiteX615" fmla="*/ 6773582 w 8074110"/>
              <a:gd name="connsiteY615" fmla="*/ 27835 h 7505871"/>
              <a:gd name="connsiteX616" fmla="*/ 6302140 w 8074110"/>
              <a:gd name="connsiteY616" fmla="*/ 343677 h 7505871"/>
              <a:gd name="connsiteX617" fmla="*/ 6071452 w 8074110"/>
              <a:gd name="connsiteY617" fmla="*/ 304197 h 7505871"/>
              <a:gd name="connsiteX618" fmla="*/ 5949915 w 8074110"/>
              <a:gd name="connsiteY618" fmla="*/ 212850 h 7505871"/>
              <a:gd name="connsiteX619" fmla="*/ 5809025 w 8074110"/>
              <a:gd name="connsiteY619" fmla="*/ 105247 h 7505871"/>
              <a:gd name="connsiteX620" fmla="*/ 6016489 w 8074110"/>
              <a:gd name="connsiteY620" fmla="*/ 8481 h 7505871"/>
              <a:gd name="connsiteX621" fmla="*/ 6001007 w 8074110"/>
              <a:gd name="connsiteY621" fmla="*/ 3061 h 7505871"/>
              <a:gd name="connsiteX622" fmla="*/ 5795091 w 8074110"/>
              <a:gd name="connsiteY622" fmla="*/ 51058 h 7505871"/>
              <a:gd name="connsiteX623" fmla="*/ 5725418 w 8074110"/>
              <a:gd name="connsiteY623" fmla="*/ 40219 h 7505871"/>
              <a:gd name="connsiteX624" fmla="*/ 5613945 w 8074110"/>
              <a:gd name="connsiteY624" fmla="*/ 8481 h 7505871"/>
              <a:gd name="connsiteX625" fmla="*/ 5681293 w 8074110"/>
              <a:gd name="connsiteY625" fmla="*/ 62670 h 7505871"/>
              <a:gd name="connsiteX626" fmla="*/ 5692905 w 8074110"/>
              <a:gd name="connsiteY626" fmla="*/ 126148 h 7505871"/>
              <a:gd name="connsiteX627" fmla="*/ 5659619 w 8074110"/>
              <a:gd name="connsiteY627" fmla="*/ 178787 h 7505871"/>
              <a:gd name="connsiteX628" fmla="*/ 5438219 w 8074110"/>
              <a:gd name="connsiteY628" fmla="*/ 396318 h 7505871"/>
              <a:gd name="connsiteX629" fmla="*/ 5299651 w 8074110"/>
              <a:gd name="connsiteY629" fmla="*/ 465989 h 7505871"/>
              <a:gd name="connsiteX630" fmla="*/ 5051157 w 8074110"/>
              <a:gd name="connsiteY630" fmla="*/ 501599 h 7505871"/>
              <a:gd name="connsiteX631" fmla="*/ 5017869 w 8074110"/>
              <a:gd name="connsiteY631" fmla="*/ 498502 h 7505871"/>
              <a:gd name="connsiteX632" fmla="*/ 4896331 w 8074110"/>
              <a:gd name="connsiteY632" fmla="*/ 483020 h 7505871"/>
              <a:gd name="connsiteX633" fmla="*/ 5006257 w 8074110"/>
              <a:gd name="connsiteY633" fmla="*/ 368448 h 7505871"/>
              <a:gd name="connsiteX634" fmla="*/ 5178888 w 8074110"/>
              <a:gd name="connsiteY634" fmla="*/ 35574 h 7505871"/>
              <a:gd name="connsiteX635" fmla="*/ 5148697 w 8074110"/>
              <a:gd name="connsiteY635" fmla="*/ 4611 h 7505871"/>
              <a:gd name="connsiteX636" fmla="*/ 5130119 w 8074110"/>
              <a:gd name="connsiteY636" fmla="*/ 33252 h 7505871"/>
              <a:gd name="connsiteX637" fmla="*/ 4968327 w 8074110"/>
              <a:gd name="connsiteY637" fmla="*/ 335162 h 7505871"/>
              <a:gd name="connsiteX638" fmla="*/ 4842143 w 8074110"/>
              <a:gd name="connsiteY638" fmla="*/ 457472 h 7505871"/>
              <a:gd name="connsiteX639" fmla="*/ 4792601 w 8074110"/>
              <a:gd name="connsiteY639" fmla="*/ 475278 h 7505871"/>
              <a:gd name="connsiteX640" fmla="*/ 4347477 w 8074110"/>
              <a:gd name="connsiteY640" fmla="*/ 432701 h 7505871"/>
              <a:gd name="connsiteX641" fmla="*/ 4253811 w 8074110"/>
              <a:gd name="connsiteY641" fmla="*/ 421089 h 7505871"/>
              <a:gd name="connsiteX642" fmla="*/ 4693512 w 8074110"/>
              <a:gd name="connsiteY642" fmla="*/ 8481 h 7505871"/>
              <a:gd name="connsiteX643" fmla="*/ 4611455 w 8074110"/>
              <a:gd name="connsiteY643" fmla="*/ 22415 h 7505871"/>
              <a:gd name="connsiteX644" fmla="*/ 4196524 w 8074110"/>
              <a:gd name="connsiteY644" fmla="*/ 402510 h 7505871"/>
              <a:gd name="connsiteX645" fmla="*/ 4148530 w 8074110"/>
              <a:gd name="connsiteY645" fmla="*/ 417219 h 7505871"/>
              <a:gd name="connsiteX646" fmla="*/ 3828041 w 8074110"/>
              <a:gd name="connsiteY646" fmla="*/ 393221 h 7505871"/>
              <a:gd name="connsiteX647" fmla="*/ 3665477 w 8074110"/>
              <a:gd name="connsiteY647" fmla="*/ 380834 h 7505871"/>
              <a:gd name="connsiteX648" fmla="*/ 3924032 w 8074110"/>
              <a:gd name="connsiteY648" fmla="*/ 10028 h 7505871"/>
              <a:gd name="connsiteX649" fmla="*/ 3841203 w 8074110"/>
              <a:gd name="connsiteY649" fmla="*/ 46414 h 7505871"/>
              <a:gd name="connsiteX650" fmla="*/ 3613610 w 8074110"/>
              <a:gd name="connsiteY650" fmla="*/ 359933 h 7505871"/>
              <a:gd name="connsiteX651" fmla="*/ 3573355 w 8074110"/>
              <a:gd name="connsiteY651" fmla="*/ 376190 h 7505871"/>
              <a:gd name="connsiteX652" fmla="*/ 2866581 w 8074110"/>
              <a:gd name="connsiteY652" fmla="*/ 318906 h 7505871"/>
              <a:gd name="connsiteX653" fmla="*/ 2819359 w 8074110"/>
              <a:gd name="connsiteY653" fmla="*/ 301874 h 7505871"/>
              <a:gd name="connsiteX654" fmla="*/ 2984246 w 8074110"/>
              <a:gd name="connsiteY654" fmla="*/ 10028 h 7505871"/>
              <a:gd name="connsiteX655" fmla="*/ 2922318 w 8074110"/>
              <a:gd name="connsiteY655" fmla="*/ 39446 h 7505871"/>
              <a:gd name="connsiteX656" fmla="*/ 2779879 w 8074110"/>
              <a:gd name="connsiteY656" fmla="*/ 285618 h 7505871"/>
              <a:gd name="connsiteX657" fmla="*/ 2736527 w 8074110"/>
              <a:gd name="connsiteY657" fmla="*/ 306519 h 7505871"/>
              <a:gd name="connsiteX658" fmla="*/ 2190770 w 8074110"/>
              <a:gd name="connsiteY658" fmla="*/ 240718 h 7505871"/>
              <a:gd name="connsiteX659" fmla="*/ 2157482 w 8074110"/>
              <a:gd name="connsiteY659" fmla="*/ 207430 h 7505871"/>
              <a:gd name="connsiteX660" fmla="*/ 2173739 w 8074110"/>
              <a:gd name="connsiteY660" fmla="*/ 124598 h 7505871"/>
              <a:gd name="connsiteX661" fmla="*/ 2247281 w 8074110"/>
              <a:gd name="connsiteY661" fmla="*/ 8481 h 7505871"/>
              <a:gd name="connsiteX662" fmla="*/ 2202382 w 8074110"/>
              <a:gd name="connsiteY662" fmla="*/ 13126 h 7505871"/>
              <a:gd name="connsiteX663" fmla="*/ 2109488 w 8074110"/>
              <a:gd name="connsiteY663" fmla="*/ 196594 h 7505871"/>
              <a:gd name="connsiteX664" fmla="*/ 2073878 w 8074110"/>
              <a:gd name="connsiteY664" fmla="*/ 223687 h 7505871"/>
              <a:gd name="connsiteX665" fmla="*/ 1782807 w 8074110"/>
              <a:gd name="connsiteY665" fmla="*/ 178015 h 7505871"/>
              <a:gd name="connsiteX666" fmla="*/ 1743327 w 8074110"/>
              <a:gd name="connsiteY666" fmla="*/ 94408 h 7505871"/>
              <a:gd name="connsiteX667" fmla="*/ 1789774 w 8074110"/>
              <a:gd name="connsiteY667" fmla="*/ 10803 h 7505871"/>
              <a:gd name="connsiteX668" fmla="*/ 1709266 w 8074110"/>
              <a:gd name="connsiteY668" fmla="*/ 48736 h 7505871"/>
              <a:gd name="connsiteX669" fmla="*/ 1667462 w 8074110"/>
              <a:gd name="connsiteY669" fmla="*/ 127696 h 7505871"/>
              <a:gd name="connsiteX670" fmla="*/ 1618692 w 8074110"/>
              <a:gd name="connsiteY670" fmla="*/ 152469 h 7505871"/>
              <a:gd name="connsiteX671" fmla="*/ 853860 w 8074110"/>
              <a:gd name="connsiteY671" fmla="*/ 29382 h 7505871"/>
              <a:gd name="connsiteX672" fmla="*/ 474537 w 8074110"/>
              <a:gd name="connsiteY672" fmla="*/ 9256 h 7505871"/>
              <a:gd name="connsiteX673" fmla="*/ 493891 w 8074110"/>
              <a:gd name="connsiteY673" fmla="*/ 12351 h 7505871"/>
              <a:gd name="connsiteX674" fmla="*/ 733870 w 8074110"/>
              <a:gd name="connsiteY674" fmla="*/ 40994 h 7505871"/>
              <a:gd name="connsiteX675" fmla="*/ 1561409 w 8074110"/>
              <a:gd name="connsiteY675" fmla="*/ 171820 h 7505871"/>
              <a:gd name="connsiteX676" fmla="*/ 1631854 w 8074110"/>
              <a:gd name="connsiteY676" fmla="*/ 187304 h 7505871"/>
              <a:gd name="connsiteX677" fmla="*/ 1772742 w 8074110"/>
              <a:gd name="connsiteY677" fmla="*/ 322001 h 7505871"/>
              <a:gd name="connsiteX678" fmla="*/ 1567601 w 8074110"/>
              <a:gd name="connsiteY678" fmla="*/ 346774 h 7505871"/>
              <a:gd name="connsiteX679" fmla="*/ 1264918 w 8074110"/>
              <a:gd name="connsiteY679" fmla="*/ 319678 h 7505871"/>
              <a:gd name="connsiteX680" fmla="*/ 966880 w 8074110"/>
              <a:gd name="connsiteY680" fmla="*/ 322776 h 7505871"/>
              <a:gd name="connsiteX681" fmla="*/ 839151 w 8074110"/>
              <a:gd name="connsiteY681" fmla="*/ 293357 h 7505871"/>
              <a:gd name="connsiteX682" fmla="*/ 116893 w 8074110"/>
              <a:gd name="connsiteY682" fmla="*/ 13126 h 7505871"/>
              <a:gd name="connsiteX683" fmla="*/ 0 w 8074110"/>
              <a:gd name="connsiteY683" fmla="*/ 6159 h 7505871"/>
              <a:gd name="connsiteX684" fmla="*/ 30191 w 8074110"/>
              <a:gd name="connsiteY684" fmla="*/ 27060 h 7505871"/>
              <a:gd name="connsiteX685" fmla="*/ 863149 w 8074110"/>
              <a:gd name="connsiteY685" fmla="*/ 349096 h 7505871"/>
              <a:gd name="connsiteX686" fmla="*/ 2691628 w 8074110"/>
              <a:gd name="connsiteY686" fmla="*/ 1437513 h 7505871"/>
              <a:gd name="connsiteX687" fmla="*/ 2729173 w 8074110"/>
              <a:gd name="connsiteY687" fmla="*/ 1480575 h 7505871"/>
              <a:gd name="connsiteX688" fmla="*/ 2737964 w 8074110"/>
              <a:gd name="connsiteY688" fmla="*/ 1521053 h 7505871"/>
              <a:gd name="connsiteX689" fmla="*/ 2751607 w 8074110"/>
              <a:gd name="connsiteY689" fmla="*/ 1513346 h 7505871"/>
              <a:gd name="connsiteX690" fmla="*/ 2789941 w 8074110"/>
              <a:gd name="connsiteY690" fmla="*/ 1581205 h 7505871"/>
              <a:gd name="connsiteX691" fmla="*/ 2789941 w 8074110"/>
              <a:gd name="connsiteY691" fmla="*/ 1521120 h 7505871"/>
              <a:gd name="connsiteX692" fmla="*/ 3149135 w 8074110"/>
              <a:gd name="connsiteY692" fmla="*/ 1826898 h 7505871"/>
              <a:gd name="connsiteX693" fmla="*/ 3180873 w 8074110"/>
              <a:gd name="connsiteY693" fmla="*/ 1850896 h 7505871"/>
              <a:gd name="connsiteX694" fmla="*/ 3685603 w 8074110"/>
              <a:gd name="connsiteY694" fmla="*/ 2128807 h 7505871"/>
              <a:gd name="connsiteX695" fmla="*/ 4074212 w 8074110"/>
              <a:gd name="connsiteY695" fmla="*/ 2380398 h 7505871"/>
              <a:gd name="connsiteX696" fmla="*/ 4482176 w 8074110"/>
              <a:gd name="connsiteY696" fmla="*/ 2882804 h 7505871"/>
              <a:gd name="connsiteX697" fmla="*/ 4615325 w 8074110"/>
              <a:gd name="connsiteY697" fmla="*/ 3032983 h 7505871"/>
              <a:gd name="connsiteX698" fmla="*/ 4938909 w 8074110"/>
              <a:gd name="connsiteY698" fmla="*/ 3311666 h 7505871"/>
              <a:gd name="connsiteX699" fmla="*/ 5464539 w 8074110"/>
              <a:gd name="connsiteY699" fmla="*/ 3821815 h 7505871"/>
              <a:gd name="connsiteX700" fmla="*/ 5862439 w 8074110"/>
              <a:gd name="connsiteY700" fmla="*/ 4371442 h 7505871"/>
              <a:gd name="connsiteX701" fmla="*/ 5925142 w 8074110"/>
              <a:gd name="connsiteY701" fmla="*/ 4423309 h 7505871"/>
              <a:gd name="connsiteX702" fmla="*/ 5960752 w 8074110"/>
              <a:gd name="connsiteY702" fmla="*/ 4439565 h 7505871"/>
              <a:gd name="connsiteX703" fmla="*/ 6221633 w 8074110"/>
              <a:gd name="connsiteY703" fmla="*/ 4609099 h 7505871"/>
              <a:gd name="connsiteX704" fmla="*/ 6602500 w 8074110"/>
              <a:gd name="connsiteY704" fmla="*/ 4887784 h 7505871"/>
              <a:gd name="connsiteX705" fmla="*/ 7161419 w 8074110"/>
              <a:gd name="connsiteY705" fmla="*/ 5593785 h 7505871"/>
              <a:gd name="connsiteX706" fmla="*/ 7807037 w 8074110"/>
              <a:gd name="connsiteY706" fmla="*/ 6708523 h 7505871"/>
              <a:gd name="connsiteX707" fmla="*/ 7824068 w 8074110"/>
              <a:gd name="connsiteY707" fmla="*/ 6754970 h 7505871"/>
              <a:gd name="connsiteX708" fmla="*/ 7999795 w 8074110"/>
              <a:gd name="connsiteY708" fmla="*/ 7317758 h 7505871"/>
              <a:gd name="connsiteX709" fmla="*/ 8071787 w 8074110"/>
              <a:gd name="connsiteY709" fmla="*/ 7505871 h 7505871"/>
              <a:gd name="connsiteX710" fmla="*/ 8071787 w 8074110"/>
              <a:gd name="connsiteY710" fmla="*/ 7399815 h 7505871"/>
              <a:gd name="connsiteX711" fmla="*/ 7950250 w 8074110"/>
              <a:gd name="connsiteY711" fmla="*/ 7039849 h 7505871"/>
              <a:gd name="connsiteX712" fmla="*/ 7865096 w 8074110"/>
              <a:gd name="connsiteY712" fmla="*/ 6744905 h 7505871"/>
              <a:gd name="connsiteX713" fmla="*/ 7863548 w 8074110"/>
              <a:gd name="connsiteY713" fmla="*/ 6706200 h 7505871"/>
              <a:gd name="connsiteX714" fmla="*/ 8043144 w 8074110"/>
              <a:gd name="connsiteY714" fmla="*/ 6277336 h 7505871"/>
              <a:gd name="connsiteX715" fmla="*/ 8072562 w 8074110"/>
              <a:gd name="connsiteY715" fmla="*/ 6272691 h 7505871"/>
              <a:gd name="connsiteX716" fmla="*/ 8072562 w 8074110"/>
              <a:gd name="connsiteY716" fmla="*/ 6153476 h 7505871"/>
              <a:gd name="connsiteX717" fmla="*/ 8052434 w 8074110"/>
              <a:gd name="connsiteY717" fmla="*/ 6144959 h 7505871"/>
              <a:gd name="connsiteX718" fmla="*/ 7593379 w 8074110"/>
              <a:gd name="connsiteY718" fmla="*/ 5359998 h 7505871"/>
              <a:gd name="connsiteX719" fmla="*/ 7591831 w 8074110"/>
              <a:gd name="connsiteY719" fmla="*/ 5353806 h 7505871"/>
              <a:gd name="connsiteX720" fmla="*/ 8052434 w 8074110"/>
              <a:gd name="connsiteY720" fmla="*/ 5624748 h 7505871"/>
              <a:gd name="connsiteX721" fmla="*/ 8072562 w 8074110"/>
              <a:gd name="connsiteY721" fmla="*/ 5650297 h 7505871"/>
              <a:gd name="connsiteX722" fmla="*/ 8072562 w 8074110"/>
              <a:gd name="connsiteY722" fmla="*/ 5564367 h 7505871"/>
              <a:gd name="connsiteX723" fmla="*/ 8059401 w 8074110"/>
              <a:gd name="connsiteY723" fmla="*/ 5555078 h 7505871"/>
              <a:gd name="connsiteX724" fmla="*/ 7759043 w 8074110"/>
              <a:gd name="connsiteY724" fmla="*/ 5365418 h 7505871"/>
              <a:gd name="connsiteX725" fmla="*/ 7623569 w 8074110"/>
              <a:gd name="connsiteY725" fmla="*/ 5314326 h 7505871"/>
              <a:gd name="connsiteX726" fmla="*/ 7605765 w 8074110"/>
              <a:gd name="connsiteY726" fmla="*/ 5269426 h 7505871"/>
              <a:gd name="connsiteX727" fmla="*/ 7917737 w 8074110"/>
              <a:gd name="connsiteY727" fmla="*/ 4875397 h 7505871"/>
              <a:gd name="connsiteX728" fmla="*/ 8072562 w 8074110"/>
              <a:gd name="connsiteY728" fmla="*/ 4774761 h 7505871"/>
              <a:gd name="connsiteX729" fmla="*/ 8072562 w 8074110"/>
              <a:gd name="connsiteY729" fmla="*/ 4715155 h 7505871"/>
              <a:gd name="connsiteX730" fmla="*/ 7588734 w 8074110"/>
              <a:gd name="connsiteY730" fmla="*/ 5193561 h 7505871"/>
              <a:gd name="connsiteX731" fmla="*/ 7574027 w 8074110"/>
              <a:gd name="connsiteY731" fmla="*/ 5226849 h 7505871"/>
              <a:gd name="connsiteX732" fmla="*/ 7567060 w 8074110"/>
              <a:gd name="connsiteY732" fmla="*/ 5232269 h 7505871"/>
              <a:gd name="connsiteX733" fmla="*/ 7550804 w 8074110"/>
              <a:gd name="connsiteY733" fmla="*/ 5128536 h 7505871"/>
              <a:gd name="connsiteX734" fmla="*/ 7476486 w 8074110"/>
              <a:gd name="connsiteY734" fmla="*/ 4561102 h 7505871"/>
              <a:gd name="connsiteX735" fmla="*/ 7512871 w 8074110"/>
              <a:gd name="connsiteY735" fmla="*/ 4526267 h 7505871"/>
              <a:gd name="connsiteX736" fmla="*/ 7744334 w 8074110"/>
              <a:gd name="connsiteY736" fmla="*/ 4535557 h 7505871"/>
              <a:gd name="connsiteX737" fmla="*/ 8072562 w 8074110"/>
              <a:gd name="connsiteY737" fmla="*/ 4622258 h 7505871"/>
              <a:gd name="connsiteX738" fmla="*/ 8072562 w 8074110"/>
              <a:gd name="connsiteY738" fmla="*/ 4568844 h 7505871"/>
              <a:gd name="connsiteX739" fmla="*/ 7770654 w 8074110"/>
              <a:gd name="connsiteY739" fmla="*/ 4499174 h 7505871"/>
              <a:gd name="connsiteX740" fmla="*/ 7519838 w 8074110"/>
              <a:gd name="connsiteY740" fmla="*/ 4483690 h 7505871"/>
              <a:gd name="connsiteX741" fmla="*/ 7461005 w 8074110"/>
              <a:gd name="connsiteY741" fmla="*/ 4427179 h 7505871"/>
              <a:gd name="connsiteX742" fmla="*/ 7389784 w 8074110"/>
              <a:gd name="connsiteY742" fmla="*/ 3848909 h 7505871"/>
              <a:gd name="connsiteX743" fmla="*/ 7420750 w 8074110"/>
              <a:gd name="connsiteY743" fmla="*/ 3808654 h 7505871"/>
              <a:gd name="connsiteX744" fmla="*/ 7762912 w 8074110"/>
              <a:gd name="connsiteY744" fmla="*/ 3749823 h 7505871"/>
              <a:gd name="connsiteX745" fmla="*/ 8072562 w 8074110"/>
              <a:gd name="connsiteY745" fmla="*/ 3759884 h 7505871"/>
              <a:gd name="connsiteX746" fmla="*/ 8072562 w 8074110"/>
              <a:gd name="connsiteY746" fmla="*/ 3713438 h 7505871"/>
              <a:gd name="connsiteX747" fmla="*/ 7848067 w 8074110"/>
              <a:gd name="connsiteY747" fmla="*/ 3704924 h 7505871"/>
              <a:gd name="connsiteX748" fmla="*/ 7498162 w 8074110"/>
              <a:gd name="connsiteY748" fmla="*/ 3756790 h 7505871"/>
              <a:gd name="connsiteX749" fmla="*/ 7406041 w 8074110"/>
              <a:gd name="connsiteY749" fmla="*/ 3768402 h 7505871"/>
              <a:gd name="connsiteX750" fmla="*/ 7376625 w 8074110"/>
              <a:gd name="connsiteY750" fmla="*/ 3743628 h 7505871"/>
              <a:gd name="connsiteX751" fmla="*/ 7317791 w 8074110"/>
              <a:gd name="connsiteY751" fmla="*/ 3277606 h 7505871"/>
              <a:gd name="connsiteX752" fmla="*/ 7329403 w 8074110"/>
              <a:gd name="connsiteY752" fmla="*/ 3245093 h 7505871"/>
              <a:gd name="connsiteX753" fmla="*/ 7556221 w 8074110"/>
              <a:gd name="connsiteY753" fmla="*/ 3145229 h 7505871"/>
              <a:gd name="connsiteX754" fmla="*/ 8072562 w 8074110"/>
              <a:gd name="connsiteY754" fmla="*/ 3045368 h 7505871"/>
              <a:gd name="connsiteX755" fmla="*/ 8072562 w 8074110"/>
              <a:gd name="connsiteY755" fmla="*/ 3005888 h 7505871"/>
              <a:gd name="connsiteX756" fmla="*/ 7445521 w 8074110"/>
              <a:gd name="connsiteY756" fmla="*/ 3144457 h 7505871"/>
              <a:gd name="connsiteX757" fmla="*/ 7328628 w 8074110"/>
              <a:gd name="connsiteY757" fmla="*/ 3199420 h 7505871"/>
              <a:gd name="connsiteX758" fmla="*/ 7304630 w 8074110"/>
              <a:gd name="connsiteY758" fmla="*/ 3186259 h 7505871"/>
              <a:gd name="connsiteX759" fmla="*/ 7258183 w 8074110"/>
              <a:gd name="connsiteY759" fmla="*/ 2868867 h 7505871"/>
              <a:gd name="connsiteX760" fmla="*/ 7267472 w 8074110"/>
              <a:gd name="connsiteY760" fmla="*/ 2846419 h 7505871"/>
              <a:gd name="connsiteX761" fmla="*/ 7736592 w 8074110"/>
              <a:gd name="connsiteY761" fmla="*/ 2501935 h 7505871"/>
              <a:gd name="connsiteX762" fmla="*/ 8072562 w 8074110"/>
              <a:gd name="connsiteY762" fmla="*/ 2323111 h 7505871"/>
              <a:gd name="connsiteX763" fmla="*/ 8072562 w 8074110"/>
              <a:gd name="connsiteY763" fmla="*/ 2263504 h 7505871"/>
              <a:gd name="connsiteX764" fmla="*/ 7247346 w 8074110"/>
              <a:gd name="connsiteY764" fmla="*/ 2789134 h 7505871"/>
              <a:gd name="connsiteX765" fmla="*/ 7204769 w 8074110"/>
              <a:gd name="connsiteY765" fmla="*/ 2536769 h 7505871"/>
              <a:gd name="connsiteX766" fmla="*/ 7194707 w 8074110"/>
              <a:gd name="connsiteY766" fmla="*/ 2481808 h 7505871"/>
              <a:gd name="connsiteX767" fmla="*/ 7218703 w 8074110"/>
              <a:gd name="connsiteY767" fmla="*/ 2341689 h 7505871"/>
              <a:gd name="connsiteX768" fmla="*/ 7498162 w 8074110"/>
              <a:gd name="connsiteY768" fmla="*/ 2079261 h 7505871"/>
              <a:gd name="connsiteX769" fmla="*/ 7934769 w 8074110"/>
              <a:gd name="connsiteY769" fmla="*/ 1906633 h 7505871"/>
              <a:gd name="connsiteX770" fmla="*/ 7950250 w 8074110"/>
              <a:gd name="connsiteY770" fmla="*/ 1901988 h 7505871"/>
              <a:gd name="connsiteX771" fmla="*/ 8072562 w 8074110"/>
              <a:gd name="connsiteY771" fmla="*/ 1913600 h 7505871"/>
              <a:gd name="connsiteX772" fmla="*/ 8072562 w 8074110"/>
              <a:gd name="connsiteY772" fmla="*/ 1860961 h 7505871"/>
              <a:gd name="connsiteX773" fmla="*/ 7922382 w 8074110"/>
              <a:gd name="connsiteY773" fmla="*/ 1541246 h 7505871"/>
              <a:gd name="connsiteX774" fmla="*/ 8023793 w 8074110"/>
              <a:gd name="connsiteY774" fmla="*/ 1045033 h 7505871"/>
              <a:gd name="connsiteX775" fmla="*/ 8072562 w 8074110"/>
              <a:gd name="connsiteY775" fmla="*/ 933558 h 7505871"/>
              <a:gd name="connsiteX776" fmla="*/ 8072562 w 8074110"/>
              <a:gd name="connsiteY776" fmla="*/ 834472 h 7505871"/>
              <a:gd name="connsiteX777" fmla="*/ 8057853 w 8074110"/>
              <a:gd name="connsiteY777" fmla="*/ 850729 h 7505871"/>
              <a:gd name="connsiteX778" fmla="*/ 7875935 w 8074110"/>
              <a:gd name="connsiteY778" fmla="*/ 1487832 h 7505871"/>
              <a:gd name="connsiteX779" fmla="*/ 7917737 w 8074110"/>
              <a:gd name="connsiteY779" fmla="*/ 1746388 h 7505871"/>
              <a:gd name="connsiteX780" fmla="*/ 7834133 w 8074110"/>
              <a:gd name="connsiteY780" fmla="*/ 1685234 h 7505871"/>
              <a:gd name="connsiteX781" fmla="*/ 7668469 w 8074110"/>
              <a:gd name="connsiteY781" fmla="*/ 1563695 h 7505871"/>
              <a:gd name="connsiteX782" fmla="*/ 7553899 w 8074110"/>
              <a:gd name="connsiteY782" fmla="*/ 1286560 h 7505871"/>
              <a:gd name="connsiteX783" fmla="*/ 7736592 w 8074110"/>
              <a:gd name="connsiteY783" fmla="*/ 785700 h 7505871"/>
              <a:gd name="connsiteX784" fmla="*/ 7778394 w 8074110"/>
              <a:gd name="connsiteY784" fmla="*/ 759382 h 7505871"/>
              <a:gd name="connsiteX785" fmla="*/ 8041597 w 8074110"/>
              <a:gd name="connsiteY785" fmla="*/ 728417 h 7505871"/>
              <a:gd name="connsiteX786" fmla="*/ 8074110 w 8074110"/>
              <a:gd name="connsiteY786" fmla="*/ 722222 h 7505871"/>
              <a:gd name="connsiteX787" fmla="*/ 8074110 w 8074110"/>
              <a:gd name="connsiteY787" fmla="*/ 688937 h 7505871"/>
              <a:gd name="connsiteX788" fmla="*/ 7787683 w 8074110"/>
              <a:gd name="connsiteY788" fmla="*/ 719127 h 7505871"/>
              <a:gd name="connsiteX789" fmla="*/ 7550029 w 8074110"/>
              <a:gd name="connsiteY789" fmla="*/ 603007 h 7505871"/>
              <a:gd name="connsiteX790" fmla="*/ 7534545 w 8074110"/>
              <a:gd name="connsiteY790" fmla="*/ 359158 h 7505871"/>
              <a:gd name="connsiteX791" fmla="*/ 7626666 w 8074110"/>
              <a:gd name="connsiteY791" fmla="*/ 251555 h 7505871"/>
              <a:gd name="connsiteX792" fmla="*/ 7819424 w 8074110"/>
              <a:gd name="connsiteY792" fmla="*/ 127696 h 7505871"/>
              <a:gd name="connsiteX793" fmla="*/ 7926252 w 8074110"/>
              <a:gd name="connsiteY793" fmla="*/ 76604 h 7505871"/>
              <a:gd name="connsiteX794" fmla="*/ 8074110 w 8074110"/>
              <a:gd name="connsiteY794" fmla="*/ 636295 h 7505871"/>
              <a:gd name="connsiteX795" fmla="*/ 8074110 w 8074110"/>
              <a:gd name="connsiteY795" fmla="*/ 589848 h 7505871"/>
              <a:gd name="connsiteX796" fmla="*/ 8012954 w 8074110"/>
              <a:gd name="connsiteY796" fmla="*/ 46414 h 7505871"/>
              <a:gd name="connsiteX797" fmla="*/ 8071012 w 8074110"/>
              <a:gd name="connsiteY797" fmla="*/ 11578 h 7505871"/>
              <a:gd name="connsiteX798" fmla="*/ 8071012 w 8074110"/>
              <a:gd name="connsiteY798" fmla="*/ 4611 h 7505871"/>
              <a:gd name="connsiteX799" fmla="*/ 7829488 w 8074110"/>
              <a:gd name="connsiteY799" fmla="*/ 4611 h 7505871"/>
              <a:gd name="connsiteX800" fmla="*/ 7829488 w 8074110"/>
              <a:gd name="connsiteY800" fmla="*/ 10028 h 7505871"/>
              <a:gd name="connsiteX801" fmla="*/ 7950250 w 8074110"/>
              <a:gd name="connsiteY801" fmla="*/ 17770 h 7505871"/>
              <a:gd name="connsiteX802" fmla="*/ 7735817 w 8074110"/>
              <a:gd name="connsiteY802" fmla="*/ 131568 h 7505871"/>
              <a:gd name="connsiteX803" fmla="*/ 7637503 w 8074110"/>
              <a:gd name="connsiteY803" fmla="*/ 166403 h 7505871"/>
              <a:gd name="connsiteX804" fmla="*/ 6933826 w 8074110"/>
              <a:gd name="connsiteY804" fmla="*/ 19318 h 7505871"/>
              <a:gd name="connsiteX805" fmla="*/ 6868026 w 8074110"/>
              <a:gd name="connsiteY805" fmla="*/ 8481 h 7505871"/>
              <a:gd name="connsiteX806" fmla="*/ 7534545 w 8074110"/>
              <a:gd name="connsiteY806" fmla="*/ 226009 h 7505871"/>
              <a:gd name="connsiteX807" fmla="*/ 7524483 w 8074110"/>
              <a:gd name="connsiteY807" fmla="*/ 237621 h 7505871"/>
              <a:gd name="connsiteX808" fmla="*/ 7244249 w 8074110"/>
              <a:gd name="connsiteY808" fmla="*/ 413347 h 7505871"/>
              <a:gd name="connsiteX809" fmla="*/ 7223348 w 8074110"/>
              <a:gd name="connsiteY809" fmla="*/ 421864 h 7505871"/>
              <a:gd name="connsiteX810" fmla="*/ 6830868 w 8074110"/>
              <a:gd name="connsiteY810" fmla="*/ 303422 h 7505871"/>
              <a:gd name="connsiteX811" fmla="*/ 6813837 w 8074110"/>
              <a:gd name="connsiteY811" fmla="*/ 261619 h 7505871"/>
              <a:gd name="connsiteX812" fmla="*/ 6854092 w 8074110"/>
              <a:gd name="connsiteY812" fmla="*/ 26285 h 7505871"/>
              <a:gd name="connsiteX813" fmla="*/ 6850222 w 8074110"/>
              <a:gd name="connsiteY813" fmla="*/ 3836 h 7505871"/>
              <a:gd name="connsiteX814" fmla="*/ 6830299 w 8074110"/>
              <a:gd name="connsiteY814"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43639 w 8074110"/>
              <a:gd name="connsiteY582" fmla="*/ 899579 h 7505871"/>
              <a:gd name="connsiteX583" fmla="*/ 2793786 w 8074110"/>
              <a:gd name="connsiteY583" fmla="*/ 899579 h 7505871"/>
              <a:gd name="connsiteX584" fmla="*/ 2795361 w 8074110"/>
              <a:gd name="connsiteY584" fmla="*/ 858468 h 7505871"/>
              <a:gd name="connsiteX585" fmla="*/ 2798458 w 8074110"/>
              <a:gd name="connsiteY585" fmla="*/ 853051 h 7505871"/>
              <a:gd name="connsiteX586" fmla="*/ 2820132 w 8074110"/>
              <a:gd name="connsiteY586" fmla="*/ 871630 h 7505871"/>
              <a:gd name="connsiteX587" fmla="*/ 3416208 w 8074110"/>
              <a:gd name="connsiteY587" fmla="*/ 1705361 h 7505871"/>
              <a:gd name="connsiteX588" fmla="*/ 3403821 w 8074110"/>
              <a:gd name="connsiteY588" fmla="*/ 1733229 h 7505871"/>
              <a:gd name="connsiteX589" fmla="*/ 3220356 w 8074110"/>
              <a:gd name="connsiteY589" fmla="*/ 1788965 h 7505871"/>
              <a:gd name="connsiteX590" fmla="*/ 3183971 w 8074110"/>
              <a:gd name="connsiteY590" fmla="*/ 1778128 h 7505871"/>
              <a:gd name="connsiteX591" fmla="*/ 2802328 w 8074110"/>
              <a:gd name="connsiteY591" fmla="*/ 1303589 h 7505871"/>
              <a:gd name="connsiteX592" fmla="*/ 2734980 w 8074110"/>
              <a:gd name="connsiteY592" fmla="*/ 1223082 h 7505871"/>
              <a:gd name="connsiteX593" fmla="*/ 1721651 w 8074110"/>
              <a:gd name="connsiteY593" fmla="*/ 208205 h 7505871"/>
              <a:gd name="connsiteX594" fmla="*/ 1725523 w 8074110"/>
              <a:gd name="connsiteY594" fmla="*/ 200464 h 7505871"/>
              <a:gd name="connsiteX595" fmla="*/ 5759578 w 8074110"/>
              <a:gd name="connsiteY595" fmla="*/ 140662 h 7505871"/>
              <a:gd name="connsiteX596" fmla="*/ 5822184 w 8074110"/>
              <a:gd name="connsiteY596" fmla="*/ 174918 h 7505871"/>
              <a:gd name="connsiteX597" fmla="*/ 6050551 w 8074110"/>
              <a:gd name="connsiteY597" fmla="*/ 345224 h 7505871"/>
              <a:gd name="connsiteX598" fmla="*/ 6064485 w 8074110"/>
              <a:gd name="connsiteY598" fmla="*/ 389351 h 7505871"/>
              <a:gd name="connsiteX599" fmla="*/ 5850827 w 8074110"/>
              <a:gd name="connsiteY599" fmla="*/ 619264 h 7505871"/>
              <a:gd name="connsiteX600" fmla="*/ 5812120 w 8074110"/>
              <a:gd name="connsiteY600" fmla="*/ 623909 h 7505871"/>
              <a:gd name="connsiteX601" fmla="*/ 5306617 w 8074110"/>
              <a:gd name="connsiteY601" fmla="*/ 537981 h 7505871"/>
              <a:gd name="connsiteX602" fmla="*/ 5287266 w 8074110"/>
              <a:gd name="connsiteY602" fmla="*/ 532562 h 7505871"/>
              <a:gd name="connsiteX603" fmla="*/ 5484666 w 8074110"/>
              <a:gd name="connsiteY603" fmla="*/ 433476 h 7505871"/>
              <a:gd name="connsiteX604" fmla="*/ 5716131 w 8074110"/>
              <a:gd name="connsiteY604" fmla="*/ 198141 h 7505871"/>
              <a:gd name="connsiteX605" fmla="*/ 5759578 w 8074110"/>
              <a:gd name="connsiteY605" fmla="*/ 140662 h 7505871"/>
              <a:gd name="connsiteX606" fmla="*/ 6792161 w 8074110"/>
              <a:gd name="connsiteY606" fmla="*/ 69637 h 7505871"/>
              <a:gd name="connsiteX607" fmla="*/ 6756550 w 8074110"/>
              <a:gd name="connsiteY607" fmla="*/ 261619 h 7505871"/>
              <a:gd name="connsiteX608" fmla="*/ 6617984 w 8074110"/>
              <a:gd name="connsiteY608" fmla="*/ 446635 h 7505871"/>
              <a:gd name="connsiteX609" fmla="*/ 6420582 w 8074110"/>
              <a:gd name="connsiteY609" fmla="*/ 545724 h 7505871"/>
              <a:gd name="connsiteX610" fmla="*/ 6386520 w 8074110"/>
              <a:gd name="connsiteY610" fmla="*/ 543401 h 7505871"/>
              <a:gd name="connsiteX611" fmla="*/ 6167444 w 8074110"/>
              <a:gd name="connsiteY611" fmla="*/ 376190 h 7505871"/>
              <a:gd name="connsiteX612" fmla="*/ 6792161 w 8074110"/>
              <a:gd name="connsiteY612" fmla="*/ 69637 h 7505871"/>
              <a:gd name="connsiteX613" fmla="*/ 6830299 w 8074110"/>
              <a:gd name="connsiteY613" fmla="*/ 401 h 7505871"/>
              <a:gd name="connsiteX614" fmla="*/ 6773582 w 8074110"/>
              <a:gd name="connsiteY614" fmla="*/ 27835 h 7505871"/>
              <a:gd name="connsiteX615" fmla="*/ 6302140 w 8074110"/>
              <a:gd name="connsiteY615" fmla="*/ 343677 h 7505871"/>
              <a:gd name="connsiteX616" fmla="*/ 6071452 w 8074110"/>
              <a:gd name="connsiteY616" fmla="*/ 304197 h 7505871"/>
              <a:gd name="connsiteX617" fmla="*/ 5949915 w 8074110"/>
              <a:gd name="connsiteY617" fmla="*/ 212850 h 7505871"/>
              <a:gd name="connsiteX618" fmla="*/ 5809025 w 8074110"/>
              <a:gd name="connsiteY618" fmla="*/ 105247 h 7505871"/>
              <a:gd name="connsiteX619" fmla="*/ 6016489 w 8074110"/>
              <a:gd name="connsiteY619" fmla="*/ 8481 h 7505871"/>
              <a:gd name="connsiteX620" fmla="*/ 6001007 w 8074110"/>
              <a:gd name="connsiteY620" fmla="*/ 3061 h 7505871"/>
              <a:gd name="connsiteX621" fmla="*/ 5795091 w 8074110"/>
              <a:gd name="connsiteY621" fmla="*/ 51058 h 7505871"/>
              <a:gd name="connsiteX622" fmla="*/ 5725418 w 8074110"/>
              <a:gd name="connsiteY622" fmla="*/ 40219 h 7505871"/>
              <a:gd name="connsiteX623" fmla="*/ 5613945 w 8074110"/>
              <a:gd name="connsiteY623" fmla="*/ 8481 h 7505871"/>
              <a:gd name="connsiteX624" fmla="*/ 5681293 w 8074110"/>
              <a:gd name="connsiteY624" fmla="*/ 62670 h 7505871"/>
              <a:gd name="connsiteX625" fmla="*/ 5692905 w 8074110"/>
              <a:gd name="connsiteY625" fmla="*/ 126148 h 7505871"/>
              <a:gd name="connsiteX626" fmla="*/ 5659619 w 8074110"/>
              <a:gd name="connsiteY626" fmla="*/ 178787 h 7505871"/>
              <a:gd name="connsiteX627" fmla="*/ 5438219 w 8074110"/>
              <a:gd name="connsiteY627" fmla="*/ 396318 h 7505871"/>
              <a:gd name="connsiteX628" fmla="*/ 5299651 w 8074110"/>
              <a:gd name="connsiteY628" fmla="*/ 465989 h 7505871"/>
              <a:gd name="connsiteX629" fmla="*/ 5051157 w 8074110"/>
              <a:gd name="connsiteY629" fmla="*/ 501599 h 7505871"/>
              <a:gd name="connsiteX630" fmla="*/ 5017869 w 8074110"/>
              <a:gd name="connsiteY630" fmla="*/ 498502 h 7505871"/>
              <a:gd name="connsiteX631" fmla="*/ 4896331 w 8074110"/>
              <a:gd name="connsiteY631" fmla="*/ 483020 h 7505871"/>
              <a:gd name="connsiteX632" fmla="*/ 5006257 w 8074110"/>
              <a:gd name="connsiteY632" fmla="*/ 368448 h 7505871"/>
              <a:gd name="connsiteX633" fmla="*/ 5178888 w 8074110"/>
              <a:gd name="connsiteY633" fmla="*/ 35574 h 7505871"/>
              <a:gd name="connsiteX634" fmla="*/ 5148697 w 8074110"/>
              <a:gd name="connsiteY634" fmla="*/ 4611 h 7505871"/>
              <a:gd name="connsiteX635" fmla="*/ 5130119 w 8074110"/>
              <a:gd name="connsiteY635" fmla="*/ 33252 h 7505871"/>
              <a:gd name="connsiteX636" fmla="*/ 4968327 w 8074110"/>
              <a:gd name="connsiteY636" fmla="*/ 335162 h 7505871"/>
              <a:gd name="connsiteX637" fmla="*/ 4842143 w 8074110"/>
              <a:gd name="connsiteY637" fmla="*/ 457472 h 7505871"/>
              <a:gd name="connsiteX638" fmla="*/ 4792601 w 8074110"/>
              <a:gd name="connsiteY638" fmla="*/ 475278 h 7505871"/>
              <a:gd name="connsiteX639" fmla="*/ 4347477 w 8074110"/>
              <a:gd name="connsiteY639" fmla="*/ 432701 h 7505871"/>
              <a:gd name="connsiteX640" fmla="*/ 4253811 w 8074110"/>
              <a:gd name="connsiteY640" fmla="*/ 421089 h 7505871"/>
              <a:gd name="connsiteX641" fmla="*/ 4693512 w 8074110"/>
              <a:gd name="connsiteY641" fmla="*/ 8481 h 7505871"/>
              <a:gd name="connsiteX642" fmla="*/ 4611455 w 8074110"/>
              <a:gd name="connsiteY642" fmla="*/ 22415 h 7505871"/>
              <a:gd name="connsiteX643" fmla="*/ 4196524 w 8074110"/>
              <a:gd name="connsiteY643" fmla="*/ 402510 h 7505871"/>
              <a:gd name="connsiteX644" fmla="*/ 4148530 w 8074110"/>
              <a:gd name="connsiteY644" fmla="*/ 417219 h 7505871"/>
              <a:gd name="connsiteX645" fmla="*/ 3828041 w 8074110"/>
              <a:gd name="connsiteY645" fmla="*/ 393221 h 7505871"/>
              <a:gd name="connsiteX646" fmla="*/ 3665477 w 8074110"/>
              <a:gd name="connsiteY646" fmla="*/ 380834 h 7505871"/>
              <a:gd name="connsiteX647" fmla="*/ 3924032 w 8074110"/>
              <a:gd name="connsiteY647" fmla="*/ 10028 h 7505871"/>
              <a:gd name="connsiteX648" fmla="*/ 3841203 w 8074110"/>
              <a:gd name="connsiteY648" fmla="*/ 46414 h 7505871"/>
              <a:gd name="connsiteX649" fmla="*/ 3613610 w 8074110"/>
              <a:gd name="connsiteY649" fmla="*/ 359933 h 7505871"/>
              <a:gd name="connsiteX650" fmla="*/ 3573355 w 8074110"/>
              <a:gd name="connsiteY650" fmla="*/ 376190 h 7505871"/>
              <a:gd name="connsiteX651" fmla="*/ 2866581 w 8074110"/>
              <a:gd name="connsiteY651" fmla="*/ 318906 h 7505871"/>
              <a:gd name="connsiteX652" fmla="*/ 2819359 w 8074110"/>
              <a:gd name="connsiteY652" fmla="*/ 301874 h 7505871"/>
              <a:gd name="connsiteX653" fmla="*/ 2984246 w 8074110"/>
              <a:gd name="connsiteY653" fmla="*/ 10028 h 7505871"/>
              <a:gd name="connsiteX654" fmla="*/ 2922318 w 8074110"/>
              <a:gd name="connsiteY654" fmla="*/ 39446 h 7505871"/>
              <a:gd name="connsiteX655" fmla="*/ 2779879 w 8074110"/>
              <a:gd name="connsiteY655" fmla="*/ 285618 h 7505871"/>
              <a:gd name="connsiteX656" fmla="*/ 2736527 w 8074110"/>
              <a:gd name="connsiteY656" fmla="*/ 306519 h 7505871"/>
              <a:gd name="connsiteX657" fmla="*/ 2190770 w 8074110"/>
              <a:gd name="connsiteY657" fmla="*/ 240718 h 7505871"/>
              <a:gd name="connsiteX658" fmla="*/ 2157482 w 8074110"/>
              <a:gd name="connsiteY658" fmla="*/ 207430 h 7505871"/>
              <a:gd name="connsiteX659" fmla="*/ 2173739 w 8074110"/>
              <a:gd name="connsiteY659" fmla="*/ 124598 h 7505871"/>
              <a:gd name="connsiteX660" fmla="*/ 2247281 w 8074110"/>
              <a:gd name="connsiteY660" fmla="*/ 8481 h 7505871"/>
              <a:gd name="connsiteX661" fmla="*/ 2202382 w 8074110"/>
              <a:gd name="connsiteY661" fmla="*/ 13126 h 7505871"/>
              <a:gd name="connsiteX662" fmla="*/ 2109488 w 8074110"/>
              <a:gd name="connsiteY662" fmla="*/ 196594 h 7505871"/>
              <a:gd name="connsiteX663" fmla="*/ 2073878 w 8074110"/>
              <a:gd name="connsiteY663" fmla="*/ 223687 h 7505871"/>
              <a:gd name="connsiteX664" fmla="*/ 1782807 w 8074110"/>
              <a:gd name="connsiteY664" fmla="*/ 178015 h 7505871"/>
              <a:gd name="connsiteX665" fmla="*/ 1743327 w 8074110"/>
              <a:gd name="connsiteY665" fmla="*/ 94408 h 7505871"/>
              <a:gd name="connsiteX666" fmla="*/ 1789774 w 8074110"/>
              <a:gd name="connsiteY666" fmla="*/ 10803 h 7505871"/>
              <a:gd name="connsiteX667" fmla="*/ 1709266 w 8074110"/>
              <a:gd name="connsiteY667" fmla="*/ 48736 h 7505871"/>
              <a:gd name="connsiteX668" fmla="*/ 1667462 w 8074110"/>
              <a:gd name="connsiteY668" fmla="*/ 127696 h 7505871"/>
              <a:gd name="connsiteX669" fmla="*/ 1618692 w 8074110"/>
              <a:gd name="connsiteY669" fmla="*/ 152469 h 7505871"/>
              <a:gd name="connsiteX670" fmla="*/ 853860 w 8074110"/>
              <a:gd name="connsiteY670" fmla="*/ 29382 h 7505871"/>
              <a:gd name="connsiteX671" fmla="*/ 474537 w 8074110"/>
              <a:gd name="connsiteY671" fmla="*/ 9256 h 7505871"/>
              <a:gd name="connsiteX672" fmla="*/ 493891 w 8074110"/>
              <a:gd name="connsiteY672" fmla="*/ 12351 h 7505871"/>
              <a:gd name="connsiteX673" fmla="*/ 733870 w 8074110"/>
              <a:gd name="connsiteY673" fmla="*/ 40994 h 7505871"/>
              <a:gd name="connsiteX674" fmla="*/ 1561409 w 8074110"/>
              <a:gd name="connsiteY674" fmla="*/ 171820 h 7505871"/>
              <a:gd name="connsiteX675" fmla="*/ 1631854 w 8074110"/>
              <a:gd name="connsiteY675" fmla="*/ 187304 h 7505871"/>
              <a:gd name="connsiteX676" fmla="*/ 1772742 w 8074110"/>
              <a:gd name="connsiteY676" fmla="*/ 322001 h 7505871"/>
              <a:gd name="connsiteX677" fmla="*/ 1567601 w 8074110"/>
              <a:gd name="connsiteY677" fmla="*/ 346774 h 7505871"/>
              <a:gd name="connsiteX678" fmla="*/ 1264918 w 8074110"/>
              <a:gd name="connsiteY678" fmla="*/ 319678 h 7505871"/>
              <a:gd name="connsiteX679" fmla="*/ 966880 w 8074110"/>
              <a:gd name="connsiteY679" fmla="*/ 322776 h 7505871"/>
              <a:gd name="connsiteX680" fmla="*/ 839151 w 8074110"/>
              <a:gd name="connsiteY680" fmla="*/ 293357 h 7505871"/>
              <a:gd name="connsiteX681" fmla="*/ 116893 w 8074110"/>
              <a:gd name="connsiteY681" fmla="*/ 13126 h 7505871"/>
              <a:gd name="connsiteX682" fmla="*/ 0 w 8074110"/>
              <a:gd name="connsiteY682" fmla="*/ 6159 h 7505871"/>
              <a:gd name="connsiteX683" fmla="*/ 30191 w 8074110"/>
              <a:gd name="connsiteY683" fmla="*/ 27060 h 7505871"/>
              <a:gd name="connsiteX684" fmla="*/ 863149 w 8074110"/>
              <a:gd name="connsiteY684" fmla="*/ 349096 h 7505871"/>
              <a:gd name="connsiteX685" fmla="*/ 2691628 w 8074110"/>
              <a:gd name="connsiteY685" fmla="*/ 1437513 h 7505871"/>
              <a:gd name="connsiteX686" fmla="*/ 2729173 w 8074110"/>
              <a:gd name="connsiteY686" fmla="*/ 1480575 h 7505871"/>
              <a:gd name="connsiteX687" fmla="*/ 2737964 w 8074110"/>
              <a:gd name="connsiteY687" fmla="*/ 1521053 h 7505871"/>
              <a:gd name="connsiteX688" fmla="*/ 2751607 w 8074110"/>
              <a:gd name="connsiteY688" fmla="*/ 1513346 h 7505871"/>
              <a:gd name="connsiteX689" fmla="*/ 2789941 w 8074110"/>
              <a:gd name="connsiteY689" fmla="*/ 1581205 h 7505871"/>
              <a:gd name="connsiteX690" fmla="*/ 2789941 w 8074110"/>
              <a:gd name="connsiteY690" fmla="*/ 1521120 h 7505871"/>
              <a:gd name="connsiteX691" fmla="*/ 3149135 w 8074110"/>
              <a:gd name="connsiteY691" fmla="*/ 1826898 h 7505871"/>
              <a:gd name="connsiteX692" fmla="*/ 3180873 w 8074110"/>
              <a:gd name="connsiteY692" fmla="*/ 1850896 h 7505871"/>
              <a:gd name="connsiteX693" fmla="*/ 3685603 w 8074110"/>
              <a:gd name="connsiteY693" fmla="*/ 2128807 h 7505871"/>
              <a:gd name="connsiteX694" fmla="*/ 4074212 w 8074110"/>
              <a:gd name="connsiteY694" fmla="*/ 2380398 h 7505871"/>
              <a:gd name="connsiteX695" fmla="*/ 4482176 w 8074110"/>
              <a:gd name="connsiteY695" fmla="*/ 2882804 h 7505871"/>
              <a:gd name="connsiteX696" fmla="*/ 4615325 w 8074110"/>
              <a:gd name="connsiteY696" fmla="*/ 3032983 h 7505871"/>
              <a:gd name="connsiteX697" fmla="*/ 4938909 w 8074110"/>
              <a:gd name="connsiteY697" fmla="*/ 3311666 h 7505871"/>
              <a:gd name="connsiteX698" fmla="*/ 5464539 w 8074110"/>
              <a:gd name="connsiteY698" fmla="*/ 3821815 h 7505871"/>
              <a:gd name="connsiteX699" fmla="*/ 5862439 w 8074110"/>
              <a:gd name="connsiteY699" fmla="*/ 4371442 h 7505871"/>
              <a:gd name="connsiteX700" fmla="*/ 5925142 w 8074110"/>
              <a:gd name="connsiteY700" fmla="*/ 4423309 h 7505871"/>
              <a:gd name="connsiteX701" fmla="*/ 5960752 w 8074110"/>
              <a:gd name="connsiteY701" fmla="*/ 4439565 h 7505871"/>
              <a:gd name="connsiteX702" fmla="*/ 6221633 w 8074110"/>
              <a:gd name="connsiteY702" fmla="*/ 4609099 h 7505871"/>
              <a:gd name="connsiteX703" fmla="*/ 6602500 w 8074110"/>
              <a:gd name="connsiteY703" fmla="*/ 4887784 h 7505871"/>
              <a:gd name="connsiteX704" fmla="*/ 7161419 w 8074110"/>
              <a:gd name="connsiteY704" fmla="*/ 5593785 h 7505871"/>
              <a:gd name="connsiteX705" fmla="*/ 7807037 w 8074110"/>
              <a:gd name="connsiteY705" fmla="*/ 6708523 h 7505871"/>
              <a:gd name="connsiteX706" fmla="*/ 7824068 w 8074110"/>
              <a:gd name="connsiteY706" fmla="*/ 6754970 h 7505871"/>
              <a:gd name="connsiteX707" fmla="*/ 7999795 w 8074110"/>
              <a:gd name="connsiteY707" fmla="*/ 7317758 h 7505871"/>
              <a:gd name="connsiteX708" fmla="*/ 8071787 w 8074110"/>
              <a:gd name="connsiteY708" fmla="*/ 7505871 h 7505871"/>
              <a:gd name="connsiteX709" fmla="*/ 8071787 w 8074110"/>
              <a:gd name="connsiteY709" fmla="*/ 7399815 h 7505871"/>
              <a:gd name="connsiteX710" fmla="*/ 7950250 w 8074110"/>
              <a:gd name="connsiteY710" fmla="*/ 7039849 h 7505871"/>
              <a:gd name="connsiteX711" fmla="*/ 7865096 w 8074110"/>
              <a:gd name="connsiteY711" fmla="*/ 6744905 h 7505871"/>
              <a:gd name="connsiteX712" fmla="*/ 7863548 w 8074110"/>
              <a:gd name="connsiteY712" fmla="*/ 6706200 h 7505871"/>
              <a:gd name="connsiteX713" fmla="*/ 8043144 w 8074110"/>
              <a:gd name="connsiteY713" fmla="*/ 6277336 h 7505871"/>
              <a:gd name="connsiteX714" fmla="*/ 8072562 w 8074110"/>
              <a:gd name="connsiteY714" fmla="*/ 6272691 h 7505871"/>
              <a:gd name="connsiteX715" fmla="*/ 8072562 w 8074110"/>
              <a:gd name="connsiteY715" fmla="*/ 6153476 h 7505871"/>
              <a:gd name="connsiteX716" fmla="*/ 8052434 w 8074110"/>
              <a:gd name="connsiteY716" fmla="*/ 6144959 h 7505871"/>
              <a:gd name="connsiteX717" fmla="*/ 7593379 w 8074110"/>
              <a:gd name="connsiteY717" fmla="*/ 5359998 h 7505871"/>
              <a:gd name="connsiteX718" fmla="*/ 7591831 w 8074110"/>
              <a:gd name="connsiteY718" fmla="*/ 5353806 h 7505871"/>
              <a:gd name="connsiteX719" fmla="*/ 8052434 w 8074110"/>
              <a:gd name="connsiteY719" fmla="*/ 5624748 h 7505871"/>
              <a:gd name="connsiteX720" fmla="*/ 8072562 w 8074110"/>
              <a:gd name="connsiteY720" fmla="*/ 5650297 h 7505871"/>
              <a:gd name="connsiteX721" fmla="*/ 8072562 w 8074110"/>
              <a:gd name="connsiteY721" fmla="*/ 5564367 h 7505871"/>
              <a:gd name="connsiteX722" fmla="*/ 8059401 w 8074110"/>
              <a:gd name="connsiteY722" fmla="*/ 5555078 h 7505871"/>
              <a:gd name="connsiteX723" fmla="*/ 7759043 w 8074110"/>
              <a:gd name="connsiteY723" fmla="*/ 5365418 h 7505871"/>
              <a:gd name="connsiteX724" fmla="*/ 7623569 w 8074110"/>
              <a:gd name="connsiteY724" fmla="*/ 5314326 h 7505871"/>
              <a:gd name="connsiteX725" fmla="*/ 7605765 w 8074110"/>
              <a:gd name="connsiteY725" fmla="*/ 5269426 h 7505871"/>
              <a:gd name="connsiteX726" fmla="*/ 7917737 w 8074110"/>
              <a:gd name="connsiteY726" fmla="*/ 4875397 h 7505871"/>
              <a:gd name="connsiteX727" fmla="*/ 8072562 w 8074110"/>
              <a:gd name="connsiteY727" fmla="*/ 4774761 h 7505871"/>
              <a:gd name="connsiteX728" fmla="*/ 8072562 w 8074110"/>
              <a:gd name="connsiteY728" fmla="*/ 4715155 h 7505871"/>
              <a:gd name="connsiteX729" fmla="*/ 7588734 w 8074110"/>
              <a:gd name="connsiteY729" fmla="*/ 5193561 h 7505871"/>
              <a:gd name="connsiteX730" fmla="*/ 7574027 w 8074110"/>
              <a:gd name="connsiteY730" fmla="*/ 5226849 h 7505871"/>
              <a:gd name="connsiteX731" fmla="*/ 7567060 w 8074110"/>
              <a:gd name="connsiteY731" fmla="*/ 5232269 h 7505871"/>
              <a:gd name="connsiteX732" fmla="*/ 7550804 w 8074110"/>
              <a:gd name="connsiteY732" fmla="*/ 5128536 h 7505871"/>
              <a:gd name="connsiteX733" fmla="*/ 7476486 w 8074110"/>
              <a:gd name="connsiteY733" fmla="*/ 4561102 h 7505871"/>
              <a:gd name="connsiteX734" fmla="*/ 7512871 w 8074110"/>
              <a:gd name="connsiteY734" fmla="*/ 4526267 h 7505871"/>
              <a:gd name="connsiteX735" fmla="*/ 7744334 w 8074110"/>
              <a:gd name="connsiteY735" fmla="*/ 4535557 h 7505871"/>
              <a:gd name="connsiteX736" fmla="*/ 8072562 w 8074110"/>
              <a:gd name="connsiteY736" fmla="*/ 4622258 h 7505871"/>
              <a:gd name="connsiteX737" fmla="*/ 8072562 w 8074110"/>
              <a:gd name="connsiteY737" fmla="*/ 4568844 h 7505871"/>
              <a:gd name="connsiteX738" fmla="*/ 7770654 w 8074110"/>
              <a:gd name="connsiteY738" fmla="*/ 4499174 h 7505871"/>
              <a:gd name="connsiteX739" fmla="*/ 7519838 w 8074110"/>
              <a:gd name="connsiteY739" fmla="*/ 4483690 h 7505871"/>
              <a:gd name="connsiteX740" fmla="*/ 7461005 w 8074110"/>
              <a:gd name="connsiteY740" fmla="*/ 4427179 h 7505871"/>
              <a:gd name="connsiteX741" fmla="*/ 7389784 w 8074110"/>
              <a:gd name="connsiteY741" fmla="*/ 3848909 h 7505871"/>
              <a:gd name="connsiteX742" fmla="*/ 7420750 w 8074110"/>
              <a:gd name="connsiteY742" fmla="*/ 3808654 h 7505871"/>
              <a:gd name="connsiteX743" fmla="*/ 7762912 w 8074110"/>
              <a:gd name="connsiteY743" fmla="*/ 3749823 h 7505871"/>
              <a:gd name="connsiteX744" fmla="*/ 8072562 w 8074110"/>
              <a:gd name="connsiteY744" fmla="*/ 3759884 h 7505871"/>
              <a:gd name="connsiteX745" fmla="*/ 8072562 w 8074110"/>
              <a:gd name="connsiteY745" fmla="*/ 3713438 h 7505871"/>
              <a:gd name="connsiteX746" fmla="*/ 7848067 w 8074110"/>
              <a:gd name="connsiteY746" fmla="*/ 3704924 h 7505871"/>
              <a:gd name="connsiteX747" fmla="*/ 7498162 w 8074110"/>
              <a:gd name="connsiteY747" fmla="*/ 3756790 h 7505871"/>
              <a:gd name="connsiteX748" fmla="*/ 7406041 w 8074110"/>
              <a:gd name="connsiteY748" fmla="*/ 3768402 h 7505871"/>
              <a:gd name="connsiteX749" fmla="*/ 7376625 w 8074110"/>
              <a:gd name="connsiteY749" fmla="*/ 3743628 h 7505871"/>
              <a:gd name="connsiteX750" fmla="*/ 7317791 w 8074110"/>
              <a:gd name="connsiteY750" fmla="*/ 3277606 h 7505871"/>
              <a:gd name="connsiteX751" fmla="*/ 7329403 w 8074110"/>
              <a:gd name="connsiteY751" fmla="*/ 3245093 h 7505871"/>
              <a:gd name="connsiteX752" fmla="*/ 7556221 w 8074110"/>
              <a:gd name="connsiteY752" fmla="*/ 3145229 h 7505871"/>
              <a:gd name="connsiteX753" fmla="*/ 8072562 w 8074110"/>
              <a:gd name="connsiteY753" fmla="*/ 3045368 h 7505871"/>
              <a:gd name="connsiteX754" fmla="*/ 8072562 w 8074110"/>
              <a:gd name="connsiteY754" fmla="*/ 3005888 h 7505871"/>
              <a:gd name="connsiteX755" fmla="*/ 7445521 w 8074110"/>
              <a:gd name="connsiteY755" fmla="*/ 3144457 h 7505871"/>
              <a:gd name="connsiteX756" fmla="*/ 7328628 w 8074110"/>
              <a:gd name="connsiteY756" fmla="*/ 3199420 h 7505871"/>
              <a:gd name="connsiteX757" fmla="*/ 7304630 w 8074110"/>
              <a:gd name="connsiteY757" fmla="*/ 3186259 h 7505871"/>
              <a:gd name="connsiteX758" fmla="*/ 7258183 w 8074110"/>
              <a:gd name="connsiteY758" fmla="*/ 2868867 h 7505871"/>
              <a:gd name="connsiteX759" fmla="*/ 7267472 w 8074110"/>
              <a:gd name="connsiteY759" fmla="*/ 2846419 h 7505871"/>
              <a:gd name="connsiteX760" fmla="*/ 7736592 w 8074110"/>
              <a:gd name="connsiteY760" fmla="*/ 2501935 h 7505871"/>
              <a:gd name="connsiteX761" fmla="*/ 8072562 w 8074110"/>
              <a:gd name="connsiteY761" fmla="*/ 2323111 h 7505871"/>
              <a:gd name="connsiteX762" fmla="*/ 8072562 w 8074110"/>
              <a:gd name="connsiteY762" fmla="*/ 2263504 h 7505871"/>
              <a:gd name="connsiteX763" fmla="*/ 7247346 w 8074110"/>
              <a:gd name="connsiteY763" fmla="*/ 2789134 h 7505871"/>
              <a:gd name="connsiteX764" fmla="*/ 7204769 w 8074110"/>
              <a:gd name="connsiteY764" fmla="*/ 2536769 h 7505871"/>
              <a:gd name="connsiteX765" fmla="*/ 7194707 w 8074110"/>
              <a:gd name="connsiteY765" fmla="*/ 2481808 h 7505871"/>
              <a:gd name="connsiteX766" fmla="*/ 7218703 w 8074110"/>
              <a:gd name="connsiteY766" fmla="*/ 2341689 h 7505871"/>
              <a:gd name="connsiteX767" fmla="*/ 7498162 w 8074110"/>
              <a:gd name="connsiteY767" fmla="*/ 2079261 h 7505871"/>
              <a:gd name="connsiteX768" fmla="*/ 7934769 w 8074110"/>
              <a:gd name="connsiteY768" fmla="*/ 1906633 h 7505871"/>
              <a:gd name="connsiteX769" fmla="*/ 7950250 w 8074110"/>
              <a:gd name="connsiteY769" fmla="*/ 1901988 h 7505871"/>
              <a:gd name="connsiteX770" fmla="*/ 8072562 w 8074110"/>
              <a:gd name="connsiteY770" fmla="*/ 1913600 h 7505871"/>
              <a:gd name="connsiteX771" fmla="*/ 8072562 w 8074110"/>
              <a:gd name="connsiteY771" fmla="*/ 1860961 h 7505871"/>
              <a:gd name="connsiteX772" fmla="*/ 7922382 w 8074110"/>
              <a:gd name="connsiteY772" fmla="*/ 1541246 h 7505871"/>
              <a:gd name="connsiteX773" fmla="*/ 8023793 w 8074110"/>
              <a:gd name="connsiteY773" fmla="*/ 1045033 h 7505871"/>
              <a:gd name="connsiteX774" fmla="*/ 8072562 w 8074110"/>
              <a:gd name="connsiteY774" fmla="*/ 933558 h 7505871"/>
              <a:gd name="connsiteX775" fmla="*/ 8072562 w 8074110"/>
              <a:gd name="connsiteY775" fmla="*/ 834472 h 7505871"/>
              <a:gd name="connsiteX776" fmla="*/ 8057853 w 8074110"/>
              <a:gd name="connsiteY776" fmla="*/ 850729 h 7505871"/>
              <a:gd name="connsiteX777" fmla="*/ 7875935 w 8074110"/>
              <a:gd name="connsiteY777" fmla="*/ 1487832 h 7505871"/>
              <a:gd name="connsiteX778" fmla="*/ 7917737 w 8074110"/>
              <a:gd name="connsiteY778" fmla="*/ 1746388 h 7505871"/>
              <a:gd name="connsiteX779" fmla="*/ 7834133 w 8074110"/>
              <a:gd name="connsiteY779" fmla="*/ 1685234 h 7505871"/>
              <a:gd name="connsiteX780" fmla="*/ 7668469 w 8074110"/>
              <a:gd name="connsiteY780" fmla="*/ 1563695 h 7505871"/>
              <a:gd name="connsiteX781" fmla="*/ 7553899 w 8074110"/>
              <a:gd name="connsiteY781" fmla="*/ 1286560 h 7505871"/>
              <a:gd name="connsiteX782" fmla="*/ 7736592 w 8074110"/>
              <a:gd name="connsiteY782" fmla="*/ 785700 h 7505871"/>
              <a:gd name="connsiteX783" fmla="*/ 7778394 w 8074110"/>
              <a:gd name="connsiteY783" fmla="*/ 759382 h 7505871"/>
              <a:gd name="connsiteX784" fmla="*/ 8041597 w 8074110"/>
              <a:gd name="connsiteY784" fmla="*/ 728417 h 7505871"/>
              <a:gd name="connsiteX785" fmla="*/ 8074110 w 8074110"/>
              <a:gd name="connsiteY785" fmla="*/ 722222 h 7505871"/>
              <a:gd name="connsiteX786" fmla="*/ 8074110 w 8074110"/>
              <a:gd name="connsiteY786" fmla="*/ 688937 h 7505871"/>
              <a:gd name="connsiteX787" fmla="*/ 7787683 w 8074110"/>
              <a:gd name="connsiteY787" fmla="*/ 719127 h 7505871"/>
              <a:gd name="connsiteX788" fmla="*/ 7550029 w 8074110"/>
              <a:gd name="connsiteY788" fmla="*/ 603007 h 7505871"/>
              <a:gd name="connsiteX789" fmla="*/ 7534545 w 8074110"/>
              <a:gd name="connsiteY789" fmla="*/ 359158 h 7505871"/>
              <a:gd name="connsiteX790" fmla="*/ 7626666 w 8074110"/>
              <a:gd name="connsiteY790" fmla="*/ 251555 h 7505871"/>
              <a:gd name="connsiteX791" fmla="*/ 7819424 w 8074110"/>
              <a:gd name="connsiteY791" fmla="*/ 127696 h 7505871"/>
              <a:gd name="connsiteX792" fmla="*/ 7926252 w 8074110"/>
              <a:gd name="connsiteY792" fmla="*/ 76604 h 7505871"/>
              <a:gd name="connsiteX793" fmla="*/ 8074110 w 8074110"/>
              <a:gd name="connsiteY793" fmla="*/ 636295 h 7505871"/>
              <a:gd name="connsiteX794" fmla="*/ 8074110 w 8074110"/>
              <a:gd name="connsiteY794" fmla="*/ 589848 h 7505871"/>
              <a:gd name="connsiteX795" fmla="*/ 8012954 w 8074110"/>
              <a:gd name="connsiteY795" fmla="*/ 46414 h 7505871"/>
              <a:gd name="connsiteX796" fmla="*/ 8071012 w 8074110"/>
              <a:gd name="connsiteY796" fmla="*/ 11578 h 7505871"/>
              <a:gd name="connsiteX797" fmla="*/ 8071012 w 8074110"/>
              <a:gd name="connsiteY797" fmla="*/ 4611 h 7505871"/>
              <a:gd name="connsiteX798" fmla="*/ 7829488 w 8074110"/>
              <a:gd name="connsiteY798" fmla="*/ 4611 h 7505871"/>
              <a:gd name="connsiteX799" fmla="*/ 7829488 w 8074110"/>
              <a:gd name="connsiteY799" fmla="*/ 10028 h 7505871"/>
              <a:gd name="connsiteX800" fmla="*/ 7950250 w 8074110"/>
              <a:gd name="connsiteY800" fmla="*/ 17770 h 7505871"/>
              <a:gd name="connsiteX801" fmla="*/ 7735817 w 8074110"/>
              <a:gd name="connsiteY801" fmla="*/ 131568 h 7505871"/>
              <a:gd name="connsiteX802" fmla="*/ 7637503 w 8074110"/>
              <a:gd name="connsiteY802" fmla="*/ 166403 h 7505871"/>
              <a:gd name="connsiteX803" fmla="*/ 6933826 w 8074110"/>
              <a:gd name="connsiteY803" fmla="*/ 19318 h 7505871"/>
              <a:gd name="connsiteX804" fmla="*/ 6868026 w 8074110"/>
              <a:gd name="connsiteY804" fmla="*/ 8481 h 7505871"/>
              <a:gd name="connsiteX805" fmla="*/ 7534545 w 8074110"/>
              <a:gd name="connsiteY805" fmla="*/ 226009 h 7505871"/>
              <a:gd name="connsiteX806" fmla="*/ 7524483 w 8074110"/>
              <a:gd name="connsiteY806" fmla="*/ 237621 h 7505871"/>
              <a:gd name="connsiteX807" fmla="*/ 7244249 w 8074110"/>
              <a:gd name="connsiteY807" fmla="*/ 413347 h 7505871"/>
              <a:gd name="connsiteX808" fmla="*/ 7223348 w 8074110"/>
              <a:gd name="connsiteY808" fmla="*/ 421864 h 7505871"/>
              <a:gd name="connsiteX809" fmla="*/ 6830868 w 8074110"/>
              <a:gd name="connsiteY809" fmla="*/ 303422 h 7505871"/>
              <a:gd name="connsiteX810" fmla="*/ 6813837 w 8074110"/>
              <a:gd name="connsiteY810" fmla="*/ 261619 h 7505871"/>
              <a:gd name="connsiteX811" fmla="*/ 6854092 w 8074110"/>
              <a:gd name="connsiteY811" fmla="*/ 26285 h 7505871"/>
              <a:gd name="connsiteX812" fmla="*/ 6850222 w 8074110"/>
              <a:gd name="connsiteY812" fmla="*/ 3836 h 7505871"/>
              <a:gd name="connsiteX813" fmla="*/ 6830299 w 8074110"/>
              <a:gd name="connsiteY813"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43639 w 8074110"/>
              <a:gd name="connsiteY582" fmla="*/ 899579 h 7505871"/>
              <a:gd name="connsiteX583" fmla="*/ 2793786 w 8074110"/>
              <a:gd name="connsiteY583" fmla="*/ 899579 h 7505871"/>
              <a:gd name="connsiteX584" fmla="*/ 2795361 w 8074110"/>
              <a:gd name="connsiteY584" fmla="*/ 858468 h 7505871"/>
              <a:gd name="connsiteX585" fmla="*/ 2798458 w 8074110"/>
              <a:gd name="connsiteY585" fmla="*/ 853051 h 7505871"/>
              <a:gd name="connsiteX586" fmla="*/ 2820132 w 8074110"/>
              <a:gd name="connsiteY586" fmla="*/ 871630 h 7505871"/>
              <a:gd name="connsiteX587" fmla="*/ 3416208 w 8074110"/>
              <a:gd name="connsiteY587" fmla="*/ 1705361 h 7505871"/>
              <a:gd name="connsiteX588" fmla="*/ 3403821 w 8074110"/>
              <a:gd name="connsiteY588" fmla="*/ 1733229 h 7505871"/>
              <a:gd name="connsiteX589" fmla="*/ 3220356 w 8074110"/>
              <a:gd name="connsiteY589" fmla="*/ 1788965 h 7505871"/>
              <a:gd name="connsiteX590" fmla="*/ 3183971 w 8074110"/>
              <a:gd name="connsiteY590" fmla="*/ 1778128 h 7505871"/>
              <a:gd name="connsiteX591" fmla="*/ 2802328 w 8074110"/>
              <a:gd name="connsiteY591" fmla="*/ 1303589 h 7505871"/>
              <a:gd name="connsiteX592" fmla="*/ 2734980 w 8074110"/>
              <a:gd name="connsiteY592" fmla="*/ 1223082 h 7505871"/>
              <a:gd name="connsiteX593" fmla="*/ 1721651 w 8074110"/>
              <a:gd name="connsiteY593" fmla="*/ 208205 h 7505871"/>
              <a:gd name="connsiteX594" fmla="*/ 1725523 w 8074110"/>
              <a:gd name="connsiteY594" fmla="*/ 200464 h 7505871"/>
              <a:gd name="connsiteX595" fmla="*/ 5759578 w 8074110"/>
              <a:gd name="connsiteY595" fmla="*/ 140662 h 7505871"/>
              <a:gd name="connsiteX596" fmla="*/ 5822184 w 8074110"/>
              <a:gd name="connsiteY596" fmla="*/ 174918 h 7505871"/>
              <a:gd name="connsiteX597" fmla="*/ 6050551 w 8074110"/>
              <a:gd name="connsiteY597" fmla="*/ 345224 h 7505871"/>
              <a:gd name="connsiteX598" fmla="*/ 6064485 w 8074110"/>
              <a:gd name="connsiteY598" fmla="*/ 389351 h 7505871"/>
              <a:gd name="connsiteX599" fmla="*/ 5850827 w 8074110"/>
              <a:gd name="connsiteY599" fmla="*/ 619264 h 7505871"/>
              <a:gd name="connsiteX600" fmla="*/ 5812120 w 8074110"/>
              <a:gd name="connsiteY600" fmla="*/ 623909 h 7505871"/>
              <a:gd name="connsiteX601" fmla="*/ 5306617 w 8074110"/>
              <a:gd name="connsiteY601" fmla="*/ 537981 h 7505871"/>
              <a:gd name="connsiteX602" fmla="*/ 5287266 w 8074110"/>
              <a:gd name="connsiteY602" fmla="*/ 532562 h 7505871"/>
              <a:gd name="connsiteX603" fmla="*/ 5484666 w 8074110"/>
              <a:gd name="connsiteY603" fmla="*/ 433476 h 7505871"/>
              <a:gd name="connsiteX604" fmla="*/ 5716131 w 8074110"/>
              <a:gd name="connsiteY604" fmla="*/ 198141 h 7505871"/>
              <a:gd name="connsiteX605" fmla="*/ 5759578 w 8074110"/>
              <a:gd name="connsiteY605" fmla="*/ 140662 h 7505871"/>
              <a:gd name="connsiteX606" fmla="*/ 6792161 w 8074110"/>
              <a:gd name="connsiteY606" fmla="*/ 69637 h 7505871"/>
              <a:gd name="connsiteX607" fmla="*/ 6756550 w 8074110"/>
              <a:gd name="connsiteY607" fmla="*/ 261619 h 7505871"/>
              <a:gd name="connsiteX608" fmla="*/ 6617984 w 8074110"/>
              <a:gd name="connsiteY608" fmla="*/ 446635 h 7505871"/>
              <a:gd name="connsiteX609" fmla="*/ 6420582 w 8074110"/>
              <a:gd name="connsiteY609" fmla="*/ 545724 h 7505871"/>
              <a:gd name="connsiteX610" fmla="*/ 6386520 w 8074110"/>
              <a:gd name="connsiteY610" fmla="*/ 543401 h 7505871"/>
              <a:gd name="connsiteX611" fmla="*/ 6167444 w 8074110"/>
              <a:gd name="connsiteY611" fmla="*/ 376190 h 7505871"/>
              <a:gd name="connsiteX612" fmla="*/ 6792161 w 8074110"/>
              <a:gd name="connsiteY612" fmla="*/ 69637 h 7505871"/>
              <a:gd name="connsiteX613" fmla="*/ 6830299 w 8074110"/>
              <a:gd name="connsiteY613" fmla="*/ 401 h 7505871"/>
              <a:gd name="connsiteX614" fmla="*/ 6773582 w 8074110"/>
              <a:gd name="connsiteY614" fmla="*/ 27835 h 7505871"/>
              <a:gd name="connsiteX615" fmla="*/ 6302140 w 8074110"/>
              <a:gd name="connsiteY615" fmla="*/ 343677 h 7505871"/>
              <a:gd name="connsiteX616" fmla="*/ 6071452 w 8074110"/>
              <a:gd name="connsiteY616" fmla="*/ 304197 h 7505871"/>
              <a:gd name="connsiteX617" fmla="*/ 5949915 w 8074110"/>
              <a:gd name="connsiteY617" fmla="*/ 212850 h 7505871"/>
              <a:gd name="connsiteX618" fmla="*/ 5809025 w 8074110"/>
              <a:gd name="connsiteY618" fmla="*/ 105247 h 7505871"/>
              <a:gd name="connsiteX619" fmla="*/ 6016489 w 8074110"/>
              <a:gd name="connsiteY619" fmla="*/ 8481 h 7505871"/>
              <a:gd name="connsiteX620" fmla="*/ 6001007 w 8074110"/>
              <a:gd name="connsiteY620" fmla="*/ 3061 h 7505871"/>
              <a:gd name="connsiteX621" fmla="*/ 5795091 w 8074110"/>
              <a:gd name="connsiteY621" fmla="*/ 51058 h 7505871"/>
              <a:gd name="connsiteX622" fmla="*/ 5725418 w 8074110"/>
              <a:gd name="connsiteY622" fmla="*/ 40219 h 7505871"/>
              <a:gd name="connsiteX623" fmla="*/ 5613945 w 8074110"/>
              <a:gd name="connsiteY623" fmla="*/ 8481 h 7505871"/>
              <a:gd name="connsiteX624" fmla="*/ 5681293 w 8074110"/>
              <a:gd name="connsiteY624" fmla="*/ 62670 h 7505871"/>
              <a:gd name="connsiteX625" fmla="*/ 5692905 w 8074110"/>
              <a:gd name="connsiteY625" fmla="*/ 126148 h 7505871"/>
              <a:gd name="connsiteX626" fmla="*/ 5659619 w 8074110"/>
              <a:gd name="connsiteY626" fmla="*/ 178787 h 7505871"/>
              <a:gd name="connsiteX627" fmla="*/ 5438219 w 8074110"/>
              <a:gd name="connsiteY627" fmla="*/ 396318 h 7505871"/>
              <a:gd name="connsiteX628" fmla="*/ 5299651 w 8074110"/>
              <a:gd name="connsiteY628" fmla="*/ 465989 h 7505871"/>
              <a:gd name="connsiteX629" fmla="*/ 5051157 w 8074110"/>
              <a:gd name="connsiteY629" fmla="*/ 501599 h 7505871"/>
              <a:gd name="connsiteX630" fmla="*/ 5017869 w 8074110"/>
              <a:gd name="connsiteY630" fmla="*/ 498502 h 7505871"/>
              <a:gd name="connsiteX631" fmla="*/ 4896331 w 8074110"/>
              <a:gd name="connsiteY631" fmla="*/ 483020 h 7505871"/>
              <a:gd name="connsiteX632" fmla="*/ 5006257 w 8074110"/>
              <a:gd name="connsiteY632" fmla="*/ 368448 h 7505871"/>
              <a:gd name="connsiteX633" fmla="*/ 5178888 w 8074110"/>
              <a:gd name="connsiteY633" fmla="*/ 35574 h 7505871"/>
              <a:gd name="connsiteX634" fmla="*/ 5148697 w 8074110"/>
              <a:gd name="connsiteY634" fmla="*/ 4611 h 7505871"/>
              <a:gd name="connsiteX635" fmla="*/ 5130119 w 8074110"/>
              <a:gd name="connsiteY635" fmla="*/ 33252 h 7505871"/>
              <a:gd name="connsiteX636" fmla="*/ 4968327 w 8074110"/>
              <a:gd name="connsiteY636" fmla="*/ 335162 h 7505871"/>
              <a:gd name="connsiteX637" fmla="*/ 4842143 w 8074110"/>
              <a:gd name="connsiteY637" fmla="*/ 457472 h 7505871"/>
              <a:gd name="connsiteX638" fmla="*/ 4792601 w 8074110"/>
              <a:gd name="connsiteY638" fmla="*/ 475278 h 7505871"/>
              <a:gd name="connsiteX639" fmla="*/ 4347477 w 8074110"/>
              <a:gd name="connsiteY639" fmla="*/ 432701 h 7505871"/>
              <a:gd name="connsiteX640" fmla="*/ 4253811 w 8074110"/>
              <a:gd name="connsiteY640" fmla="*/ 421089 h 7505871"/>
              <a:gd name="connsiteX641" fmla="*/ 4693512 w 8074110"/>
              <a:gd name="connsiteY641" fmla="*/ 8481 h 7505871"/>
              <a:gd name="connsiteX642" fmla="*/ 4611455 w 8074110"/>
              <a:gd name="connsiteY642" fmla="*/ 22415 h 7505871"/>
              <a:gd name="connsiteX643" fmla="*/ 4196524 w 8074110"/>
              <a:gd name="connsiteY643" fmla="*/ 402510 h 7505871"/>
              <a:gd name="connsiteX644" fmla="*/ 4148530 w 8074110"/>
              <a:gd name="connsiteY644" fmla="*/ 417219 h 7505871"/>
              <a:gd name="connsiteX645" fmla="*/ 3828041 w 8074110"/>
              <a:gd name="connsiteY645" fmla="*/ 393221 h 7505871"/>
              <a:gd name="connsiteX646" fmla="*/ 3665477 w 8074110"/>
              <a:gd name="connsiteY646" fmla="*/ 380834 h 7505871"/>
              <a:gd name="connsiteX647" fmla="*/ 3924032 w 8074110"/>
              <a:gd name="connsiteY647" fmla="*/ 10028 h 7505871"/>
              <a:gd name="connsiteX648" fmla="*/ 3841203 w 8074110"/>
              <a:gd name="connsiteY648" fmla="*/ 46414 h 7505871"/>
              <a:gd name="connsiteX649" fmla="*/ 3613610 w 8074110"/>
              <a:gd name="connsiteY649" fmla="*/ 359933 h 7505871"/>
              <a:gd name="connsiteX650" fmla="*/ 3573355 w 8074110"/>
              <a:gd name="connsiteY650" fmla="*/ 376190 h 7505871"/>
              <a:gd name="connsiteX651" fmla="*/ 2866581 w 8074110"/>
              <a:gd name="connsiteY651" fmla="*/ 318906 h 7505871"/>
              <a:gd name="connsiteX652" fmla="*/ 2819359 w 8074110"/>
              <a:gd name="connsiteY652" fmla="*/ 301874 h 7505871"/>
              <a:gd name="connsiteX653" fmla="*/ 2984246 w 8074110"/>
              <a:gd name="connsiteY653" fmla="*/ 10028 h 7505871"/>
              <a:gd name="connsiteX654" fmla="*/ 2922318 w 8074110"/>
              <a:gd name="connsiteY654" fmla="*/ 39446 h 7505871"/>
              <a:gd name="connsiteX655" fmla="*/ 2779879 w 8074110"/>
              <a:gd name="connsiteY655" fmla="*/ 285618 h 7505871"/>
              <a:gd name="connsiteX656" fmla="*/ 2736527 w 8074110"/>
              <a:gd name="connsiteY656" fmla="*/ 306519 h 7505871"/>
              <a:gd name="connsiteX657" fmla="*/ 2190770 w 8074110"/>
              <a:gd name="connsiteY657" fmla="*/ 240718 h 7505871"/>
              <a:gd name="connsiteX658" fmla="*/ 2157482 w 8074110"/>
              <a:gd name="connsiteY658" fmla="*/ 207430 h 7505871"/>
              <a:gd name="connsiteX659" fmla="*/ 2173739 w 8074110"/>
              <a:gd name="connsiteY659" fmla="*/ 124598 h 7505871"/>
              <a:gd name="connsiteX660" fmla="*/ 2247281 w 8074110"/>
              <a:gd name="connsiteY660" fmla="*/ 8481 h 7505871"/>
              <a:gd name="connsiteX661" fmla="*/ 2202382 w 8074110"/>
              <a:gd name="connsiteY661" fmla="*/ 13126 h 7505871"/>
              <a:gd name="connsiteX662" fmla="*/ 2109488 w 8074110"/>
              <a:gd name="connsiteY662" fmla="*/ 196594 h 7505871"/>
              <a:gd name="connsiteX663" fmla="*/ 2073878 w 8074110"/>
              <a:gd name="connsiteY663" fmla="*/ 223687 h 7505871"/>
              <a:gd name="connsiteX664" fmla="*/ 1782807 w 8074110"/>
              <a:gd name="connsiteY664" fmla="*/ 178015 h 7505871"/>
              <a:gd name="connsiteX665" fmla="*/ 1743327 w 8074110"/>
              <a:gd name="connsiteY665" fmla="*/ 94408 h 7505871"/>
              <a:gd name="connsiteX666" fmla="*/ 1789774 w 8074110"/>
              <a:gd name="connsiteY666" fmla="*/ 10803 h 7505871"/>
              <a:gd name="connsiteX667" fmla="*/ 1709266 w 8074110"/>
              <a:gd name="connsiteY667" fmla="*/ 48736 h 7505871"/>
              <a:gd name="connsiteX668" fmla="*/ 1667462 w 8074110"/>
              <a:gd name="connsiteY668" fmla="*/ 127696 h 7505871"/>
              <a:gd name="connsiteX669" fmla="*/ 1618692 w 8074110"/>
              <a:gd name="connsiteY669" fmla="*/ 152469 h 7505871"/>
              <a:gd name="connsiteX670" fmla="*/ 853860 w 8074110"/>
              <a:gd name="connsiteY670" fmla="*/ 29382 h 7505871"/>
              <a:gd name="connsiteX671" fmla="*/ 474537 w 8074110"/>
              <a:gd name="connsiteY671" fmla="*/ 9256 h 7505871"/>
              <a:gd name="connsiteX672" fmla="*/ 493891 w 8074110"/>
              <a:gd name="connsiteY672" fmla="*/ 12351 h 7505871"/>
              <a:gd name="connsiteX673" fmla="*/ 733870 w 8074110"/>
              <a:gd name="connsiteY673" fmla="*/ 40994 h 7505871"/>
              <a:gd name="connsiteX674" fmla="*/ 1561409 w 8074110"/>
              <a:gd name="connsiteY674" fmla="*/ 171820 h 7505871"/>
              <a:gd name="connsiteX675" fmla="*/ 1631854 w 8074110"/>
              <a:gd name="connsiteY675" fmla="*/ 187304 h 7505871"/>
              <a:gd name="connsiteX676" fmla="*/ 1772742 w 8074110"/>
              <a:gd name="connsiteY676" fmla="*/ 322001 h 7505871"/>
              <a:gd name="connsiteX677" fmla="*/ 1567601 w 8074110"/>
              <a:gd name="connsiteY677" fmla="*/ 346774 h 7505871"/>
              <a:gd name="connsiteX678" fmla="*/ 1264918 w 8074110"/>
              <a:gd name="connsiteY678" fmla="*/ 319678 h 7505871"/>
              <a:gd name="connsiteX679" fmla="*/ 966880 w 8074110"/>
              <a:gd name="connsiteY679" fmla="*/ 322776 h 7505871"/>
              <a:gd name="connsiteX680" fmla="*/ 839151 w 8074110"/>
              <a:gd name="connsiteY680" fmla="*/ 293357 h 7505871"/>
              <a:gd name="connsiteX681" fmla="*/ 116893 w 8074110"/>
              <a:gd name="connsiteY681" fmla="*/ 13126 h 7505871"/>
              <a:gd name="connsiteX682" fmla="*/ 0 w 8074110"/>
              <a:gd name="connsiteY682" fmla="*/ 6159 h 7505871"/>
              <a:gd name="connsiteX683" fmla="*/ 30191 w 8074110"/>
              <a:gd name="connsiteY683" fmla="*/ 27060 h 7505871"/>
              <a:gd name="connsiteX684" fmla="*/ 863149 w 8074110"/>
              <a:gd name="connsiteY684" fmla="*/ 349096 h 7505871"/>
              <a:gd name="connsiteX685" fmla="*/ 2691628 w 8074110"/>
              <a:gd name="connsiteY685" fmla="*/ 1437513 h 7505871"/>
              <a:gd name="connsiteX686" fmla="*/ 2729173 w 8074110"/>
              <a:gd name="connsiteY686" fmla="*/ 1480575 h 7505871"/>
              <a:gd name="connsiteX687" fmla="*/ 2737964 w 8074110"/>
              <a:gd name="connsiteY687" fmla="*/ 1521053 h 7505871"/>
              <a:gd name="connsiteX688" fmla="*/ 2751607 w 8074110"/>
              <a:gd name="connsiteY688" fmla="*/ 1513346 h 7505871"/>
              <a:gd name="connsiteX689" fmla="*/ 2789941 w 8074110"/>
              <a:gd name="connsiteY689" fmla="*/ 1581205 h 7505871"/>
              <a:gd name="connsiteX690" fmla="*/ 2789941 w 8074110"/>
              <a:gd name="connsiteY690" fmla="*/ 1521120 h 7505871"/>
              <a:gd name="connsiteX691" fmla="*/ 3149135 w 8074110"/>
              <a:gd name="connsiteY691" fmla="*/ 1826898 h 7505871"/>
              <a:gd name="connsiteX692" fmla="*/ 3180873 w 8074110"/>
              <a:gd name="connsiteY692" fmla="*/ 1850896 h 7505871"/>
              <a:gd name="connsiteX693" fmla="*/ 3685603 w 8074110"/>
              <a:gd name="connsiteY693" fmla="*/ 2128807 h 7505871"/>
              <a:gd name="connsiteX694" fmla="*/ 4074212 w 8074110"/>
              <a:gd name="connsiteY694" fmla="*/ 2380398 h 7505871"/>
              <a:gd name="connsiteX695" fmla="*/ 4482176 w 8074110"/>
              <a:gd name="connsiteY695" fmla="*/ 2882804 h 7505871"/>
              <a:gd name="connsiteX696" fmla="*/ 4615325 w 8074110"/>
              <a:gd name="connsiteY696" fmla="*/ 3032983 h 7505871"/>
              <a:gd name="connsiteX697" fmla="*/ 4938909 w 8074110"/>
              <a:gd name="connsiteY697" fmla="*/ 3311666 h 7505871"/>
              <a:gd name="connsiteX698" fmla="*/ 5464539 w 8074110"/>
              <a:gd name="connsiteY698" fmla="*/ 3821815 h 7505871"/>
              <a:gd name="connsiteX699" fmla="*/ 5862439 w 8074110"/>
              <a:gd name="connsiteY699" fmla="*/ 4371442 h 7505871"/>
              <a:gd name="connsiteX700" fmla="*/ 5925142 w 8074110"/>
              <a:gd name="connsiteY700" fmla="*/ 4423309 h 7505871"/>
              <a:gd name="connsiteX701" fmla="*/ 5960752 w 8074110"/>
              <a:gd name="connsiteY701" fmla="*/ 4439565 h 7505871"/>
              <a:gd name="connsiteX702" fmla="*/ 6221633 w 8074110"/>
              <a:gd name="connsiteY702" fmla="*/ 4609099 h 7505871"/>
              <a:gd name="connsiteX703" fmla="*/ 6602500 w 8074110"/>
              <a:gd name="connsiteY703" fmla="*/ 4887784 h 7505871"/>
              <a:gd name="connsiteX704" fmla="*/ 7161419 w 8074110"/>
              <a:gd name="connsiteY704" fmla="*/ 5593785 h 7505871"/>
              <a:gd name="connsiteX705" fmla="*/ 7807037 w 8074110"/>
              <a:gd name="connsiteY705" fmla="*/ 6708523 h 7505871"/>
              <a:gd name="connsiteX706" fmla="*/ 7824068 w 8074110"/>
              <a:gd name="connsiteY706" fmla="*/ 6754970 h 7505871"/>
              <a:gd name="connsiteX707" fmla="*/ 7999795 w 8074110"/>
              <a:gd name="connsiteY707" fmla="*/ 7317758 h 7505871"/>
              <a:gd name="connsiteX708" fmla="*/ 8071787 w 8074110"/>
              <a:gd name="connsiteY708" fmla="*/ 7505871 h 7505871"/>
              <a:gd name="connsiteX709" fmla="*/ 8071787 w 8074110"/>
              <a:gd name="connsiteY709" fmla="*/ 7399815 h 7505871"/>
              <a:gd name="connsiteX710" fmla="*/ 7950250 w 8074110"/>
              <a:gd name="connsiteY710" fmla="*/ 7039849 h 7505871"/>
              <a:gd name="connsiteX711" fmla="*/ 7865096 w 8074110"/>
              <a:gd name="connsiteY711" fmla="*/ 6744905 h 7505871"/>
              <a:gd name="connsiteX712" fmla="*/ 7863548 w 8074110"/>
              <a:gd name="connsiteY712" fmla="*/ 6706200 h 7505871"/>
              <a:gd name="connsiteX713" fmla="*/ 8043144 w 8074110"/>
              <a:gd name="connsiteY713" fmla="*/ 6277336 h 7505871"/>
              <a:gd name="connsiteX714" fmla="*/ 8072562 w 8074110"/>
              <a:gd name="connsiteY714" fmla="*/ 6272691 h 7505871"/>
              <a:gd name="connsiteX715" fmla="*/ 8072562 w 8074110"/>
              <a:gd name="connsiteY715" fmla="*/ 6153476 h 7505871"/>
              <a:gd name="connsiteX716" fmla="*/ 8052434 w 8074110"/>
              <a:gd name="connsiteY716" fmla="*/ 6144959 h 7505871"/>
              <a:gd name="connsiteX717" fmla="*/ 7593379 w 8074110"/>
              <a:gd name="connsiteY717" fmla="*/ 5359998 h 7505871"/>
              <a:gd name="connsiteX718" fmla="*/ 7591831 w 8074110"/>
              <a:gd name="connsiteY718" fmla="*/ 5353806 h 7505871"/>
              <a:gd name="connsiteX719" fmla="*/ 8052434 w 8074110"/>
              <a:gd name="connsiteY719" fmla="*/ 5624748 h 7505871"/>
              <a:gd name="connsiteX720" fmla="*/ 8072562 w 8074110"/>
              <a:gd name="connsiteY720" fmla="*/ 5650297 h 7505871"/>
              <a:gd name="connsiteX721" fmla="*/ 8072562 w 8074110"/>
              <a:gd name="connsiteY721" fmla="*/ 5564367 h 7505871"/>
              <a:gd name="connsiteX722" fmla="*/ 8059401 w 8074110"/>
              <a:gd name="connsiteY722" fmla="*/ 5555078 h 7505871"/>
              <a:gd name="connsiteX723" fmla="*/ 7759043 w 8074110"/>
              <a:gd name="connsiteY723" fmla="*/ 5365418 h 7505871"/>
              <a:gd name="connsiteX724" fmla="*/ 7623569 w 8074110"/>
              <a:gd name="connsiteY724" fmla="*/ 5314326 h 7505871"/>
              <a:gd name="connsiteX725" fmla="*/ 7605765 w 8074110"/>
              <a:gd name="connsiteY725" fmla="*/ 5269426 h 7505871"/>
              <a:gd name="connsiteX726" fmla="*/ 7917737 w 8074110"/>
              <a:gd name="connsiteY726" fmla="*/ 4875397 h 7505871"/>
              <a:gd name="connsiteX727" fmla="*/ 8072562 w 8074110"/>
              <a:gd name="connsiteY727" fmla="*/ 4774761 h 7505871"/>
              <a:gd name="connsiteX728" fmla="*/ 8072562 w 8074110"/>
              <a:gd name="connsiteY728" fmla="*/ 4715155 h 7505871"/>
              <a:gd name="connsiteX729" fmla="*/ 7588734 w 8074110"/>
              <a:gd name="connsiteY729" fmla="*/ 5193561 h 7505871"/>
              <a:gd name="connsiteX730" fmla="*/ 7574027 w 8074110"/>
              <a:gd name="connsiteY730" fmla="*/ 5226849 h 7505871"/>
              <a:gd name="connsiteX731" fmla="*/ 7567060 w 8074110"/>
              <a:gd name="connsiteY731" fmla="*/ 5232269 h 7505871"/>
              <a:gd name="connsiteX732" fmla="*/ 7550804 w 8074110"/>
              <a:gd name="connsiteY732" fmla="*/ 5128536 h 7505871"/>
              <a:gd name="connsiteX733" fmla="*/ 7476486 w 8074110"/>
              <a:gd name="connsiteY733" fmla="*/ 4561102 h 7505871"/>
              <a:gd name="connsiteX734" fmla="*/ 7512871 w 8074110"/>
              <a:gd name="connsiteY734" fmla="*/ 4526267 h 7505871"/>
              <a:gd name="connsiteX735" fmla="*/ 7744334 w 8074110"/>
              <a:gd name="connsiteY735" fmla="*/ 4535557 h 7505871"/>
              <a:gd name="connsiteX736" fmla="*/ 8072562 w 8074110"/>
              <a:gd name="connsiteY736" fmla="*/ 4622258 h 7505871"/>
              <a:gd name="connsiteX737" fmla="*/ 8072562 w 8074110"/>
              <a:gd name="connsiteY737" fmla="*/ 4568844 h 7505871"/>
              <a:gd name="connsiteX738" fmla="*/ 7770654 w 8074110"/>
              <a:gd name="connsiteY738" fmla="*/ 4499174 h 7505871"/>
              <a:gd name="connsiteX739" fmla="*/ 7519838 w 8074110"/>
              <a:gd name="connsiteY739" fmla="*/ 4483690 h 7505871"/>
              <a:gd name="connsiteX740" fmla="*/ 7461005 w 8074110"/>
              <a:gd name="connsiteY740" fmla="*/ 4427179 h 7505871"/>
              <a:gd name="connsiteX741" fmla="*/ 7389784 w 8074110"/>
              <a:gd name="connsiteY741" fmla="*/ 3848909 h 7505871"/>
              <a:gd name="connsiteX742" fmla="*/ 7420750 w 8074110"/>
              <a:gd name="connsiteY742" fmla="*/ 3808654 h 7505871"/>
              <a:gd name="connsiteX743" fmla="*/ 7762912 w 8074110"/>
              <a:gd name="connsiteY743" fmla="*/ 3749823 h 7505871"/>
              <a:gd name="connsiteX744" fmla="*/ 8072562 w 8074110"/>
              <a:gd name="connsiteY744" fmla="*/ 3759884 h 7505871"/>
              <a:gd name="connsiteX745" fmla="*/ 8072562 w 8074110"/>
              <a:gd name="connsiteY745" fmla="*/ 3713438 h 7505871"/>
              <a:gd name="connsiteX746" fmla="*/ 7848067 w 8074110"/>
              <a:gd name="connsiteY746" fmla="*/ 3704924 h 7505871"/>
              <a:gd name="connsiteX747" fmla="*/ 7498162 w 8074110"/>
              <a:gd name="connsiteY747" fmla="*/ 3756790 h 7505871"/>
              <a:gd name="connsiteX748" fmla="*/ 7406041 w 8074110"/>
              <a:gd name="connsiteY748" fmla="*/ 3768402 h 7505871"/>
              <a:gd name="connsiteX749" fmla="*/ 7376625 w 8074110"/>
              <a:gd name="connsiteY749" fmla="*/ 3743628 h 7505871"/>
              <a:gd name="connsiteX750" fmla="*/ 7317791 w 8074110"/>
              <a:gd name="connsiteY750" fmla="*/ 3277606 h 7505871"/>
              <a:gd name="connsiteX751" fmla="*/ 7329403 w 8074110"/>
              <a:gd name="connsiteY751" fmla="*/ 3245093 h 7505871"/>
              <a:gd name="connsiteX752" fmla="*/ 7556221 w 8074110"/>
              <a:gd name="connsiteY752" fmla="*/ 3145229 h 7505871"/>
              <a:gd name="connsiteX753" fmla="*/ 8072562 w 8074110"/>
              <a:gd name="connsiteY753" fmla="*/ 3045368 h 7505871"/>
              <a:gd name="connsiteX754" fmla="*/ 8072562 w 8074110"/>
              <a:gd name="connsiteY754" fmla="*/ 3005888 h 7505871"/>
              <a:gd name="connsiteX755" fmla="*/ 7445521 w 8074110"/>
              <a:gd name="connsiteY755" fmla="*/ 3144457 h 7505871"/>
              <a:gd name="connsiteX756" fmla="*/ 7328628 w 8074110"/>
              <a:gd name="connsiteY756" fmla="*/ 3199420 h 7505871"/>
              <a:gd name="connsiteX757" fmla="*/ 7304630 w 8074110"/>
              <a:gd name="connsiteY757" fmla="*/ 3186259 h 7505871"/>
              <a:gd name="connsiteX758" fmla="*/ 7258183 w 8074110"/>
              <a:gd name="connsiteY758" fmla="*/ 2868867 h 7505871"/>
              <a:gd name="connsiteX759" fmla="*/ 7267472 w 8074110"/>
              <a:gd name="connsiteY759" fmla="*/ 2846419 h 7505871"/>
              <a:gd name="connsiteX760" fmla="*/ 7736592 w 8074110"/>
              <a:gd name="connsiteY760" fmla="*/ 2501935 h 7505871"/>
              <a:gd name="connsiteX761" fmla="*/ 8072562 w 8074110"/>
              <a:gd name="connsiteY761" fmla="*/ 2323111 h 7505871"/>
              <a:gd name="connsiteX762" fmla="*/ 8072562 w 8074110"/>
              <a:gd name="connsiteY762" fmla="*/ 2263504 h 7505871"/>
              <a:gd name="connsiteX763" fmla="*/ 7247346 w 8074110"/>
              <a:gd name="connsiteY763" fmla="*/ 2789134 h 7505871"/>
              <a:gd name="connsiteX764" fmla="*/ 7204769 w 8074110"/>
              <a:gd name="connsiteY764" fmla="*/ 2536769 h 7505871"/>
              <a:gd name="connsiteX765" fmla="*/ 7194707 w 8074110"/>
              <a:gd name="connsiteY765" fmla="*/ 2481808 h 7505871"/>
              <a:gd name="connsiteX766" fmla="*/ 7218703 w 8074110"/>
              <a:gd name="connsiteY766" fmla="*/ 2341689 h 7505871"/>
              <a:gd name="connsiteX767" fmla="*/ 7498162 w 8074110"/>
              <a:gd name="connsiteY767" fmla="*/ 2079261 h 7505871"/>
              <a:gd name="connsiteX768" fmla="*/ 7934769 w 8074110"/>
              <a:gd name="connsiteY768" fmla="*/ 1906633 h 7505871"/>
              <a:gd name="connsiteX769" fmla="*/ 7950250 w 8074110"/>
              <a:gd name="connsiteY769" fmla="*/ 1901988 h 7505871"/>
              <a:gd name="connsiteX770" fmla="*/ 8072562 w 8074110"/>
              <a:gd name="connsiteY770" fmla="*/ 1913600 h 7505871"/>
              <a:gd name="connsiteX771" fmla="*/ 8072562 w 8074110"/>
              <a:gd name="connsiteY771" fmla="*/ 1860961 h 7505871"/>
              <a:gd name="connsiteX772" fmla="*/ 7922382 w 8074110"/>
              <a:gd name="connsiteY772" fmla="*/ 1541246 h 7505871"/>
              <a:gd name="connsiteX773" fmla="*/ 8023793 w 8074110"/>
              <a:gd name="connsiteY773" fmla="*/ 1045033 h 7505871"/>
              <a:gd name="connsiteX774" fmla="*/ 8072562 w 8074110"/>
              <a:gd name="connsiteY774" fmla="*/ 933558 h 7505871"/>
              <a:gd name="connsiteX775" fmla="*/ 8072562 w 8074110"/>
              <a:gd name="connsiteY775" fmla="*/ 834472 h 7505871"/>
              <a:gd name="connsiteX776" fmla="*/ 8057853 w 8074110"/>
              <a:gd name="connsiteY776" fmla="*/ 850729 h 7505871"/>
              <a:gd name="connsiteX777" fmla="*/ 7875935 w 8074110"/>
              <a:gd name="connsiteY777" fmla="*/ 1487832 h 7505871"/>
              <a:gd name="connsiteX778" fmla="*/ 7917737 w 8074110"/>
              <a:gd name="connsiteY778" fmla="*/ 1746388 h 7505871"/>
              <a:gd name="connsiteX779" fmla="*/ 7834133 w 8074110"/>
              <a:gd name="connsiteY779" fmla="*/ 1685234 h 7505871"/>
              <a:gd name="connsiteX780" fmla="*/ 7668469 w 8074110"/>
              <a:gd name="connsiteY780" fmla="*/ 1563695 h 7505871"/>
              <a:gd name="connsiteX781" fmla="*/ 7553899 w 8074110"/>
              <a:gd name="connsiteY781" fmla="*/ 1286560 h 7505871"/>
              <a:gd name="connsiteX782" fmla="*/ 7736592 w 8074110"/>
              <a:gd name="connsiteY782" fmla="*/ 785700 h 7505871"/>
              <a:gd name="connsiteX783" fmla="*/ 7778394 w 8074110"/>
              <a:gd name="connsiteY783" fmla="*/ 759382 h 7505871"/>
              <a:gd name="connsiteX784" fmla="*/ 8041597 w 8074110"/>
              <a:gd name="connsiteY784" fmla="*/ 728417 h 7505871"/>
              <a:gd name="connsiteX785" fmla="*/ 8074110 w 8074110"/>
              <a:gd name="connsiteY785" fmla="*/ 722222 h 7505871"/>
              <a:gd name="connsiteX786" fmla="*/ 8074110 w 8074110"/>
              <a:gd name="connsiteY786" fmla="*/ 688937 h 7505871"/>
              <a:gd name="connsiteX787" fmla="*/ 7787683 w 8074110"/>
              <a:gd name="connsiteY787" fmla="*/ 719127 h 7505871"/>
              <a:gd name="connsiteX788" fmla="*/ 7550029 w 8074110"/>
              <a:gd name="connsiteY788" fmla="*/ 603007 h 7505871"/>
              <a:gd name="connsiteX789" fmla="*/ 7534545 w 8074110"/>
              <a:gd name="connsiteY789" fmla="*/ 359158 h 7505871"/>
              <a:gd name="connsiteX790" fmla="*/ 7626666 w 8074110"/>
              <a:gd name="connsiteY790" fmla="*/ 251555 h 7505871"/>
              <a:gd name="connsiteX791" fmla="*/ 7819424 w 8074110"/>
              <a:gd name="connsiteY791" fmla="*/ 127696 h 7505871"/>
              <a:gd name="connsiteX792" fmla="*/ 7926252 w 8074110"/>
              <a:gd name="connsiteY792" fmla="*/ 76604 h 7505871"/>
              <a:gd name="connsiteX793" fmla="*/ 8074110 w 8074110"/>
              <a:gd name="connsiteY793" fmla="*/ 636295 h 7505871"/>
              <a:gd name="connsiteX794" fmla="*/ 8074110 w 8074110"/>
              <a:gd name="connsiteY794" fmla="*/ 589848 h 7505871"/>
              <a:gd name="connsiteX795" fmla="*/ 8012954 w 8074110"/>
              <a:gd name="connsiteY795" fmla="*/ 46414 h 7505871"/>
              <a:gd name="connsiteX796" fmla="*/ 8071012 w 8074110"/>
              <a:gd name="connsiteY796" fmla="*/ 11578 h 7505871"/>
              <a:gd name="connsiteX797" fmla="*/ 8071012 w 8074110"/>
              <a:gd name="connsiteY797" fmla="*/ 4611 h 7505871"/>
              <a:gd name="connsiteX798" fmla="*/ 7829488 w 8074110"/>
              <a:gd name="connsiteY798" fmla="*/ 4611 h 7505871"/>
              <a:gd name="connsiteX799" fmla="*/ 7829488 w 8074110"/>
              <a:gd name="connsiteY799" fmla="*/ 10028 h 7505871"/>
              <a:gd name="connsiteX800" fmla="*/ 7950250 w 8074110"/>
              <a:gd name="connsiteY800" fmla="*/ 17770 h 7505871"/>
              <a:gd name="connsiteX801" fmla="*/ 7735817 w 8074110"/>
              <a:gd name="connsiteY801" fmla="*/ 131568 h 7505871"/>
              <a:gd name="connsiteX802" fmla="*/ 7637503 w 8074110"/>
              <a:gd name="connsiteY802" fmla="*/ 166403 h 7505871"/>
              <a:gd name="connsiteX803" fmla="*/ 6933826 w 8074110"/>
              <a:gd name="connsiteY803" fmla="*/ 19318 h 7505871"/>
              <a:gd name="connsiteX804" fmla="*/ 6868026 w 8074110"/>
              <a:gd name="connsiteY804" fmla="*/ 8481 h 7505871"/>
              <a:gd name="connsiteX805" fmla="*/ 7534545 w 8074110"/>
              <a:gd name="connsiteY805" fmla="*/ 226009 h 7505871"/>
              <a:gd name="connsiteX806" fmla="*/ 7524483 w 8074110"/>
              <a:gd name="connsiteY806" fmla="*/ 237621 h 7505871"/>
              <a:gd name="connsiteX807" fmla="*/ 7244249 w 8074110"/>
              <a:gd name="connsiteY807" fmla="*/ 413347 h 7505871"/>
              <a:gd name="connsiteX808" fmla="*/ 7223348 w 8074110"/>
              <a:gd name="connsiteY808" fmla="*/ 421864 h 7505871"/>
              <a:gd name="connsiteX809" fmla="*/ 6830868 w 8074110"/>
              <a:gd name="connsiteY809" fmla="*/ 303422 h 7505871"/>
              <a:gd name="connsiteX810" fmla="*/ 6813837 w 8074110"/>
              <a:gd name="connsiteY810" fmla="*/ 261619 h 7505871"/>
              <a:gd name="connsiteX811" fmla="*/ 6854092 w 8074110"/>
              <a:gd name="connsiteY811" fmla="*/ 26285 h 7505871"/>
              <a:gd name="connsiteX812" fmla="*/ 6850222 w 8074110"/>
              <a:gd name="connsiteY812" fmla="*/ 3836 h 7505871"/>
              <a:gd name="connsiteX813" fmla="*/ 6830299 w 8074110"/>
              <a:gd name="connsiteY813"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93786 w 8074110"/>
              <a:gd name="connsiteY582" fmla="*/ 899579 h 7505871"/>
              <a:gd name="connsiteX583" fmla="*/ 2795361 w 8074110"/>
              <a:gd name="connsiteY583" fmla="*/ 858468 h 7505871"/>
              <a:gd name="connsiteX584" fmla="*/ 2798458 w 8074110"/>
              <a:gd name="connsiteY584" fmla="*/ 853051 h 7505871"/>
              <a:gd name="connsiteX585" fmla="*/ 2820132 w 8074110"/>
              <a:gd name="connsiteY585" fmla="*/ 871630 h 7505871"/>
              <a:gd name="connsiteX586" fmla="*/ 3416208 w 8074110"/>
              <a:gd name="connsiteY586" fmla="*/ 1705361 h 7505871"/>
              <a:gd name="connsiteX587" fmla="*/ 3403821 w 8074110"/>
              <a:gd name="connsiteY587" fmla="*/ 1733229 h 7505871"/>
              <a:gd name="connsiteX588" fmla="*/ 3220356 w 8074110"/>
              <a:gd name="connsiteY588" fmla="*/ 1788965 h 7505871"/>
              <a:gd name="connsiteX589" fmla="*/ 3183971 w 8074110"/>
              <a:gd name="connsiteY589" fmla="*/ 1778128 h 7505871"/>
              <a:gd name="connsiteX590" fmla="*/ 2802328 w 8074110"/>
              <a:gd name="connsiteY590" fmla="*/ 1303589 h 7505871"/>
              <a:gd name="connsiteX591" fmla="*/ 2734980 w 8074110"/>
              <a:gd name="connsiteY591" fmla="*/ 1223082 h 7505871"/>
              <a:gd name="connsiteX592" fmla="*/ 1721651 w 8074110"/>
              <a:gd name="connsiteY592" fmla="*/ 208205 h 7505871"/>
              <a:gd name="connsiteX593" fmla="*/ 1725523 w 8074110"/>
              <a:gd name="connsiteY593" fmla="*/ 200464 h 7505871"/>
              <a:gd name="connsiteX594" fmla="*/ 5759578 w 8074110"/>
              <a:gd name="connsiteY594" fmla="*/ 140662 h 7505871"/>
              <a:gd name="connsiteX595" fmla="*/ 5822184 w 8074110"/>
              <a:gd name="connsiteY595" fmla="*/ 174918 h 7505871"/>
              <a:gd name="connsiteX596" fmla="*/ 6050551 w 8074110"/>
              <a:gd name="connsiteY596" fmla="*/ 345224 h 7505871"/>
              <a:gd name="connsiteX597" fmla="*/ 6064485 w 8074110"/>
              <a:gd name="connsiteY597" fmla="*/ 389351 h 7505871"/>
              <a:gd name="connsiteX598" fmla="*/ 5850827 w 8074110"/>
              <a:gd name="connsiteY598" fmla="*/ 619264 h 7505871"/>
              <a:gd name="connsiteX599" fmla="*/ 5812120 w 8074110"/>
              <a:gd name="connsiteY599" fmla="*/ 623909 h 7505871"/>
              <a:gd name="connsiteX600" fmla="*/ 5306617 w 8074110"/>
              <a:gd name="connsiteY600" fmla="*/ 537981 h 7505871"/>
              <a:gd name="connsiteX601" fmla="*/ 5287266 w 8074110"/>
              <a:gd name="connsiteY601" fmla="*/ 532562 h 7505871"/>
              <a:gd name="connsiteX602" fmla="*/ 5484666 w 8074110"/>
              <a:gd name="connsiteY602" fmla="*/ 433476 h 7505871"/>
              <a:gd name="connsiteX603" fmla="*/ 5716131 w 8074110"/>
              <a:gd name="connsiteY603" fmla="*/ 198141 h 7505871"/>
              <a:gd name="connsiteX604" fmla="*/ 5759578 w 8074110"/>
              <a:gd name="connsiteY604" fmla="*/ 140662 h 7505871"/>
              <a:gd name="connsiteX605" fmla="*/ 6792161 w 8074110"/>
              <a:gd name="connsiteY605" fmla="*/ 69637 h 7505871"/>
              <a:gd name="connsiteX606" fmla="*/ 6756550 w 8074110"/>
              <a:gd name="connsiteY606" fmla="*/ 261619 h 7505871"/>
              <a:gd name="connsiteX607" fmla="*/ 6617984 w 8074110"/>
              <a:gd name="connsiteY607" fmla="*/ 446635 h 7505871"/>
              <a:gd name="connsiteX608" fmla="*/ 6420582 w 8074110"/>
              <a:gd name="connsiteY608" fmla="*/ 545724 h 7505871"/>
              <a:gd name="connsiteX609" fmla="*/ 6386520 w 8074110"/>
              <a:gd name="connsiteY609" fmla="*/ 543401 h 7505871"/>
              <a:gd name="connsiteX610" fmla="*/ 6167444 w 8074110"/>
              <a:gd name="connsiteY610" fmla="*/ 376190 h 7505871"/>
              <a:gd name="connsiteX611" fmla="*/ 6792161 w 8074110"/>
              <a:gd name="connsiteY611" fmla="*/ 69637 h 7505871"/>
              <a:gd name="connsiteX612" fmla="*/ 6830299 w 8074110"/>
              <a:gd name="connsiteY612" fmla="*/ 401 h 7505871"/>
              <a:gd name="connsiteX613" fmla="*/ 6773582 w 8074110"/>
              <a:gd name="connsiteY613" fmla="*/ 27835 h 7505871"/>
              <a:gd name="connsiteX614" fmla="*/ 6302140 w 8074110"/>
              <a:gd name="connsiteY614" fmla="*/ 343677 h 7505871"/>
              <a:gd name="connsiteX615" fmla="*/ 6071452 w 8074110"/>
              <a:gd name="connsiteY615" fmla="*/ 304197 h 7505871"/>
              <a:gd name="connsiteX616" fmla="*/ 5949915 w 8074110"/>
              <a:gd name="connsiteY616" fmla="*/ 212850 h 7505871"/>
              <a:gd name="connsiteX617" fmla="*/ 5809025 w 8074110"/>
              <a:gd name="connsiteY617" fmla="*/ 105247 h 7505871"/>
              <a:gd name="connsiteX618" fmla="*/ 6016489 w 8074110"/>
              <a:gd name="connsiteY618" fmla="*/ 8481 h 7505871"/>
              <a:gd name="connsiteX619" fmla="*/ 6001007 w 8074110"/>
              <a:gd name="connsiteY619" fmla="*/ 3061 h 7505871"/>
              <a:gd name="connsiteX620" fmla="*/ 5795091 w 8074110"/>
              <a:gd name="connsiteY620" fmla="*/ 51058 h 7505871"/>
              <a:gd name="connsiteX621" fmla="*/ 5725418 w 8074110"/>
              <a:gd name="connsiteY621" fmla="*/ 40219 h 7505871"/>
              <a:gd name="connsiteX622" fmla="*/ 5613945 w 8074110"/>
              <a:gd name="connsiteY622" fmla="*/ 8481 h 7505871"/>
              <a:gd name="connsiteX623" fmla="*/ 5681293 w 8074110"/>
              <a:gd name="connsiteY623" fmla="*/ 62670 h 7505871"/>
              <a:gd name="connsiteX624" fmla="*/ 5692905 w 8074110"/>
              <a:gd name="connsiteY624" fmla="*/ 126148 h 7505871"/>
              <a:gd name="connsiteX625" fmla="*/ 5659619 w 8074110"/>
              <a:gd name="connsiteY625" fmla="*/ 178787 h 7505871"/>
              <a:gd name="connsiteX626" fmla="*/ 5438219 w 8074110"/>
              <a:gd name="connsiteY626" fmla="*/ 396318 h 7505871"/>
              <a:gd name="connsiteX627" fmla="*/ 5299651 w 8074110"/>
              <a:gd name="connsiteY627" fmla="*/ 465989 h 7505871"/>
              <a:gd name="connsiteX628" fmla="*/ 5051157 w 8074110"/>
              <a:gd name="connsiteY628" fmla="*/ 501599 h 7505871"/>
              <a:gd name="connsiteX629" fmla="*/ 5017869 w 8074110"/>
              <a:gd name="connsiteY629" fmla="*/ 498502 h 7505871"/>
              <a:gd name="connsiteX630" fmla="*/ 4896331 w 8074110"/>
              <a:gd name="connsiteY630" fmla="*/ 483020 h 7505871"/>
              <a:gd name="connsiteX631" fmla="*/ 5006257 w 8074110"/>
              <a:gd name="connsiteY631" fmla="*/ 368448 h 7505871"/>
              <a:gd name="connsiteX632" fmla="*/ 5178888 w 8074110"/>
              <a:gd name="connsiteY632" fmla="*/ 35574 h 7505871"/>
              <a:gd name="connsiteX633" fmla="*/ 5148697 w 8074110"/>
              <a:gd name="connsiteY633" fmla="*/ 4611 h 7505871"/>
              <a:gd name="connsiteX634" fmla="*/ 5130119 w 8074110"/>
              <a:gd name="connsiteY634" fmla="*/ 33252 h 7505871"/>
              <a:gd name="connsiteX635" fmla="*/ 4968327 w 8074110"/>
              <a:gd name="connsiteY635" fmla="*/ 335162 h 7505871"/>
              <a:gd name="connsiteX636" fmla="*/ 4842143 w 8074110"/>
              <a:gd name="connsiteY636" fmla="*/ 457472 h 7505871"/>
              <a:gd name="connsiteX637" fmla="*/ 4792601 w 8074110"/>
              <a:gd name="connsiteY637" fmla="*/ 475278 h 7505871"/>
              <a:gd name="connsiteX638" fmla="*/ 4347477 w 8074110"/>
              <a:gd name="connsiteY638" fmla="*/ 432701 h 7505871"/>
              <a:gd name="connsiteX639" fmla="*/ 4253811 w 8074110"/>
              <a:gd name="connsiteY639" fmla="*/ 421089 h 7505871"/>
              <a:gd name="connsiteX640" fmla="*/ 4693512 w 8074110"/>
              <a:gd name="connsiteY640" fmla="*/ 8481 h 7505871"/>
              <a:gd name="connsiteX641" fmla="*/ 4611455 w 8074110"/>
              <a:gd name="connsiteY641" fmla="*/ 22415 h 7505871"/>
              <a:gd name="connsiteX642" fmla="*/ 4196524 w 8074110"/>
              <a:gd name="connsiteY642" fmla="*/ 402510 h 7505871"/>
              <a:gd name="connsiteX643" fmla="*/ 4148530 w 8074110"/>
              <a:gd name="connsiteY643" fmla="*/ 417219 h 7505871"/>
              <a:gd name="connsiteX644" fmla="*/ 3828041 w 8074110"/>
              <a:gd name="connsiteY644" fmla="*/ 393221 h 7505871"/>
              <a:gd name="connsiteX645" fmla="*/ 3665477 w 8074110"/>
              <a:gd name="connsiteY645" fmla="*/ 380834 h 7505871"/>
              <a:gd name="connsiteX646" fmla="*/ 3924032 w 8074110"/>
              <a:gd name="connsiteY646" fmla="*/ 10028 h 7505871"/>
              <a:gd name="connsiteX647" fmla="*/ 3841203 w 8074110"/>
              <a:gd name="connsiteY647" fmla="*/ 46414 h 7505871"/>
              <a:gd name="connsiteX648" fmla="*/ 3613610 w 8074110"/>
              <a:gd name="connsiteY648" fmla="*/ 359933 h 7505871"/>
              <a:gd name="connsiteX649" fmla="*/ 3573355 w 8074110"/>
              <a:gd name="connsiteY649" fmla="*/ 376190 h 7505871"/>
              <a:gd name="connsiteX650" fmla="*/ 2866581 w 8074110"/>
              <a:gd name="connsiteY650" fmla="*/ 318906 h 7505871"/>
              <a:gd name="connsiteX651" fmla="*/ 2819359 w 8074110"/>
              <a:gd name="connsiteY651" fmla="*/ 301874 h 7505871"/>
              <a:gd name="connsiteX652" fmla="*/ 2984246 w 8074110"/>
              <a:gd name="connsiteY652" fmla="*/ 10028 h 7505871"/>
              <a:gd name="connsiteX653" fmla="*/ 2922318 w 8074110"/>
              <a:gd name="connsiteY653" fmla="*/ 39446 h 7505871"/>
              <a:gd name="connsiteX654" fmla="*/ 2779879 w 8074110"/>
              <a:gd name="connsiteY654" fmla="*/ 285618 h 7505871"/>
              <a:gd name="connsiteX655" fmla="*/ 2736527 w 8074110"/>
              <a:gd name="connsiteY655" fmla="*/ 306519 h 7505871"/>
              <a:gd name="connsiteX656" fmla="*/ 2190770 w 8074110"/>
              <a:gd name="connsiteY656" fmla="*/ 240718 h 7505871"/>
              <a:gd name="connsiteX657" fmla="*/ 2157482 w 8074110"/>
              <a:gd name="connsiteY657" fmla="*/ 207430 h 7505871"/>
              <a:gd name="connsiteX658" fmla="*/ 2173739 w 8074110"/>
              <a:gd name="connsiteY658" fmla="*/ 124598 h 7505871"/>
              <a:gd name="connsiteX659" fmla="*/ 2247281 w 8074110"/>
              <a:gd name="connsiteY659" fmla="*/ 8481 h 7505871"/>
              <a:gd name="connsiteX660" fmla="*/ 2202382 w 8074110"/>
              <a:gd name="connsiteY660" fmla="*/ 13126 h 7505871"/>
              <a:gd name="connsiteX661" fmla="*/ 2109488 w 8074110"/>
              <a:gd name="connsiteY661" fmla="*/ 196594 h 7505871"/>
              <a:gd name="connsiteX662" fmla="*/ 2073878 w 8074110"/>
              <a:gd name="connsiteY662" fmla="*/ 223687 h 7505871"/>
              <a:gd name="connsiteX663" fmla="*/ 1782807 w 8074110"/>
              <a:gd name="connsiteY663" fmla="*/ 178015 h 7505871"/>
              <a:gd name="connsiteX664" fmla="*/ 1743327 w 8074110"/>
              <a:gd name="connsiteY664" fmla="*/ 94408 h 7505871"/>
              <a:gd name="connsiteX665" fmla="*/ 1789774 w 8074110"/>
              <a:gd name="connsiteY665" fmla="*/ 10803 h 7505871"/>
              <a:gd name="connsiteX666" fmla="*/ 1709266 w 8074110"/>
              <a:gd name="connsiteY666" fmla="*/ 48736 h 7505871"/>
              <a:gd name="connsiteX667" fmla="*/ 1667462 w 8074110"/>
              <a:gd name="connsiteY667" fmla="*/ 127696 h 7505871"/>
              <a:gd name="connsiteX668" fmla="*/ 1618692 w 8074110"/>
              <a:gd name="connsiteY668" fmla="*/ 152469 h 7505871"/>
              <a:gd name="connsiteX669" fmla="*/ 853860 w 8074110"/>
              <a:gd name="connsiteY669" fmla="*/ 29382 h 7505871"/>
              <a:gd name="connsiteX670" fmla="*/ 474537 w 8074110"/>
              <a:gd name="connsiteY670" fmla="*/ 9256 h 7505871"/>
              <a:gd name="connsiteX671" fmla="*/ 493891 w 8074110"/>
              <a:gd name="connsiteY671" fmla="*/ 12351 h 7505871"/>
              <a:gd name="connsiteX672" fmla="*/ 733870 w 8074110"/>
              <a:gd name="connsiteY672" fmla="*/ 40994 h 7505871"/>
              <a:gd name="connsiteX673" fmla="*/ 1561409 w 8074110"/>
              <a:gd name="connsiteY673" fmla="*/ 171820 h 7505871"/>
              <a:gd name="connsiteX674" fmla="*/ 1631854 w 8074110"/>
              <a:gd name="connsiteY674" fmla="*/ 187304 h 7505871"/>
              <a:gd name="connsiteX675" fmla="*/ 1772742 w 8074110"/>
              <a:gd name="connsiteY675" fmla="*/ 322001 h 7505871"/>
              <a:gd name="connsiteX676" fmla="*/ 1567601 w 8074110"/>
              <a:gd name="connsiteY676" fmla="*/ 346774 h 7505871"/>
              <a:gd name="connsiteX677" fmla="*/ 1264918 w 8074110"/>
              <a:gd name="connsiteY677" fmla="*/ 319678 h 7505871"/>
              <a:gd name="connsiteX678" fmla="*/ 966880 w 8074110"/>
              <a:gd name="connsiteY678" fmla="*/ 322776 h 7505871"/>
              <a:gd name="connsiteX679" fmla="*/ 839151 w 8074110"/>
              <a:gd name="connsiteY679" fmla="*/ 293357 h 7505871"/>
              <a:gd name="connsiteX680" fmla="*/ 116893 w 8074110"/>
              <a:gd name="connsiteY680" fmla="*/ 13126 h 7505871"/>
              <a:gd name="connsiteX681" fmla="*/ 0 w 8074110"/>
              <a:gd name="connsiteY681" fmla="*/ 6159 h 7505871"/>
              <a:gd name="connsiteX682" fmla="*/ 30191 w 8074110"/>
              <a:gd name="connsiteY682" fmla="*/ 27060 h 7505871"/>
              <a:gd name="connsiteX683" fmla="*/ 863149 w 8074110"/>
              <a:gd name="connsiteY683" fmla="*/ 349096 h 7505871"/>
              <a:gd name="connsiteX684" fmla="*/ 2691628 w 8074110"/>
              <a:gd name="connsiteY684" fmla="*/ 1437513 h 7505871"/>
              <a:gd name="connsiteX685" fmla="*/ 2729173 w 8074110"/>
              <a:gd name="connsiteY685" fmla="*/ 1480575 h 7505871"/>
              <a:gd name="connsiteX686" fmla="*/ 2737964 w 8074110"/>
              <a:gd name="connsiteY686" fmla="*/ 1521053 h 7505871"/>
              <a:gd name="connsiteX687" fmla="*/ 2751607 w 8074110"/>
              <a:gd name="connsiteY687" fmla="*/ 1513346 h 7505871"/>
              <a:gd name="connsiteX688" fmla="*/ 2789941 w 8074110"/>
              <a:gd name="connsiteY688" fmla="*/ 1581205 h 7505871"/>
              <a:gd name="connsiteX689" fmla="*/ 2789941 w 8074110"/>
              <a:gd name="connsiteY689" fmla="*/ 1521120 h 7505871"/>
              <a:gd name="connsiteX690" fmla="*/ 3149135 w 8074110"/>
              <a:gd name="connsiteY690" fmla="*/ 1826898 h 7505871"/>
              <a:gd name="connsiteX691" fmla="*/ 3180873 w 8074110"/>
              <a:gd name="connsiteY691" fmla="*/ 1850896 h 7505871"/>
              <a:gd name="connsiteX692" fmla="*/ 3685603 w 8074110"/>
              <a:gd name="connsiteY692" fmla="*/ 2128807 h 7505871"/>
              <a:gd name="connsiteX693" fmla="*/ 4074212 w 8074110"/>
              <a:gd name="connsiteY693" fmla="*/ 2380398 h 7505871"/>
              <a:gd name="connsiteX694" fmla="*/ 4482176 w 8074110"/>
              <a:gd name="connsiteY694" fmla="*/ 2882804 h 7505871"/>
              <a:gd name="connsiteX695" fmla="*/ 4615325 w 8074110"/>
              <a:gd name="connsiteY695" fmla="*/ 3032983 h 7505871"/>
              <a:gd name="connsiteX696" fmla="*/ 4938909 w 8074110"/>
              <a:gd name="connsiteY696" fmla="*/ 3311666 h 7505871"/>
              <a:gd name="connsiteX697" fmla="*/ 5464539 w 8074110"/>
              <a:gd name="connsiteY697" fmla="*/ 3821815 h 7505871"/>
              <a:gd name="connsiteX698" fmla="*/ 5862439 w 8074110"/>
              <a:gd name="connsiteY698" fmla="*/ 4371442 h 7505871"/>
              <a:gd name="connsiteX699" fmla="*/ 5925142 w 8074110"/>
              <a:gd name="connsiteY699" fmla="*/ 4423309 h 7505871"/>
              <a:gd name="connsiteX700" fmla="*/ 5960752 w 8074110"/>
              <a:gd name="connsiteY700" fmla="*/ 4439565 h 7505871"/>
              <a:gd name="connsiteX701" fmla="*/ 6221633 w 8074110"/>
              <a:gd name="connsiteY701" fmla="*/ 4609099 h 7505871"/>
              <a:gd name="connsiteX702" fmla="*/ 6602500 w 8074110"/>
              <a:gd name="connsiteY702" fmla="*/ 4887784 h 7505871"/>
              <a:gd name="connsiteX703" fmla="*/ 7161419 w 8074110"/>
              <a:gd name="connsiteY703" fmla="*/ 5593785 h 7505871"/>
              <a:gd name="connsiteX704" fmla="*/ 7807037 w 8074110"/>
              <a:gd name="connsiteY704" fmla="*/ 6708523 h 7505871"/>
              <a:gd name="connsiteX705" fmla="*/ 7824068 w 8074110"/>
              <a:gd name="connsiteY705" fmla="*/ 6754970 h 7505871"/>
              <a:gd name="connsiteX706" fmla="*/ 7999795 w 8074110"/>
              <a:gd name="connsiteY706" fmla="*/ 7317758 h 7505871"/>
              <a:gd name="connsiteX707" fmla="*/ 8071787 w 8074110"/>
              <a:gd name="connsiteY707" fmla="*/ 7505871 h 7505871"/>
              <a:gd name="connsiteX708" fmla="*/ 8071787 w 8074110"/>
              <a:gd name="connsiteY708" fmla="*/ 7399815 h 7505871"/>
              <a:gd name="connsiteX709" fmla="*/ 7950250 w 8074110"/>
              <a:gd name="connsiteY709" fmla="*/ 7039849 h 7505871"/>
              <a:gd name="connsiteX710" fmla="*/ 7865096 w 8074110"/>
              <a:gd name="connsiteY710" fmla="*/ 6744905 h 7505871"/>
              <a:gd name="connsiteX711" fmla="*/ 7863548 w 8074110"/>
              <a:gd name="connsiteY711" fmla="*/ 6706200 h 7505871"/>
              <a:gd name="connsiteX712" fmla="*/ 8043144 w 8074110"/>
              <a:gd name="connsiteY712" fmla="*/ 6277336 h 7505871"/>
              <a:gd name="connsiteX713" fmla="*/ 8072562 w 8074110"/>
              <a:gd name="connsiteY713" fmla="*/ 6272691 h 7505871"/>
              <a:gd name="connsiteX714" fmla="*/ 8072562 w 8074110"/>
              <a:gd name="connsiteY714" fmla="*/ 6153476 h 7505871"/>
              <a:gd name="connsiteX715" fmla="*/ 8052434 w 8074110"/>
              <a:gd name="connsiteY715" fmla="*/ 6144959 h 7505871"/>
              <a:gd name="connsiteX716" fmla="*/ 7593379 w 8074110"/>
              <a:gd name="connsiteY716" fmla="*/ 5359998 h 7505871"/>
              <a:gd name="connsiteX717" fmla="*/ 7591831 w 8074110"/>
              <a:gd name="connsiteY717" fmla="*/ 5353806 h 7505871"/>
              <a:gd name="connsiteX718" fmla="*/ 8052434 w 8074110"/>
              <a:gd name="connsiteY718" fmla="*/ 5624748 h 7505871"/>
              <a:gd name="connsiteX719" fmla="*/ 8072562 w 8074110"/>
              <a:gd name="connsiteY719" fmla="*/ 5650297 h 7505871"/>
              <a:gd name="connsiteX720" fmla="*/ 8072562 w 8074110"/>
              <a:gd name="connsiteY720" fmla="*/ 5564367 h 7505871"/>
              <a:gd name="connsiteX721" fmla="*/ 8059401 w 8074110"/>
              <a:gd name="connsiteY721" fmla="*/ 5555078 h 7505871"/>
              <a:gd name="connsiteX722" fmla="*/ 7759043 w 8074110"/>
              <a:gd name="connsiteY722" fmla="*/ 5365418 h 7505871"/>
              <a:gd name="connsiteX723" fmla="*/ 7623569 w 8074110"/>
              <a:gd name="connsiteY723" fmla="*/ 5314326 h 7505871"/>
              <a:gd name="connsiteX724" fmla="*/ 7605765 w 8074110"/>
              <a:gd name="connsiteY724" fmla="*/ 5269426 h 7505871"/>
              <a:gd name="connsiteX725" fmla="*/ 7917737 w 8074110"/>
              <a:gd name="connsiteY725" fmla="*/ 4875397 h 7505871"/>
              <a:gd name="connsiteX726" fmla="*/ 8072562 w 8074110"/>
              <a:gd name="connsiteY726" fmla="*/ 4774761 h 7505871"/>
              <a:gd name="connsiteX727" fmla="*/ 8072562 w 8074110"/>
              <a:gd name="connsiteY727" fmla="*/ 4715155 h 7505871"/>
              <a:gd name="connsiteX728" fmla="*/ 7588734 w 8074110"/>
              <a:gd name="connsiteY728" fmla="*/ 5193561 h 7505871"/>
              <a:gd name="connsiteX729" fmla="*/ 7574027 w 8074110"/>
              <a:gd name="connsiteY729" fmla="*/ 5226849 h 7505871"/>
              <a:gd name="connsiteX730" fmla="*/ 7567060 w 8074110"/>
              <a:gd name="connsiteY730" fmla="*/ 5232269 h 7505871"/>
              <a:gd name="connsiteX731" fmla="*/ 7550804 w 8074110"/>
              <a:gd name="connsiteY731" fmla="*/ 5128536 h 7505871"/>
              <a:gd name="connsiteX732" fmla="*/ 7476486 w 8074110"/>
              <a:gd name="connsiteY732" fmla="*/ 4561102 h 7505871"/>
              <a:gd name="connsiteX733" fmla="*/ 7512871 w 8074110"/>
              <a:gd name="connsiteY733" fmla="*/ 4526267 h 7505871"/>
              <a:gd name="connsiteX734" fmla="*/ 7744334 w 8074110"/>
              <a:gd name="connsiteY734" fmla="*/ 4535557 h 7505871"/>
              <a:gd name="connsiteX735" fmla="*/ 8072562 w 8074110"/>
              <a:gd name="connsiteY735" fmla="*/ 4622258 h 7505871"/>
              <a:gd name="connsiteX736" fmla="*/ 8072562 w 8074110"/>
              <a:gd name="connsiteY736" fmla="*/ 4568844 h 7505871"/>
              <a:gd name="connsiteX737" fmla="*/ 7770654 w 8074110"/>
              <a:gd name="connsiteY737" fmla="*/ 4499174 h 7505871"/>
              <a:gd name="connsiteX738" fmla="*/ 7519838 w 8074110"/>
              <a:gd name="connsiteY738" fmla="*/ 4483690 h 7505871"/>
              <a:gd name="connsiteX739" fmla="*/ 7461005 w 8074110"/>
              <a:gd name="connsiteY739" fmla="*/ 4427179 h 7505871"/>
              <a:gd name="connsiteX740" fmla="*/ 7389784 w 8074110"/>
              <a:gd name="connsiteY740" fmla="*/ 3848909 h 7505871"/>
              <a:gd name="connsiteX741" fmla="*/ 7420750 w 8074110"/>
              <a:gd name="connsiteY741" fmla="*/ 3808654 h 7505871"/>
              <a:gd name="connsiteX742" fmla="*/ 7762912 w 8074110"/>
              <a:gd name="connsiteY742" fmla="*/ 3749823 h 7505871"/>
              <a:gd name="connsiteX743" fmla="*/ 8072562 w 8074110"/>
              <a:gd name="connsiteY743" fmla="*/ 3759884 h 7505871"/>
              <a:gd name="connsiteX744" fmla="*/ 8072562 w 8074110"/>
              <a:gd name="connsiteY744" fmla="*/ 3713438 h 7505871"/>
              <a:gd name="connsiteX745" fmla="*/ 7848067 w 8074110"/>
              <a:gd name="connsiteY745" fmla="*/ 3704924 h 7505871"/>
              <a:gd name="connsiteX746" fmla="*/ 7498162 w 8074110"/>
              <a:gd name="connsiteY746" fmla="*/ 3756790 h 7505871"/>
              <a:gd name="connsiteX747" fmla="*/ 7406041 w 8074110"/>
              <a:gd name="connsiteY747" fmla="*/ 3768402 h 7505871"/>
              <a:gd name="connsiteX748" fmla="*/ 7376625 w 8074110"/>
              <a:gd name="connsiteY748" fmla="*/ 3743628 h 7505871"/>
              <a:gd name="connsiteX749" fmla="*/ 7317791 w 8074110"/>
              <a:gd name="connsiteY749" fmla="*/ 3277606 h 7505871"/>
              <a:gd name="connsiteX750" fmla="*/ 7329403 w 8074110"/>
              <a:gd name="connsiteY750" fmla="*/ 3245093 h 7505871"/>
              <a:gd name="connsiteX751" fmla="*/ 7556221 w 8074110"/>
              <a:gd name="connsiteY751" fmla="*/ 3145229 h 7505871"/>
              <a:gd name="connsiteX752" fmla="*/ 8072562 w 8074110"/>
              <a:gd name="connsiteY752" fmla="*/ 3045368 h 7505871"/>
              <a:gd name="connsiteX753" fmla="*/ 8072562 w 8074110"/>
              <a:gd name="connsiteY753" fmla="*/ 3005888 h 7505871"/>
              <a:gd name="connsiteX754" fmla="*/ 7445521 w 8074110"/>
              <a:gd name="connsiteY754" fmla="*/ 3144457 h 7505871"/>
              <a:gd name="connsiteX755" fmla="*/ 7328628 w 8074110"/>
              <a:gd name="connsiteY755" fmla="*/ 3199420 h 7505871"/>
              <a:gd name="connsiteX756" fmla="*/ 7304630 w 8074110"/>
              <a:gd name="connsiteY756" fmla="*/ 3186259 h 7505871"/>
              <a:gd name="connsiteX757" fmla="*/ 7258183 w 8074110"/>
              <a:gd name="connsiteY757" fmla="*/ 2868867 h 7505871"/>
              <a:gd name="connsiteX758" fmla="*/ 7267472 w 8074110"/>
              <a:gd name="connsiteY758" fmla="*/ 2846419 h 7505871"/>
              <a:gd name="connsiteX759" fmla="*/ 7736592 w 8074110"/>
              <a:gd name="connsiteY759" fmla="*/ 2501935 h 7505871"/>
              <a:gd name="connsiteX760" fmla="*/ 8072562 w 8074110"/>
              <a:gd name="connsiteY760" fmla="*/ 2323111 h 7505871"/>
              <a:gd name="connsiteX761" fmla="*/ 8072562 w 8074110"/>
              <a:gd name="connsiteY761" fmla="*/ 2263504 h 7505871"/>
              <a:gd name="connsiteX762" fmla="*/ 7247346 w 8074110"/>
              <a:gd name="connsiteY762" fmla="*/ 2789134 h 7505871"/>
              <a:gd name="connsiteX763" fmla="*/ 7204769 w 8074110"/>
              <a:gd name="connsiteY763" fmla="*/ 2536769 h 7505871"/>
              <a:gd name="connsiteX764" fmla="*/ 7194707 w 8074110"/>
              <a:gd name="connsiteY764" fmla="*/ 2481808 h 7505871"/>
              <a:gd name="connsiteX765" fmla="*/ 7218703 w 8074110"/>
              <a:gd name="connsiteY765" fmla="*/ 2341689 h 7505871"/>
              <a:gd name="connsiteX766" fmla="*/ 7498162 w 8074110"/>
              <a:gd name="connsiteY766" fmla="*/ 2079261 h 7505871"/>
              <a:gd name="connsiteX767" fmla="*/ 7934769 w 8074110"/>
              <a:gd name="connsiteY767" fmla="*/ 1906633 h 7505871"/>
              <a:gd name="connsiteX768" fmla="*/ 7950250 w 8074110"/>
              <a:gd name="connsiteY768" fmla="*/ 1901988 h 7505871"/>
              <a:gd name="connsiteX769" fmla="*/ 8072562 w 8074110"/>
              <a:gd name="connsiteY769" fmla="*/ 1913600 h 7505871"/>
              <a:gd name="connsiteX770" fmla="*/ 8072562 w 8074110"/>
              <a:gd name="connsiteY770" fmla="*/ 1860961 h 7505871"/>
              <a:gd name="connsiteX771" fmla="*/ 7922382 w 8074110"/>
              <a:gd name="connsiteY771" fmla="*/ 1541246 h 7505871"/>
              <a:gd name="connsiteX772" fmla="*/ 8023793 w 8074110"/>
              <a:gd name="connsiteY772" fmla="*/ 1045033 h 7505871"/>
              <a:gd name="connsiteX773" fmla="*/ 8072562 w 8074110"/>
              <a:gd name="connsiteY773" fmla="*/ 933558 h 7505871"/>
              <a:gd name="connsiteX774" fmla="*/ 8072562 w 8074110"/>
              <a:gd name="connsiteY774" fmla="*/ 834472 h 7505871"/>
              <a:gd name="connsiteX775" fmla="*/ 8057853 w 8074110"/>
              <a:gd name="connsiteY775" fmla="*/ 850729 h 7505871"/>
              <a:gd name="connsiteX776" fmla="*/ 7875935 w 8074110"/>
              <a:gd name="connsiteY776" fmla="*/ 1487832 h 7505871"/>
              <a:gd name="connsiteX777" fmla="*/ 7917737 w 8074110"/>
              <a:gd name="connsiteY777" fmla="*/ 1746388 h 7505871"/>
              <a:gd name="connsiteX778" fmla="*/ 7834133 w 8074110"/>
              <a:gd name="connsiteY778" fmla="*/ 1685234 h 7505871"/>
              <a:gd name="connsiteX779" fmla="*/ 7668469 w 8074110"/>
              <a:gd name="connsiteY779" fmla="*/ 1563695 h 7505871"/>
              <a:gd name="connsiteX780" fmla="*/ 7553899 w 8074110"/>
              <a:gd name="connsiteY780" fmla="*/ 1286560 h 7505871"/>
              <a:gd name="connsiteX781" fmla="*/ 7736592 w 8074110"/>
              <a:gd name="connsiteY781" fmla="*/ 785700 h 7505871"/>
              <a:gd name="connsiteX782" fmla="*/ 7778394 w 8074110"/>
              <a:gd name="connsiteY782" fmla="*/ 759382 h 7505871"/>
              <a:gd name="connsiteX783" fmla="*/ 8041597 w 8074110"/>
              <a:gd name="connsiteY783" fmla="*/ 728417 h 7505871"/>
              <a:gd name="connsiteX784" fmla="*/ 8074110 w 8074110"/>
              <a:gd name="connsiteY784" fmla="*/ 722222 h 7505871"/>
              <a:gd name="connsiteX785" fmla="*/ 8074110 w 8074110"/>
              <a:gd name="connsiteY785" fmla="*/ 688937 h 7505871"/>
              <a:gd name="connsiteX786" fmla="*/ 7787683 w 8074110"/>
              <a:gd name="connsiteY786" fmla="*/ 719127 h 7505871"/>
              <a:gd name="connsiteX787" fmla="*/ 7550029 w 8074110"/>
              <a:gd name="connsiteY787" fmla="*/ 603007 h 7505871"/>
              <a:gd name="connsiteX788" fmla="*/ 7534545 w 8074110"/>
              <a:gd name="connsiteY788" fmla="*/ 359158 h 7505871"/>
              <a:gd name="connsiteX789" fmla="*/ 7626666 w 8074110"/>
              <a:gd name="connsiteY789" fmla="*/ 251555 h 7505871"/>
              <a:gd name="connsiteX790" fmla="*/ 7819424 w 8074110"/>
              <a:gd name="connsiteY790" fmla="*/ 127696 h 7505871"/>
              <a:gd name="connsiteX791" fmla="*/ 7926252 w 8074110"/>
              <a:gd name="connsiteY791" fmla="*/ 76604 h 7505871"/>
              <a:gd name="connsiteX792" fmla="*/ 8074110 w 8074110"/>
              <a:gd name="connsiteY792" fmla="*/ 636295 h 7505871"/>
              <a:gd name="connsiteX793" fmla="*/ 8074110 w 8074110"/>
              <a:gd name="connsiteY793" fmla="*/ 589848 h 7505871"/>
              <a:gd name="connsiteX794" fmla="*/ 8012954 w 8074110"/>
              <a:gd name="connsiteY794" fmla="*/ 46414 h 7505871"/>
              <a:gd name="connsiteX795" fmla="*/ 8071012 w 8074110"/>
              <a:gd name="connsiteY795" fmla="*/ 11578 h 7505871"/>
              <a:gd name="connsiteX796" fmla="*/ 8071012 w 8074110"/>
              <a:gd name="connsiteY796" fmla="*/ 4611 h 7505871"/>
              <a:gd name="connsiteX797" fmla="*/ 7829488 w 8074110"/>
              <a:gd name="connsiteY797" fmla="*/ 4611 h 7505871"/>
              <a:gd name="connsiteX798" fmla="*/ 7829488 w 8074110"/>
              <a:gd name="connsiteY798" fmla="*/ 10028 h 7505871"/>
              <a:gd name="connsiteX799" fmla="*/ 7950250 w 8074110"/>
              <a:gd name="connsiteY799" fmla="*/ 17770 h 7505871"/>
              <a:gd name="connsiteX800" fmla="*/ 7735817 w 8074110"/>
              <a:gd name="connsiteY800" fmla="*/ 131568 h 7505871"/>
              <a:gd name="connsiteX801" fmla="*/ 7637503 w 8074110"/>
              <a:gd name="connsiteY801" fmla="*/ 166403 h 7505871"/>
              <a:gd name="connsiteX802" fmla="*/ 6933826 w 8074110"/>
              <a:gd name="connsiteY802" fmla="*/ 19318 h 7505871"/>
              <a:gd name="connsiteX803" fmla="*/ 6868026 w 8074110"/>
              <a:gd name="connsiteY803" fmla="*/ 8481 h 7505871"/>
              <a:gd name="connsiteX804" fmla="*/ 7534545 w 8074110"/>
              <a:gd name="connsiteY804" fmla="*/ 226009 h 7505871"/>
              <a:gd name="connsiteX805" fmla="*/ 7524483 w 8074110"/>
              <a:gd name="connsiteY805" fmla="*/ 237621 h 7505871"/>
              <a:gd name="connsiteX806" fmla="*/ 7244249 w 8074110"/>
              <a:gd name="connsiteY806" fmla="*/ 413347 h 7505871"/>
              <a:gd name="connsiteX807" fmla="*/ 7223348 w 8074110"/>
              <a:gd name="connsiteY807" fmla="*/ 421864 h 7505871"/>
              <a:gd name="connsiteX808" fmla="*/ 6830868 w 8074110"/>
              <a:gd name="connsiteY808" fmla="*/ 303422 h 7505871"/>
              <a:gd name="connsiteX809" fmla="*/ 6813837 w 8074110"/>
              <a:gd name="connsiteY809" fmla="*/ 261619 h 7505871"/>
              <a:gd name="connsiteX810" fmla="*/ 6854092 w 8074110"/>
              <a:gd name="connsiteY810" fmla="*/ 26285 h 7505871"/>
              <a:gd name="connsiteX811" fmla="*/ 6850222 w 8074110"/>
              <a:gd name="connsiteY811" fmla="*/ 3836 h 7505871"/>
              <a:gd name="connsiteX812" fmla="*/ 6830299 w 8074110"/>
              <a:gd name="connsiteY812"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47364 w 8074110"/>
              <a:gd name="connsiteY581" fmla="*/ 814344 h 7505871"/>
              <a:gd name="connsiteX582" fmla="*/ 2795361 w 8074110"/>
              <a:gd name="connsiteY582" fmla="*/ 858468 h 7505871"/>
              <a:gd name="connsiteX583" fmla="*/ 2798458 w 8074110"/>
              <a:gd name="connsiteY583" fmla="*/ 853051 h 7505871"/>
              <a:gd name="connsiteX584" fmla="*/ 2820132 w 8074110"/>
              <a:gd name="connsiteY584" fmla="*/ 871630 h 7505871"/>
              <a:gd name="connsiteX585" fmla="*/ 3416208 w 8074110"/>
              <a:gd name="connsiteY585" fmla="*/ 1705361 h 7505871"/>
              <a:gd name="connsiteX586" fmla="*/ 3403821 w 8074110"/>
              <a:gd name="connsiteY586" fmla="*/ 1733229 h 7505871"/>
              <a:gd name="connsiteX587" fmla="*/ 3220356 w 8074110"/>
              <a:gd name="connsiteY587" fmla="*/ 1788965 h 7505871"/>
              <a:gd name="connsiteX588" fmla="*/ 3183971 w 8074110"/>
              <a:gd name="connsiteY588" fmla="*/ 1778128 h 7505871"/>
              <a:gd name="connsiteX589" fmla="*/ 2802328 w 8074110"/>
              <a:gd name="connsiteY589" fmla="*/ 1303589 h 7505871"/>
              <a:gd name="connsiteX590" fmla="*/ 2734980 w 8074110"/>
              <a:gd name="connsiteY590" fmla="*/ 1223082 h 7505871"/>
              <a:gd name="connsiteX591" fmla="*/ 1721651 w 8074110"/>
              <a:gd name="connsiteY591" fmla="*/ 208205 h 7505871"/>
              <a:gd name="connsiteX592" fmla="*/ 1725523 w 8074110"/>
              <a:gd name="connsiteY592" fmla="*/ 200464 h 7505871"/>
              <a:gd name="connsiteX593" fmla="*/ 5759578 w 8074110"/>
              <a:gd name="connsiteY593" fmla="*/ 140662 h 7505871"/>
              <a:gd name="connsiteX594" fmla="*/ 5822184 w 8074110"/>
              <a:gd name="connsiteY594" fmla="*/ 174918 h 7505871"/>
              <a:gd name="connsiteX595" fmla="*/ 6050551 w 8074110"/>
              <a:gd name="connsiteY595" fmla="*/ 345224 h 7505871"/>
              <a:gd name="connsiteX596" fmla="*/ 6064485 w 8074110"/>
              <a:gd name="connsiteY596" fmla="*/ 389351 h 7505871"/>
              <a:gd name="connsiteX597" fmla="*/ 5850827 w 8074110"/>
              <a:gd name="connsiteY597" fmla="*/ 619264 h 7505871"/>
              <a:gd name="connsiteX598" fmla="*/ 5812120 w 8074110"/>
              <a:gd name="connsiteY598" fmla="*/ 623909 h 7505871"/>
              <a:gd name="connsiteX599" fmla="*/ 5306617 w 8074110"/>
              <a:gd name="connsiteY599" fmla="*/ 537981 h 7505871"/>
              <a:gd name="connsiteX600" fmla="*/ 5287266 w 8074110"/>
              <a:gd name="connsiteY600" fmla="*/ 532562 h 7505871"/>
              <a:gd name="connsiteX601" fmla="*/ 5484666 w 8074110"/>
              <a:gd name="connsiteY601" fmla="*/ 433476 h 7505871"/>
              <a:gd name="connsiteX602" fmla="*/ 5716131 w 8074110"/>
              <a:gd name="connsiteY602" fmla="*/ 198141 h 7505871"/>
              <a:gd name="connsiteX603" fmla="*/ 5759578 w 8074110"/>
              <a:gd name="connsiteY603" fmla="*/ 140662 h 7505871"/>
              <a:gd name="connsiteX604" fmla="*/ 6792161 w 8074110"/>
              <a:gd name="connsiteY604" fmla="*/ 69637 h 7505871"/>
              <a:gd name="connsiteX605" fmla="*/ 6756550 w 8074110"/>
              <a:gd name="connsiteY605" fmla="*/ 261619 h 7505871"/>
              <a:gd name="connsiteX606" fmla="*/ 6617984 w 8074110"/>
              <a:gd name="connsiteY606" fmla="*/ 446635 h 7505871"/>
              <a:gd name="connsiteX607" fmla="*/ 6420582 w 8074110"/>
              <a:gd name="connsiteY607" fmla="*/ 545724 h 7505871"/>
              <a:gd name="connsiteX608" fmla="*/ 6386520 w 8074110"/>
              <a:gd name="connsiteY608" fmla="*/ 543401 h 7505871"/>
              <a:gd name="connsiteX609" fmla="*/ 6167444 w 8074110"/>
              <a:gd name="connsiteY609" fmla="*/ 376190 h 7505871"/>
              <a:gd name="connsiteX610" fmla="*/ 6792161 w 8074110"/>
              <a:gd name="connsiteY610" fmla="*/ 69637 h 7505871"/>
              <a:gd name="connsiteX611" fmla="*/ 6830299 w 8074110"/>
              <a:gd name="connsiteY611" fmla="*/ 401 h 7505871"/>
              <a:gd name="connsiteX612" fmla="*/ 6773582 w 8074110"/>
              <a:gd name="connsiteY612" fmla="*/ 27835 h 7505871"/>
              <a:gd name="connsiteX613" fmla="*/ 6302140 w 8074110"/>
              <a:gd name="connsiteY613" fmla="*/ 343677 h 7505871"/>
              <a:gd name="connsiteX614" fmla="*/ 6071452 w 8074110"/>
              <a:gd name="connsiteY614" fmla="*/ 304197 h 7505871"/>
              <a:gd name="connsiteX615" fmla="*/ 5949915 w 8074110"/>
              <a:gd name="connsiteY615" fmla="*/ 212850 h 7505871"/>
              <a:gd name="connsiteX616" fmla="*/ 5809025 w 8074110"/>
              <a:gd name="connsiteY616" fmla="*/ 105247 h 7505871"/>
              <a:gd name="connsiteX617" fmla="*/ 6016489 w 8074110"/>
              <a:gd name="connsiteY617" fmla="*/ 8481 h 7505871"/>
              <a:gd name="connsiteX618" fmla="*/ 6001007 w 8074110"/>
              <a:gd name="connsiteY618" fmla="*/ 3061 h 7505871"/>
              <a:gd name="connsiteX619" fmla="*/ 5795091 w 8074110"/>
              <a:gd name="connsiteY619" fmla="*/ 51058 h 7505871"/>
              <a:gd name="connsiteX620" fmla="*/ 5725418 w 8074110"/>
              <a:gd name="connsiteY620" fmla="*/ 40219 h 7505871"/>
              <a:gd name="connsiteX621" fmla="*/ 5613945 w 8074110"/>
              <a:gd name="connsiteY621" fmla="*/ 8481 h 7505871"/>
              <a:gd name="connsiteX622" fmla="*/ 5681293 w 8074110"/>
              <a:gd name="connsiteY622" fmla="*/ 62670 h 7505871"/>
              <a:gd name="connsiteX623" fmla="*/ 5692905 w 8074110"/>
              <a:gd name="connsiteY623" fmla="*/ 126148 h 7505871"/>
              <a:gd name="connsiteX624" fmla="*/ 5659619 w 8074110"/>
              <a:gd name="connsiteY624" fmla="*/ 178787 h 7505871"/>
              <a:gd name="connsiteX625" fmla="*/ 5438219 w 8074110"/>
              <a:gd name="connsiteY625" fmla="*/ 396318 h 7505871"/>
              <a:gd name="connsiteX626" fmla="*/ 5299651 w 8074110"/>
              <a:gd name="connsiteY626" fmla="*/ 465989 h 7505871"/>
              <a:gd name="connsiteX627" fmla="*/ 5051157 w 8074110"/>
              <a:gd name="connsiteY627" fmla="*/ 501599 h 7505871"/>
              <a:gd name="connsiteX628" fmla="*/ 5017869 w 8074110"/>
              <a:gd name="connsiteY628" fmla="*/ 498502 h 7505871"/>
              <a:gd name="connsiteX629" fmla="*/ 4896331 w 8074110"/>
              <a:gd name="connsiteY629" fmla="*/ 483020 h 7505871"/>
              <a:gd name="connsiteX630" fmla="*/ 5006257 w 8074110"/>
              <a:gd name="connsiteY630" fmla="*/ 368448 h 7505871"/>
              <a:gd name="connsiteX631" fmla="*/ 5178888 w 8074110"/>
              <a:gd name="connsiteY631" fmla="*/ 35574 h 7505871"/>
              <a:gd name="connsiteX632" fmla="*/ 5148697 w 8074110"/>
              <a:gd name="connsiteY632" fmla="*/ 4611 h 7505871"/>
              <a:gd name="connsiteX633" fmla="*/ 5130119 w 8074110"/>
              <a:gd name="connsiteY633" fmla="*/ 33252 h 7505871"/>
              <a:gd name="connsiteX634" fmla="*/ 4968327 w 8074110"/>
              <a:gd name="connsiteY634" fmla="*/ 335162 h 7505871"/>
              <a:gd name="connsiteX635" fmla="*/ 4842143 w 8074110"/>
              <a:gd name="connsiteY635" fmla="*/ 457472 h 7505871"/>
              <a:gd name="connsiteX636" fmla="*/ 4792601 w 8074110"/>
              <a:gd name="connsiteY636" fmla="*/ 475278 h 7505871"/>
              <a:gd name="connsiteX637" fmla="*/ 4347477 w 8074110"/>
              <a:gd name="connsiteY637" fmla="*/ 432701 h 7505871"/>
              <a:gd name="connsiteX638" fmla="*/ 4253811 w 8074110"/>
              <a:gd name="connsiteY638" fmla="*/ 421089 h 7505871"/>
              <a:gd name="connsiteX639" fmla="*/ 4693512 w 8074110"/>
              <a:gd name="connsiteY639" fmla="*/ 8481 h 7505871"/>
              <a:gd name="connsiteX640" fmla="*/ 4611455 w 8074110"/>
              <a:gd name="connsiteY640" fmla="*/ 22415 h 7505871"/>
              <a:gd name="connsiteX641" fmla="*/ 4196524 w 8074110"/>
              <a:gd name="connsiteY641" fmla="*/ 402510 h 7505871"/>
              <a:gd name="connsiteX642" fmla="*/ 4148530 w 8074110"/>
              <a:gd name="connsiteY642" fmla="*/ 417219 h 7505871"/>
              <a:gd name="connsiteX643" fmla="*/ 3828041 w 8074110"/>
              <a:gd name="connsiteY643" fmla="*/ 393221 h 7505871"/>
              <a:gd name="connsiteX644" fmla="*/ 3665477 w 8074110"/>
              <a:gd name="connsiteY644" fmla="*/ 380834 h 7505871"/>
              <a:gd name="connsiteX645" fmla="*/ 3924032 w 8074110"/>
              <a:gd name="connsiteY645" fmla="*/ 10028 h 7505871"/>
              <a:gd name="connsiteX646" fmla="*/ 3841203 w 8074110"/>
              <a:gd name="connsiteY646" fmla="*/ 46414 h 7505871"/>
              <a:gd name="connsiteX647" fmla="*/ 3613610 w 8074110"/>
              <a:gd name="connsiteY647" fmla="*/ 359933 h 7505871"/>
              <a:gd name="connsiteX648" fmla="*/ 3573355 w 8074110"/>
              <a:gd name="connsiteY648" fmla="*/ 376190 h 7505871"/>
              <a:gd name="connsiteX649" fmla="*/ 2866581 w 8074110"/>
              <a:gd name="connsiteY649" fmla="*/ 318906 h 7505871"/>
              <a:gd name="connsiteX650" fmla="*/ 2819359 w 8074110"/>
              <a:gd name="connsiteY650" fmla="*/ 301874 h 7505871"/>
              <a:gd name="connsiteX651" fmla="*/ 2984246 w 8074110"/>
              <a:gd name="connsiteY651" fmla="*/ 10028 h 7505871"/>
              <a:gd name="connsiteX652" fmla="*/ 2922318 w 8074110"/>
              <a:gd name="connsiteY652" fmla="*/ 39446 h 7505871"/>
              <a:gd name="connsiteX653" fmla="*/ 2779879 w 8074110"/>
              <a:gd name="connsiteY653" fmla="*/ 285618 h 7505871"/>
              <a:gd name="connsiteX654" fmla="*/ 2736527 w 8074110"/>
              <a:gd name="connsiteY654" fmla="*/ 306519 h 7505871"/>
              <a:gd name="connsiteX655" fmla="*/ 2190770 w 8074110"/>
              <a:gd name="connsiteY655" fmla="*/ 240718 h 7505871"/>
              <a:gd name="connsiteX656" fmla="*/ 2157482 w 8074110"/>
              <a:gd name="connsiteY656" fmla="*/ 207430 h 7505871"/>
              <a:gd name="connsiteX657" fmla="*/ 2173739 w 8074110"/>
              <a:gd name="connsiteY657" fmla="*/ 124598 h 7505871"/>
              <a:gd name="connsiteX658" fmla="*/ 2247281 w 8074110"/>
              <a:gd name="connsiteY658" fmla="*/ 8481 h 7505871"/>
              <a:gd name="connsiteX659" fmla="*/ 2202382 w 8074110"/>
              <a:gd name="connsiteY659" fmla="*/ 13126 h 7505871"/>
              <a:gd name="connsiteX660" fmla="*/ 2109488 w 8074110"/>
              <a:gd name="connsiteY660" fmla="*/ 196594 h 7505871"/>
              <a:gd name="connsiteX661" fmla="*/ 2073878 w 8074110"/>
              <a:gd name="connsiteY661" fmla="*/ 223687 h 7505871"/>
              <a:gd name="connsiteX662" fmla="*/ 1782807 w 8074110"/>
              <a:gd name="connsiteY662" fmla="*/ 178015 h 7505871"/>
              <a:gd name="connsiteX663" fmla="*/ 1743327 w 8074110"/>
              <a:gd name="connsiteY663" fmla="*/ 94408 h 7505871"/>
              <a:gd name="connsiteX664" fmla="*/ 1789774 w 8074110"/>
              <a:gd name="connsiteY664" fmla="*/ 10803 h 7505871"/>
              <a:gd name="connsiteX665" fmla="*/ 1709266 w 8074110"/>
              <a:gd name="connsiteY665" fmla="*/ 48736 h 7505871"/>
              <a:gd name="connsiteX666" fmla="*/ 1667462 w 8074110"/>
              <a:gd name="connsiteY666" fmla="*/ 127696 h 7505871"/>
              <a:gd name="connsiteX667" fmla="*/ 1618692 w 8074110"/>
              <a:gd name="connsiteY667" fmla="*/ 152469 h 7505871"/>
              <a:gd name="connsiteX668" fmla="*/ 853860 w 8074110"/>
              <a:gd name="connsiteY668" fmla="*/ 29382 h 7505871"/>
              <a:gd name="connsiteX669" fmla="*/ 474537 w 8074110"/>
              <a:gd name="connsiteY669" fmla="*/ 9256 h 7505871"/>
              <a:gd name="connsiteX670" fmla="*/ 493891 w 8074110"/>
              <a:gd name="connsiteY670" fmla="*/ 12351 h 7505871"/>
              <a:gd name="connsiteX671" fmla="*/ 733870 w 8074110"/>
              <a:gd name="connsiteY671" fmla="*/ 40994 h 7505871"/>
              <a:gd name="connsiteX672" fmla="*/ 1561409 w 8074110"/>
              <a:gd name="connsiteY672" fmla="*/ 171820 h 7505871"/>
              <a:gd name="connsiteX673" fmla="*/ 1631854 w 8074110"/>
              <a:gd name="connsiteY673" fmla="*/ 187304 h 7505871"/>
              <a:gd name="connsiteX674" fmla="*/ 1772742 w 8074110"/>
              <a:gd name="connsiteY674" fmla="*/ 322001 h 7505871"/>
              <a:gd name="connsiteX675" fmla="*/ 1567601 w 8074110"/>
              <a:gd name="connsiteY675" fmla="*/ 346774 h 7505871"/>
              <a:gd name="connsiteX676" fmla="*/ 1264918 w 8074110"/>
              <a:gd name="connsiteY676" fmla="*/ 319678 h 7505871"/>
              <a:gd name="connsiteX677" fmla="*/ 966880 w 8074110"/>
              <a:gd name="connsiteY677" fmla="*/ 322776 h 7505871"/>
              <a:gd name="connsiteX678" fmla="*/ 839151 w 8074110"/>
              <a:gd name="connsiteY678" fmla="*/ 293357 h 7505871"/>
              <a:gd name="connsiteX679" fmla="*/ 116893 w 8074110"/>
              <a:gd name="connsiteY679" fmla="*/ 13126 h 7505871"/>
              <a:gd name="connsiteX680" fmla="*/ 0 w 8074110"/>
              <a:gd name="connsiteY680" fmla="*/ 6159 h 7505871"/>
              <a:gd name="connsiteX681" fmla="*/ 30191 w 8074110"/>
              <a:gd name="connsiteY681" fmla="*/ 27060 h 7505871"/>
              <a:gd name="connsiteX682" fmla="*/ 863149 w 8074110"/>
              <a:gd name="connsiteY682" fmla="*/ 349096 h 7505871"/>
              <a:gd name="connsiteX683" fmla="*/ 2691628 w 8074110"/>
              <a:gd name="connsiteY683" fmla="*/ 1437513 h 7505871"/>
              <a:gd name="connsiteX684" fmla="*/ 2729173 w 8074110"/>
              <a:gd name="connsiteY684" fmla="*/ 1480575 h 7505871"/>
              <a:gd name="connsiteX685" fmla="*/ 2737964 w 8074110"/>
              <a:gd name="connsiteY685" fmla="*/ 1521053 h 7505871"/>
              <a:gd name="connsiteX686" fmla="*/ 2751607 w 8074110"/>
              <a:gd name="connsiteY686" fmla="*/ 1513346 h 7505871"/>
              <a:gd name="connsiteX687" fmla="*/ 2789941 w 8074110"/>
              <a:gd name="connsiteY687" fmla="*/ 1581205 h 7505871"/>
              <a:gd name="connsiteX688" fmla="*/ 2789941 w 8074110"/>
              <a:gd name="connsiteY688" fmla="*/ 1521120 h 7505871"/>
              <a:gd name="connsiteX689" fmla="*/ 3149135 w 8074110"/>
              <a:gd name="connsiteY689" fmla="*/ 1826898 h 7505871"/>
              <a:gd name="connsiteX690" fmla="*/ 3180873 w 8074110"/>
              <a:gd name="connsiteY690" fmla="*/ 1850896 h 7505871"/>
              <a:gd name="connsiteX691" fmla="*/ 3685603 w 8074110"/>
              <a:gd name="connsiteY691" fmla="*/ 2128807 h 7505871"/>
              <a:gd name="connsiteX692" fmla="*/ 4074212 w 8074110"/>
              <a:gd name="connsiteY692" fmla="*/ 2380398 h 7505871"/>
              <a:gd name="connsiteX693" fmla="*/ 4482176 w 8074110"/>
              <a:gd name="connsiteY693" fmla="*/ 2882804 h 7505871"/>
              <a:gd name="connsiteX694" fmla="*/ 4615325 w 8074110"/>
              <a:gd name="connsiteY694" fmla="*/ 3032983 h 7505871"/>
              <a:gd name="connsiteX695" fmla="*/ 4938909 w 8074110"/>
              <a:gd name="connsiteY695" fmla="*/ 3311666 h 7505871"/>
              <a:gd name="connsiteX696" fmla="*/ 5464539 w 8074110"/>
              <a:gd name="connsiteY696" fmla="*/ 3821815 h 7505871"/>
              <a:gd name="connsiteX697" fmla="*/ 5862439 w 8074110"/>
              <a:gd name="connsiteY697" fmla="*/ 4371442 h 7505871"/>
              <a:gd name="connsiteX698" fmla="*/ 5925142 w 8074110"/>
              <a:gd name="connsiteY698" fmla="*/ 4423309 h 7505871"/>
              <a:gd name="connsiteX699" fmla="*/ 5960752 w 8074110"/>
              <a:gd name="connsiteY699" fmla="*/ 4439565 h 7505871"/>
              <a:gd name="connsiteX700" fmla="*/ 6221633 w 8074110"/>
              <a:gd name="connsiteY700" fmla="*/ 4609099 h 7505871"/>
              <a:gd name="connsiteX701" fmla="*/ 6602500 w 8074110"/>
              <a:gd name="connsiteY701" fmla="*/ 4887784 h 7505871"/>
              <a:gd name="connsiteX702" fmla="*/ 7161419 w 8074110"/>
              <a:gd name="connsiteY702" fmla="*/ 5593785 h 7505871"/>
              <a:gd name="connsiteX703" fmla="*/ 7807037 w 8074110"/>
              <a:gd name="connsiteY703" fmla="*/ 6708523 h 7505871"/>
              <a:gd name="connsiteX704" fmla="*/ 7824068 w 8074110"/>
              <a:gd name="connsiteY704" fmla="*/ 6754970 h 7505871"/>
              <a:gd name="connsiteX705" fmla="*/ 7999795 w 8074110"/>
              <a:gd name="connsiteY705" fmla="*/ 7317758 h 7505871"/>
              <a:gd name="connsiteX706" fmla="*/ 8071787 w 8074110"/>
              <a:gd name="connsiteY706" fmla="*/ 7505871 h 7505871"/>
              <a:gd name="connsiteX707" fmla="*/ 8071787 w 8074110"/>
              <a:gd name="connsiteY707" fmla="*/ 7399815 h 7505871"/>
              <a:gd name="connsiteX708" fmla="*/ 7950250 w 8074110"/>
              <a:gd name="connsiteY708" fmla="*/ 7039849 h 7505871"/>
              <a:gd name="connsiteX709" fmla="*/ 7865096 w 8074110"/>
              <a:gd name="connsiteY709" fmla="*/ 6744905 h 7505871"/>
              <a:gd name="connsiteX710" fmla="*/ 7863548 w 8074110"/>
              <a:gd name="connsiteY710" fmla="*/ 6706200 h 7505871"/>
              <a:gd name="connsiteX711" fmla="*/ 8043144 w 8074110"/>
              <a:gd name="connsiteY711" fmla="*/ 6277336 h 7505871"/>
              <a:gd name="connsiteX712" fmla="*/ 8072562 w 8074110"/>
              <a:gd name="connsiteY712" fmla="*/ 6272691 h 7505871"/>
              <a:gd name="connsiteX713" fmla="*/ 8072562 w 8074110"/>
              <a:gd name="connsiteY713" fmla="*/ 6153476 h 7505871"/>
              <a:gd name="connsiteX714" fmla="*/ 8052434 w 8074110"/>
              <a:gd name="connsiteY714" fmla="*/ 6144959 h 7505871"/>
              <a:gd name="connsiteX715" fmla="*/ 7593379 w 8074110"/>
              <a:gd name="connsiteY715" fmla="*/ 5359998 h 7505871"/>
              <a:gd name="connsiteX716" fmla="*/ 7591831 w 8074110"/>
              <a:gd name="connsiteY716" fmla="*/ 5353806 h 7505871"/>
              <a:gd name="connsiteX717" fmla="*/ 8052434 w 8074110"/>
              <a:gd name="connsiteY717" fmla="*/ 5624748 h 7505871"/>
              <a:gd name="connsiteX718" fmla="*/ 8072562 w 8074110"/>
              <a:gd name="connsiteY718" fmla="*/ 5650297 h 7505871"/>
              <a:gd name="connsiteX719" fmla="*/ 8072562 w 8074110"/>
              <a:gd name="connsiteY719" fmla="*/ 5564367 h 7505871"/>
              <a:gd name="connsiteX720" fmla="*/ 8059401 w 8074110"/>
              <a:gd name="connsiteY720" fmla="*/ 5555078 h 7505871"/>
              <a:gd name="connsiteX721" fmla="*/ 7759043 w 8074110"/>
              <a:gd name="connsiteY721" fmla="*/ 5365418 h 7505871"/>
              <a:gd name="connsiteX722" fmla="*/ 7623569 w 8074110"/>
              <a:gd name="connsiteY722" fmla="*/ 5314326 h 7505871"/>
              <a:gd name="connsiteX723" fmla="*/ 7605765 w 8074110"/>
              <a:gd name="connsiteY723" fmla="*/ 5269426 h 7505871"/>
              <a:gd name="connsiteX724" fmla="*/ 7917737 w 8074110"/>
              <a:gd name="connsiteY724" fmla="*/ 4875397 h 7505871"/>
              <a:gd name="connsiteX725" fmla="*/ 8072562 w 8074110"/>
              <a:gd name="connsiteY725" fmla="*/ 4774761 h 7505871"/>
              <a:gd name="connsiteX726" fmla="*/ 8072562 w 8074110"/>
              <a:gd name="connsiteY726" fmla="*/ 4715155 h 7505871"/>
              <a:gd name="connsiteX727" fmla="*/ 7588734 w 8074110"/>
              <a:gd name="connsiteY727" fmla="*/ 5193561 h 7505871"/>
              <a:gd name="connsiteX728" fmla="*/ 7574027 w 8074110"/>
              <a:gd name="connsiteY728" fmla="*/ 5226849 h 7505871"/>
              <a:gd name="connsiteX729" fmla="*/ 7567060 w 8074110"/>
              <a:gd name="connsiteY729" fmla="*/ 5232269 h 7505871"/>
              <a:gd name="connsiteX730" fmla="*/ 7550804 w 8074110"/>
              <a:gd name="connsiteY730" fmla="*/ 5128536 h 7505871"/>
              <a:gd name="connsiteX731" fmla="*/ 7476486 w 8074110"/>
              <a:gd name="connsiteY731" fmla="*/ 4561102 h 7505871"/>
              <a:gd name="connsiteX732" fmla="*/ 7512871 w 8074110"/>
              <a:gd name="connsiteY732" fmla="*/ 4526267 h 7505871"/>
              <a:gd name="connsiteX733" fmla="*/ 7744334 w 8074110"/>
              <a:gd name="connsiteY733" fmla="*/ 4535557 h 7505871"/>
              <a:gd name="connsiteX734" fmla="*/ 8072562 w 8074110"/>
              <a:gd name="connsiteY734" fmla="*/ 4622258 h 7505871"/>
              <a:gd name="connsiteX735" fmla="*/ 8072562 w 8074110"/>
              <a:gd name="connsiteY735" fmla="*/ 4568844 h 7505871"/>
              <a:gd name="connsiteX736" fmla="*/ 7770654 w 8074110"/>
              <a:gd name="connsiteY736" fmla="*/ 4499174 h 7505871"/>
              <a:gd name="connsiteX737" fmla="*/ 7519838 w 8074110"/>
              <a:gd name="connsiteY737" fmla="*/ 4483690 h 7505871"/>
              <a:gd name="connsiteX738" fmla="*/ 7461005 w 8074110"/>
              <a:gd name="connsiteY738" fmla="*/ 4427179 h 7505871"/>
              <a:gd name="connsiteX739" fmla="*/ 7389784 w 8074110"/>
              <a:gd name="connsiteY739" fmla="*/ 3848909 h 7505871"/>
              <a:gd name="connsiteX740" fmla="*/ 7420750 w 8074110"/>
              <a:gd name="connsiteY740" fmla="*/ 3808654 h 7505871"/>
              <a:gd name="connsiteX741" fmla="*/ 7762912 w 8074110"/>
              <a:gd name="connsiteY741" fmla="*/ 3749823 h 7505871"/>
              <a:gd name="connsiteX742" fmla="*/ 8072562 w 8074110"/>
              <a:gd name="connsiteY742" fmla="*/ 3759884 h 7505871"/>
              <a:gd name="connsiteX743" fmla="*/ 8072562 w 8074110"/>
              <a:gd name="connsiteY743" fmla="*/ 3713438 h 7505871"/>
              <a:gd name="connsiteX744" fmla="*/ 7848067 w 8074110"/>
              <a:gd name="connsiteY744" fmla="*/ 3704924 h 7505871"/>
              <a:gd name="connsiteX745" fmla="*/ 7498162 w 8074110"/>
              <a:gd name="connsiteY745" fmla="*/ 3756790 h 7505871"/>
              <a:gd name="connsiteX746" fmla="*/ 7406041 w 8074110"/>
              <a:gd name="connsiteY746" fmla="*/ 3768402 h 7505871"/>
              <a:gd name="connsiteX747" fmla="*/ 7376625 w 8074110"/>
              <a:gd name="connsiteY747" fmla="*/ 3743628 h 7505871"/>
              <a:gd name="connsiteX748" fmla="*/ 7317791 w 8074110"/>
              <a:gd name="connsiteY748" fmla="*/ 3277606 h 7505871"/>
              <a:gd name="connsiteX749" fmla="*/ 7329403 w 8074110"/>
              <a:gd name="connsiteY749" fmla="*/ 3245093 h 7505871"/>
              <a:gd name="connsiteX750" fmla="*/ 7556221 w 8074110"/>
              <a:gd name="connsiteY750" fmla="*/ 3145229 h 7505871"/>
              <a:gd name="connsiteX751" fmla="*/ 8072562 w 8074110"/>
              <a:gd name="connsiteY751" fmla="*/ 3045368 h 7505871"/>
              <a:gd name="connsiteX752" fmla="*/ 8072562 w 8074110"/>
              <a:gd name="connsiteY752" fmla="*/ 3005888 h 7505871"/>
              <a:gd name="connsiteX753" fmla="*/ 7445521 w 8074110"/>
              <a:gd name="connsiteY753" fmla="*/ 3144457 h 7505871"/>
              <a:gd name="connsiteX754" fmla="*/ 7328628 w 8074110"/>
              <a:gd name="connsiteY754" fmla="*/ 3199420 h 7505871"/>
              <a:gd name="connsiteX755" fmla="*/ 7304630 w 8074110"/>
              <a:gd name="connsiteY755" fmla="*/ 3186259 h 7505871"/>
              <a:gd name="connsiteX756" fmla="*/ 7258183 w 8074110"/>
              <a:gd name="connsiteY756" fmla="*/ 2868867 h 7505871"/>
              <a:gd name="connsiteX757" fmla="*/ 7267472 w 8074110"/>
              <a:gd name="connsiteY757" fmla="*/ 2846419 h 7505871"/>
              <a:gd name="connsiteX758" fmla="*/ 7736592 w 8074110"/>
              <a:gd name="connsiteY758" fmla="*/ 2501935 h 7505871"/>
              <a:gd name="connsiteX759" fmla="*/ 8072562 w 8074110"/>
              <a:gd name="connsiteY759" fmla="*/ 2323111 h 7505871"/>
              <a:gd name="connsiteX760" fmla="*/ 8072562 w 8074110"/>
              <a:gd name="connsiteY760" fmla="*/ 2263504 h 7505871"/>
              <a:gd name="connsiteX761" fmla="*/ 7247346 w 8074110"/>
              <a:gd name="connsiteY761" fmla="*/ 2789134 h 7505871"/>
              <a:gd name="connsiteX762" fmla="*/ 7204769 w 8074110"/>
              <a:gd name="connsiteY762" fmla="*/ 2536769 h 7505871"/>
              <a:gd name="connsiteX763" fmla="*/ 7194707 w 8074110"/>
              <a:gd name="connsiteY763" fmla="*/ 2481808 h 7505871"/>
              <a:gd name="connsiteX764" fmla="*/ 7218703 w 8074110"/>
              <a:gd name="connsiteY764" fmla="*/ 2341689 h 7505871"/>
              <a:gd name="connsiteX765" fmla="*/ 7498162 w 8074110"/>
              <a:gd name="connsiteY765" fmla="*/ 2079261 h 7505871"/>
              <a:gd name="connsiteX766" fmla="*/ 7934769 w 8074110"/>
              <a:gd name="connsiteY766" fmla="*/ 1906633 h 7505871"/>
              <a:gd name="connsiteX767" fmla="*/ 7950250 w 8074110"/>
              <a:gd name="connsiteY767" fmla="*/ 1901988 h 7505871"/>
              <a:gd name="connsiteX768" fmla="*/ 8072562 w 8074110"/>
              <a:gd name="connsiteY768" fmla="*/ 1913600 h 7505871"/>
              <a:gd name="connsiteX769" fmla="*/ 8072562 w 8074110"/>
              <a:gd name="connsiteY769" fmla="*/ 1860961 h 7505871"/>
              <a:gd name="connsiteX770" fmla="*/ 7922382 w 8074110"/>
              <a:gd name="connsiteY770" fmla="*/ 1541246 h 7505871"/>
              <a:gd name="connsiteX771" fmla="*/ 8023793 w 8074110"/>
              <a:gd name="connsiteY771" fmla="*/ 1045033 h 7505871"/>
              <a:gd name="connsiteX772" fmla="*/ 8072562 w 8074110"/>
              <a:gd name="connsiteY772" fmla="*/ 933558 h 7505871"/>
              <a:gd name="connsiteX773" fmla="*/ 8072562 w 8074110"/>
              <a:gd name="connsiteY773" fmla="*/ 834472 h 7505871"/>
              <a:gd name="connsiteX774" fmla="*/ 8057853 w 8074110"/>
              <a:gd name="connsiteY774" fmla="*/ 850729 h 7505871"/>
              <a:gd name="connsiteX775" fmla="*/ 7875935 w 8074110"/>
              <a:gd name="connsiteY775" fmla="*/ 1487832 h 7505871"/>
              <a:gd name="connsiteX776" fmla="*/ 7917737 w 8074110"/>
              <a:gd name="connsiteY776" fmla="*/ 1746388 h 7505871"/>
              <a:gd name="connsiteX777" fmla="*/ 7834133 w 8074110"/>
              <a:gd name="connsiteY777" fmla="*/ 1685234 h 7505871"/>
              <a:gd name="connsiteX778" fmla="*/ 7668469 w 8074110"/>
              <a:gd name="connsiteY778" fmla="*/ 1563695 h 7505871"/>
              <a:gd name="connsiteX779" fmla="*/ 7553899 w 8074110"/>
              <a:gd name="connsiteY779" fmla="*/ 1286560 h 7505871"/>
              <a:gd name="connsiteX780" fmla="*/ 7736592 w 8074110"/>
              <a:gd name="connsiteY780" fmla="*/ 785700 h 7505871"/>
              <a:gd name="connsiteX781" fmla="*/ 7778394 w 8074110"/>
              <a:gd name="connsiteY781" fmla="*/ 759382 h 7505871"/>
              <a:gd name="connsiteX782" fmla="*/ 8041597 w 8074110"/>
              <a:gd name="connsiteY782" fmla="*/ 728417 h 7505871"/>
              <a:gd name="connsiteX783" fmla="*/ 8074110 w 8074110"/>
              <a:gd name="connsiteY783" fmla="*/ 722222 h 7505871"/>
              <a:gd name="connsiteX784" fmla="*/ 8074110 w 8074110"/>
              <a:gd name="connsiteY784" fmla="*/ 688937 h 7505871"/>
              <a:gd name="connsiteX785" fmla="*/ 7787683 w 8074110"/>
              <a:gd name="connsiteY785" fmla="*/ 719127 h 7505871"/>
              <a:gd name="connsiteX786" fmla="*/ 7550029 w 8074110"/>
              <a:gd name="connsiteY786" fmla="*/ 603007 h 7505871"/>
              <a:gd name="connsiteX787" fmla="*/ 7534545 w 8074110"/>
              <a:gd name="connsiteY787" fmla="*/ 359158 h 7505871"/>
              <a:gd name="connsiteX788" fmla="*/ 7626666 w 8074110"/>
              <a:gd name="connsiteY788" fmla="*/ 251555 h 7505871"/>
              <a:gd name="connsiteX789" fmla="*/ 7819424 w 8074110"/>
              <a:gd name="connsiteY789" fmla="*/ 127696 h 7505871"/>
              <a:gd name="connsiteX790" fmla="*/ 7926252 w 8074110"/>
              <a:gd name="connsiteY790" fmla="*/ 76604 h 7505871"/>
              <a:gd name="connsiteX791" fmla="*/ 8074110 w 8074110"/>
              <a:gd name="connsiteY791" fmla="*/ 636295 h 7505871"/>
              <a:gd name="connsiteX792" fmla="*/ 8074110 w 8074110"/>
              <a:gd name="connsiteY792" fmla="*/ 589848 h 7505871"/>
              <a:gd name="connsiteX793" fmla="*/ 8012954 w 8074110"/>
              <a:gd name="connsiteY793" fmla="*/ 46414 h 7505871"/>
              <a:gd name="connsiteX794" fmla="*/ 8071012 w 8074110"/>
              <a:gd name="connsiteY794" fmla="*/ 11578 h 7505871"/>
              <a:gd name="connsiteX795" fmla="*/ 8071012 w 8074110"/>
              <a:gd name="connsiteY795" fmla="*/ 4611 h 7505871"/>
              <a:gd name="connsiteX796" fmla="*/ 7829488 w 8074110"/>
              <a:gd name="connsiteY796" fmla="*/ 4611 h 7505871"/>
              <a:gd name="connsiteX797" fmla="*/ 7829488 w 8074110"/>
              <a:gd name="connsiteY797" fmla="*/ 10028 h 7505871"/>
              <a:gd name="connsiteX798" fmla="*/ 7950250 w 8074110"/>
              <a:gd name="connsiteY798" fmla="*/ 17770 h 7505871"/>
              <a:gd name="connsiteX799" fmla="*/ 7735817 w 8074110"/>
              <a:gd name="connsiteY799" fmla="*/ 131568 h 7505871"/>
              <a:gd name="connsiteX800" fmla="*/ 7637503 w 8074110"/>
              <a:gd name="connsiteY800" fmla="*/ 166403 h 7505871"/>
              <a:gd name="connsiteX801" fmla="*/ 6933826 w 8074110"/>
              <a:gd name="connsiteY801" fmla="*/ 19318 h 7505871"/>
              <a:gd name="connsiteX802" fmla="*/ 6868026 w 8074110"/>
              <a:gd name="connsiteY802" fmla="*/ 8481 h 7505871"/>
              <a:gd name="connsiteX803" fmla="*/ 7534545 w 8074110"/>
              <a:gd name="connsiteY803" fmla="*/ 226009 h 7505871"/>
              <a:gd name="connsiteX804" fmla="*/ 7524483 w 8074110"/>
              <a:gd name="connsiteY804" fmla="*/ 237621 h 7505871"/>
              <a:gd name="connsiteX805" fmla="*/ 7244249 w 8074110"/>
              <a:gd name="connsiteY805" fmla="*/ 413347 h 7505871"/>
              <a:gd name="connsiteX806" fmla="*/ 7223348 w 8074110"/>
              <a:gd name="connsiteY806" fmla="*/ 421864 h 7505871"/>
              <a:gd name="connsiteX807" fmla="*/ 6830868 w 8074110"/>
              <a:gd name="connsiteY807" fmla="*/ 303422 h 7505871"/>
              <a:gd name="connsiteX808" fmla="*/ 6813837 w 8074110"/>
              <a:gd name="connsiteY808" fmla="*/ 261619 h 7505871"/>
              <a:gd name="connsiteX809" fmla="*/ 6854092 w 8074110"/>
              <a:gd name="connsiteY809" fmla="*/ 26285 h 7505871"/>
              <a:gd name="connsiteX810" fmla="*/ 6850222 w 8074110"/>
              <a:gd name="connsiteY810" fmla="*/ 3836 h 7505871"/>
              <a:gd name="connsiteX811" fmla="*/ 6830299 w 8074110"/>
              <a:gd name="connsiteY811"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95361 w 8074110"/>
              <a:gd name="connsiteY581" fmla="*/ 858468 h 7505871"/>
              <a:gd name="connsiteX582" fmla="*/ 2798458 w 8074110"/>
              <a:gd name="connsiteY582" fmla="*/ 853051 h 7505871"/>
              <a:gd name="connsiteX583" fmla="*/ 2820132 w 8074110"/>
              <a:gd name="connsiteY583" fmla="*/ 871630 h 7505871"/>
              <a:gd name="connsiteX584" fmla="*/ 3416208 w 8074110"/>
              <a:gd name="connsiteY584" fmla="*/ 1705361 h 7505871"/>
              <a:gd name="connsiteX585" fmla="*/ 3403821 w 8074110"/>
              <a:gd name="connsiteY585" fmla="*/ 1733229 h 7505871"/>
              <a:gd name="connsiteX586" fmla="*/ 3220356 w 8074110"/>
              <a:gd name="connsiteY586" fmla="*/ 1788965 h 7505871"/>
              <a:gd name="connsiteX587" fmla="*/ 3183971 w 8074110"/>
              <a:gd name="connsiteY587" fmla="*/ 1778128 h 7505871"/>
              <a:gd name="connsiteX588" fmla="*/ 2802328 w 8074110"/>
              <a:gd name="connsiteY588" fmla="*/ 1303589 h 7505871"/>
              <a:gd name="connsiteX589" fmla="*/ 2734980 w 8074110"/>
              <a:gd name="connsiteY589" fmla="*/ 1223082 h 7505871"/>
              <a:gd name="connsiteX590" fmla="*/ 1721651 w 8074110"/>
              <a:gd name="connsiteY590" fmla="*/ 208205 h 7505871"/>
              <a:gd name="connsiteX591" fmla="*/ 1725523 w 8074110"/>
              <a:gd name="connsiteY591" fmla="*/ 200464 h 7505871"/>
              <a:gd name="connsiteX592" fmla="*/ 5759578 w 8074110"/>
              <a:gd name="connsiteY592" fmla="*/ 140662 h 7505871"/>
              <a:gd name="connsiteX593" fmla="*/ 5822184 w 8074110"/>
              <a:gd name="connsiteY593" fmla="*/ 174918 h 7505871"/>
              <a:gd name="connsiteX594" fmla="*/ 6050551 w 8074110"/>
              <a:gd name="connsiteY594" fmla="*/ 345224 h 7505871"/>
              <a:gd name="connsiteX595" fmla="*/ 6064485 w 8074110"/>
              <a:gd name="connsiteY595" fmla="*/ 389351 h 7505871"/>
              <a:gd name="connsiteX596" fmla="*/ 5850827 w 8074110"/>
              <a:gd name="connsiteY596" fmla="*/ 619264 h 7505871"/>
              <a:gd name="connsiteX597" fmla="*/ 5812120 w 8074110"/>
              <a:gd name="connsiteY597" fmla="*/ 623909 h 7505871"/>
              <a:gd name="connsiteX598" fmla="*/ 5306617 w 8074110"/>
              <a:gd name="connsiteY598" fmla="*/ 537981 h 7505871"/>
              <a:gd name="connsiteX599" fmla="*/ 5287266 w 8074110"/>
              <a:gd name="connsiteY599" fmla="*/ 532562 h 7505871"/>
              <a:gd name="connsiteX600" fmla="*/ 5484666 w 8074110"/>
              <a:gd name="connsiteY600" fmla="*/ 433476 h 7505871"/>
              <a:gd name="connsiteX601" fmla="*/ 5716131 w 8074110"/>
              <a:gd name="connsiteY601" fmla="*/ 198141 h 7505871"/>
              <a:gd name="connsiteX602" fmla="*/ 5759578 w 8074110"/>
              <a:gd name="connsiteY602" fmla="*/ 140662 h 7505871"/>
              <a:gd name="connsiteX603" fmla="*/ 6792161 w 8074110"/>
              <a:gd name="connsiteY603" fmla="*/ 69637 h 7505871"/>
              <a:gd name="connsiteX604" fmla="*/ 6756550 w 8074110"/>
              <a:gd name="connsiteY604" fmla="*/ 261619 h 7505871"/>
              <a:gd name="connsiteX605" fmla="*/ 6617984 w 8074110"/>
              <a:gd name="connsiteY605" fmla="*/ 446635 h 7505871"/>
              <a:gd name="connsiteX606" fmla="*/ 6420582 w 8074110"/>
              <a:gd name="connsiteY606" fmla="*/ 545724 h 7505871"/>
              <a:gd name="connsiteX607" fmla="*/ 6386520 w 8074110"/>
              <a:gd name="connsiteY607" fmla="*/ 543401 h 7505871"/>
              <a:gd name="connsiteX608" fmla="*/ 6167444 w 8074110"/>
              <a:gd name="connsiteY608" fmla="*/ 376190 h 7505871"/>
              <a:gd name="connsiteX609" fmla="*/ 6792161 w 8074110"/>
              <a:gd name="connsiteY609" fmla="*/ 69637 h 7505871"/>
              <a:gd name="connsiteX610" fmla="*/ 6830299 w 8074110"/>
              <a:gd name="connsiteY610" fmla="*/ 401 h 7505871"/>
              <a:gd name="connsiteX611" fmla="*/ 6773582 w 8074110"/>
              <a:gd name="connsiteY611" fmla="*/ 27835 h 7505871"/>
              <a:gd name="connsiteX612" fmla="*/ 6302140 w 8074110"/>
              <a:gd name="connsiteY612" fmla="*/ 343677 h 7505871"/>
              <a:gd name="connsiteX613" fmla="*/ 6071452 w 8074110"/>
              <a:gd name="connsiteY613" fmla="*/ 304197 h 7505871"/>
              <a:gd name="connsiteX614" fmla="*/ 5949915 w 8074110"/>
              <a:gd name="connsiteY614" fmla="*/ 212850 h 7505871"/>
              <a:gd name="connsiteX615" fmla="*/ 5809025 w 8074110"/>
              <a:gd name="connsiteY615" fmla="*/ 105247 h 7505871"/>
              <a:gd name="connsiteX616" fmla="*/ 6016489 w 8074110"/>
              <a:gd name="connsiteY616" fmla="*/ 8481 h 7505871"/>
              <a:gd name="connsiteX617" fmla="*/ 6001007 w 8074110"/>
              <a:gd name="connsiteY617" fmla="*/ 3061 h 7505871"/>
              <a:gd name="connsiteX618" fmla="*/ 5795091 w 8074110"/>
              <a:gd name="connsiteY618" fmla="*/ 51058 h 7505871"/>
              <a:gd name="connsiteX619" fmla="*/ 5725418 w 8074110"/>
              <a:gd name="connsiteY619" fmla="*/ 40219 h 7505871"/>
              <a:gd name="connsiteX620" fmla="*/ 5613945 w 8074110"/>
              <a:gd name="connsiteY620" fmla="*/ 8481 h 7505871"/>
              <a:gd name="connsiteX621" fmla="*/ 5681293 w 8074110"/>
              <a:gd name="connsiteY621" fmla="*/ 62670 h 7505871"/>
              <a:gd name="connsiteX622" fmla="*/ 5692905 w 8074110"/>
              <a:gd name="connsiteY622" fmla="*/ 126148 h 7505871"/>
              <a:gd name="connsiteX623" fmla="*/ 5659619 w 8074110"/>
              <a:gd name="connsiteY623" fmla="*/ 178787 h 7505871"/>
              <a:gd name="connsiteX624" fmla="*/ 5438219 w 8074110"/>
              <a:gd name="connsiteY624" fmla="*/ 396318 h 7505871"/>
              <a:gd name="connsiteX625" fmla="*/ 5299651 w 8074110"/>
              <a:gd name="connsiteY625" fmla="*/ 465989 h 7505871"/>
              <a:gd name="connsiteX626" fmla="*/ 5051157 w 8074110"/>
              <a:gd name="connsiteY626" fmla="*/ 501599 h 7505871"/>
              <a:gd name="connsiteX627" fmla="*/ 5017869 w 8074110"/>
              <a:gd name="connsiteY627" fmla="*/ 498502 h 7505871"/>
              <a:gd name="connsiteX628" fmla="*/ 4896331 w 8074110"/>
              <a:gd name="connsiteY628" fmla="*/ 483020 h 7505871"/>
              <a:gd name="connsiteX629" fmla="*/ 5006257 w 8074110"/>
              <a:gd name="connsiteY629" fmla="*/ 368448 h 7505871"/>
              <a:gd name="connsiteX630" fmla="*/ 5178888 w 8074110"/>
              <a:gd name="connsiteY630" fmla="*/ 35574 h 7505871"/>
              <a:gd name="connsiteX631" fmla="*/ 5148697 w 8074110"/>
              <a:gd name="connsiteY631" fmla="*/ 4611 h 7505871"/>
              <a:gd name="connsiteX632" fmla="*/ 5130119 w 8074110"/>
              <a:gd name="connsiteY632" fmla="*/ 33252 h 7505871"/>
              <a:gd name="connsiteX633" fmla="*/ 4968327 w 8074110"/>
              <a:gd name="connsiteY633" fmla="*/ 335162 h 7505871"/>
              <a:gd name="connsiteX634" fmla="*/ 4842143 w 8074110"/>
              <a:gd name="connsiteY634" fmla="*/ 457472 h 7505871"/>
              <a:gd name="connsiteX635" fmla="*/ 4792601 w 8074110"/>
              <a:gd name="connsiteY635" fmla="*/ 475278 h 7505871"/>
              <a:gd name="connsiteX636" fmla="*/ 4347477 w 8074110"/>
              <a:gd name="connsiteY636" fmla="*/ 432701 h 7505871"/>
              <a:gd name="connsiteX637" fmla="*/ 4253811 w 8074110"/>
              <a:gd name="connsiteY637" fmla="*/ 421089 h 7505871"/>
              <a:gd name="connsiteX638" fmla="*/ 4693512 w 8074110"/>
              <a:gd name="connsiteY638" fmla="*/ 8481 h 7505871"/>
              <a:gd name="connsiteX639" fmla="*/ 4611455 w 8074110"/>
              <a:gd name="connsiteY639" fmla="*/ 22415 h 7505871"/>
              <a:gd name="connsiteX640" fmla="*/ 4196524 w 8074110"/>
              <a:gd name="connsiteY640" fmla="*/ 402510 h 7505871"/>
              <a:gd name="connsiteX641" fmla="*/ 4148530 w 8074110"/>
              <a:gd name="connsiteY641" fmla="*/ 417219 h 7505871"/>
              <a:gd name="connsiteX642" fmla="*/ 3828041 w 8074110"/>
              <a:gd name="connsiteY642" fmla="*/ 393221 h 7505871"/>
              <a:gd name="connsiteX643" fmla="*/ 3665477 w 8074110"/>
              <a:gd name="connsiteY643" fmla="*/ 380834 h 7505871"/>
              <a:gd name="connsiteX644" fmla="*/ 3924032 w 8074110"/>
              <a:gd name="connsiteY644" fmla="*/ 10028 h 7505871"/>
              <a:gd name="connsiteX645" fmla="*/ 3841203 w 8074110"/>
              <a:gd name="connsiteY645" fmla="*/ 46414 h 7505871"/>
              <a:gd name="connsiteX646" fmla="*/ 3613610 w 8074110"/>
              <a:gd name="connsiteY646" fmla="*/ 359933 h 7505871"/>
              <a:gd name="connsiteX647" fmla="*/ 3573355 w 8074110"/>
              <a:gd name="connsiteY647" fmla="*/ 376190 h 7505871"/>
              <a:gd name="connsiteX648" fmla="*/ 2866581 w 8074110"/>
              <a:gd name="connsiteY648" fmla="*/ 318906 h 7505871"/>
              <a:gd name="connsiteX649" fmla="*/ 2819359 w 8074110"/>
              <a:gd name="connsiteY649" fmla="*/ 301874 h 7505871"/>
              <a:gd name="connsiteX650" fmla="*/ 2984246 w 8074110"/>
              <a:gd name="connsiteY650" fmla="*/ 10028 h 7505871"/>
              <a:gd name="connsiteX651" fmla="*/ 2922318 w 8074110"/>
              <a:gd name="connsiteY651" fmla="*/ 39446 h 7505871"/>
              <a:gd name="connsiteX652" fmla="*/ 2779879 w 8074110"/>
              <a:gd name="connsiteY652" fmla="*/ 285618 h 7505871"/>
              <a:gd name="connsiteX653" fmla="*/ 2736527 w 8074110"/>
              <a:gd name="connsiteY653" fmla="*/ 306519 h 7505871"/>
              <a:gd name="connsiteX654" fmla="*/ 2190770 w 8074110"/>
              <a:gd name="connsiteY654" fmla="*/ 240718 h 7505871"/>
              <a:gd name="connsiteX655" fmla="*/ 2157482 w 8074110"/>
              <a:gd name="connsiteY655" fmla="*/ 207430 h 7505871"/>
              <a:gd name="connsiteX656" fmla="*/ 2173739 w 8074110"/>
              <a:gd name="connsiteY656" fmla="*/ 124598 h 7505871"/>
              <a:gd name="connsiteX657" fmla="*/ 2247281 w 8074110"/>
              <a:gd name="connsiteY657" fmla="*/ 8481 h 7505871"/>
              <a:gd name="connsiteX658" fmla="*/ 2202382 w 8074110"/>
              <a:gd name="connsiteY658" fmla="*/ 13126 h 7505871"/>
              <a:gd name="connsiteX659" fmla="*/ 2109488 w 8074110"/>
              <a:gd name="connsiteY659" fmla="*/ 196594 h 7505871"/>
              <a:gd name="connsiteX660" fmla="*/ 2073878 w 8074110"/>
              <a:gd name="connsiteY660" fmla="*/ 223687 h 7505871"/>
              <a:gd name="connsiteX661" fmla="*/ 1782807 w 8074110"/>
              <a:gd name="connsiteY661" fmla="*/ 178015 h 7505871"/>
              <a:gd name="connsiteX662" fmla="*/ 1743327 w 8074110"/>
              <a:gd name="connsiteY662" fmla="*/ 94408 h 7505871"/>
              <a:gd name="connsiteX663" fmla="*/ 1789774 w 8074110"/>
              <a:gd name="connsiteY663" fmla="*/ 10803 h 7505871"/>
              <a:gd name="connsiteX664" fmla="*/ 1709266 w 8074110"/>
              <a:gd name="connsiteY664" fmla="*/ 48736 h 7505871"/>
              <a:gd name="connsiteX665" fmla="*/ 1667462 w 8074110"/>
              <a:gd name="connsiteY665" fmla="*/ 127696 h 7505871"/>
              <a:gd name="connsiteX666" fmla="*/ 1618692 w 8074110"/>
              <a:gd name="connsiteY666" fmla="*/ 152469 h 7505871"/>
              <a:gd name="connsiteX667" fmla="*/ 853860 w 8074110"/>
              <a:gd name="connsiteY667" fmla="*/ 29382 h 7505871"/>
              <a:gd name="connsiteX668" fmla="*/ 474537 w 8074110"/>
              <a:gd name="connsiteY668" fmla="*/ 9256 h 7505871"/>
              <a:gd name="connsiteX669" fmla="*/ 493891 w 8074110"/>
              <a:gd name="connsiteY669" fmla="*/ 12351 h 7505871"/>
              <a:gd name="connsiteX670" fmla="*/ 733870 w 8074110"/>
              <a:gd name="connsiteY670" fmla="*/ 40994 h 7505871"/>
              <a:gd name="connsiteX671" fmla="*/ 1561409 w 8074110"/>
              <a:gd name="connsiteY671" fmla="*/ 171820 h 7505871"/>
              <a:gd name="connsiteX672" fmla="*/ 1631854 w 8074110"/>
              <a:gd name="connsiteY672" fmla="*/ 187304 h 7505871"/>
              <a:gd name="connsiteX673" fmla="*/ 1772742 w 8074110"/>
              <a:gd name="connsiteY673" fmla="*/ 322001 h 7505871"/>
              <a:gd name="connsiteX674" fmla="*/ 1567601 w 8074110"/>
              <a:gd name="connsiteY674" fmla="*/ 346774 h 7505871"/>
              <a:gd name="connsiteX675" fmla="*/ 1264918 w 8074110"/>
              <a:gd name="connsiteY675" fmla="*/ 319678 h 7505871"/>
              <a:gd name="connsiteX676" fmla="*/ 966880 w 8074110"/>
              <a:gd name="connsiteY676" fmla="*/ 322776 h 7505871"/>
              <a:gd name="connsiteX677" fmla="*/ 839151 w 8074110"/>
              <a:gd name="connsiteY677" fmla="*/ 293357 h 7505871"/>
              <a:gd name="connsiteX678" fmla="*/ 116893 w 8074110"/>
              <a:gd name="connsiteY678" fmla="*/ 13126 h 7505871"/>
              <a:gd name="connsiteX679" fmla="*/ 0 w 8074110"/>
              <a:gd name="connsiteY679" fmla="*/ 6159 h 7505871"/>
              <a:gd name="connsiteX680" fmla="*/ 30191 w 8074110"/>
              <a:gd name="connsiteY680" fmla="*/ 27060 h 7505871"/>
              <a:gd name="connsiteX681" fmla="*/ 863149 w 8074110"/>
              <a:gd name="connsiteY681" fmla="*/ 349096 h 7505871"/>
              <a:gd name="connsiteX682" fmla="*/ 2691628 w 8074110"/>
              <a:gd name="connsiteY682" fmla="*/ 1437513 h 7505871"/>
              <a:gd name="connsiteX683" fmla="*/ 2729173 w 8074110"/>
              <a:gd name="connsiteY683" fmla="*/ 1480575 h 7505871"/>
              <a:gd name="connsiteX684" fmla="*/ 2737964 w 8074110"/>
              <a:gd name="connsiteY684" fmla="*/ 1521053 h 7505871"/>
              <a:gd name="connsiteX685" fmla="*/ 2751607 w 8074110"/>
              <a:gd name="connsiteY685" fmla="*/ 1513346 h 7505871"/>
              <a:gd name="connsiteX686" fmla="*/ 2789941 w 8074110"/>
              <a:gd name="connsiteY686" fmla="*/ 1581205 h 7505871"/>
              <a:gd name="connsiteX687" fmla="*/ 2789941 w 8074110"/>
              <a:gd name="connsiteY687" fmla="*/ 1521120 h 7505871"/>
              <a:gd name="connsiteX688" fmla="*/ 3149135 w 8074110"/>
              <a:gd name="connsiteY688" fmla="*/ 1826898 h 7505871"/>
              <a:gd name="connsiteX689" fmla="*/ 3180873 w 8074110"/>
              <a:gd name="connsiteY689" fmla="*/ 1850896 h 7505871"/>
              <a:gd name="connsiteX690" fmla="*/ 3685603 w 8074110"/>
              <a:gd name="connsiteY690" fmla="*/ 2128807 h 7505871"/>
              <a:gd name="connsiteX691" fmla="*/ 4074212 w 8074110"/>
              <a:gd name="connsiteY691" fmla="*/ 2380398 h 7505871"/>
              <a:gd name="connsiteX692" fmla="*/ 4482176 w 8074110"/>
              <a:gd name="connsiteY692" fmla="*/ 2882804 h 7505871"/>
              <a:gd name="connsiteX693" fmla="*/ 4615325 w 8074110"/>
              <a:gd name="connsiteY693" fmla="*/ 3032983 h 7505871"/>
              <a:gd name="connsiteX694" fmla="*/ 4938909 w 8074110"/>
              <a:gd name="connsiteY694" fmla="*/ 3311666 h 7505871"/>
              <a:gd name="connsiteX695" fmla="*/ 5464539 w 8074110"/>
              <a:gd name="connsiteY695" fmla="*/ 3821815 h 7505871"/>
              <a:gd name="connsiteX696" fmla="*/ 5862439 w 8074110"/>
              <a:gd name="connsiteY696" fmla="*/ 4371442 h 7505871"/>
              <a:gd name="connsiteX697" fmla="*/ 5925142 w 8074110"/>
              <a:gd name="connsiteY697" fmla="*/ 4423309 h 7505871"/>
              <a:gd name="connsiteX698" fmla="*/ 5960752 w 8074110"/>
              <a:gd name="connsiteY698" fmla="*/ 4439565 h 7505871"/>
              <a:gd name="connsiteX699" fmla="*/ 6221633 w 8074110"/>
              <a:gd name="connsiteY699" fmla="*/ 4609099 h 7505871"/>
              <a:gd name="connsiteX700" fmla="*/ 6602500 w 8074110"/>
              <a:gd name="connsiteY700" fmla="*/ 4887784 h 7505871"/>
              <a:gd name="connsiteX701" fmla="*/ 7161419 w 8074110"/>
              <a:gd name="connsiteY701" fmla="*/ 5593785 h 7505871"/>
              <a:gd name="connsiteX702" fmla="*/ 7807037 w 8074110"/>
              <a:gd name="connsiteY702" fmla="*/ 6708523 h 7505871"/>
              <a:gd name="connsiteX703" fmla="*/ 7824068 w 8074110"/>
              <a:gd name="connsiteY703" fmla="*/ 6754970 h 7505871"/>
              <a:gd name="connsiteX704" fmla="*/ 7999795 w 8074110"/>
              <a:gd name="connsiteY704" fmla="*/ 7317758 h 7505871"/>
              <a:gd name="connsiteX705" fmla="*/ 8071787 w 8074110"/>
              <a:gd name="connsiteY705" fmla="*/ 7505871 h 7505871"/>
              <a:gd name="connsiteX706" fmla="*/ 8071787 w 8074110"/>
              <a:gd name="connsiteY706" fmla="*/ 7399815 h 7505871"/>
              <a:gd name="connsiteX707" fmla="*/ 7950250 w 8074110"/>
              <a:gd name="connsiteY707" fmla="*/ 7039849 h 7505871"/>
              <a:gd name="connsiteX708" fmla="*/ 7865096 w 8074110"/>
              <a:gd name="connsiteY708" fmla="*/ 6744905 h 7505871"/>
              <a:gd name="connsiteX709" fmla="*/ 7863548 w 8074110"/>
              <a:gd name="connsiteY709" fmla="*/ 6706200 h 7505871"/>
              <a:gd name="connsiteX710" fmla="*/ 8043144 w 8074110"/>
              <a:gd name="connsiteY710" fmla="*/ 6277336 h 7505871"/>
              <a:gd name="connsiteX711" fmla="*/ 8072562 w 8074110"/>
              <a:gd name="connsiteY711" fmla="*/ 6272691 h 7505871"/>
              <a:gd name="connsiteX712" fmla="*/ 8072562 w 8074110"/>
              <a:gd name="connsiteY712" fmla="*/ 6153476 h 7505871"/>
              <a:gd name="connsiteX713" fmla="*/ 8052434 w 8074110"/>
              <a:gd name="connsiteY713" fmla="*/ 6144959 h 7505871"/>
              <a:gd name="connsiteX714" fmla="*/ 7593379 w 8074110"/>
              <a:gd name="connsiteY714" fmla="*/ 5359998 h 7505871"/>
              <a:gd name="connsiteX715" fmla="*/ 7591831 w 8074110"/>
              <a:gd name="connsiteY715" fmla="*/ 5353806 h 7505871"/>
              <a:gd name="connsiteX716" fmla="*/ 8052434 w 8074110"/>
              <a:gd name="connsiteY716" fmla="*/ 5624748 h 7505871"/>
              <a:gd name="connsiteX717" fmla="*/ 8072562 w 8074110"/>
              <a:gd name="connsiteY717" fmla="*/ 5650297 h 7505871"/>
              <a:gd name="connsiteX718" fmla="*/ 8072562 w 8074110"/>
              <a:gd name="connsiteY718" fmla="*/ 5564367 h 7505871"/>
              <a:gd name="connsiteX719" fmla="*/ 8059401 w 8074110"/>
              <a:gd name="connsiteY719" fmla="*/ 5555078 h 7505871"/>
              <a:gd name="connsiteX720" fmla="*/ 7759043 w 8074110"/>
              <a:gd name="connsiteY720" fmla="*/ 5365418 h 7505871"/>
              <a:gd name="connsiteX721" fmla="*/ 7623569 w 8074110"/>
              <a:gd name="connsiteY721" fmla="*/ 5314326 h 7505871"/>
              <a:gd name="connsiteX722" fmla="*/ 7605765 w 8074110"/>
              <a:gd name="connsiteY722" fmla="*/ 5269426 h 7505871"/>
              <a:gd name="connsiteX723" fmla="*/ 7917737 w 8074110"/>
              <a:gd name="connsiteY723" fmla="*/ 4875397 h 7505871"/>
              <a:gd name="connsiteX724" fmla="*/ 8072562 w 8074110"/>
              <a:gd name="connsiteY724" fmla="*/ 4774761 h 7505871"/>
              <a:gd name="connsiteX725" fmla="*/ 8072562 w 8074110"/>
              <a:gd name="connsiteY725" fmla="*/ 4715155 h 7505871"/>
              <a:gd name="connsiteX726" fmla="*/ 7588734 w 8074110"/>
              <a:gd name="connsiteY726" fmla="*/ 5193561 h 7505871"/>
              <a:gd name="connsiteX727" fmla="*/ 7574027 w 8074110"/>
              <a:gd name="connsiteY727" fmla="*/ 5226849 h 7505871"/>
              <a:gd name="connsiteX728" fmla="*/ 7567060 w 8074110"/>
              <a:gd name="connsiteY728" fmla="*/ 5232269 h 7505871"/>
              <a:gd name="connsiteX729" fmla="*/ 7550804 w 8074110"/>
              <a:gd name="connsiteY729" fmla="*/ 5128536 h 7505871"/>
              <a:gd name="connsiteX730" fmla="*/ 7476486 w 8074110"/>
              <a:gd name="connsiteY730" fmla="*/ 4561102 h 7505871"/>
              <a:gd name="connsiteX731" fmla="*/ 7512871 w 8074110"/>
              <a:gd name="connsiteY731" fmla="*/ 4526267 h 7505871"/>
              <a:gd name="connsiteX732" fmla="*/ 7744334 w 8074110"/>
              <a:gd name="connsiteY732" fmla="*/ 4535557 h 7505871"/>
              <a:gd name="connsiteX733" fmla="*/ 8072562 w 8074110"/>
              <a:gd name="connsiteY733" fmla="*/ 4622258 h 7505871"/>
              <a:gd name="connsiteX734" fmla="*/ 8072562 w 8074110"/>
              <a:gd name="connsiteY734" fmla="*/ 4568844 h 7505871"/>
              <a:gd name="connsiteX735" fmla="*/ 7770654 w 8074110"/>
              <a:gd name="connsiteY735" fmla="*/ 4499174 h 7505871"/>
              <a:gd name="connsiteX736" fmla="*/ 7519838 w 8074110"/>
              <a:gd name="connsiteY736" fmla="*/ 4483690 h 7505871"/>
              <a:gd name="connsiteX737" fmla="*/ 7461005 w 8074110"/>
              <a:gd name="connsiteY737" fmla="*/ 4427179 h 7505871"/>
              <a:gd name="connsiteX738" fmla="*/ 7389784 w 8074110"/>
              <a:gd name="connsiteY738" fmla="*/ 3848909 h 7505871"/>
              <a:gd name="connsiteX739" fmla="*/ 7420750 w 8074110"/>
              <a:gd name="connsiteY739" fmla="*/ 3808654 h 7505871"/>
              <a:gd name="connsiteX740" fmla="*/ 7762912 w 8074110"/>
              <a:gd name="connsiteY740" fmla="*/ 3749823 h 7505871"/>
              <a:gd name="connsiteX741" fmla="*/ 8072562 w 8074110"/>
              <a:gd name="connsiteY741" fmla="*/ 3759884 h 7505871"/>
              <a:gd name="connsiteX742" fmla="*/ 8072562 w 8074110"/>
              <a:gd name="connsiteY742" fmla="*/ 3713438 h 7505871"/>
              <a:gd name="connsiteX743" fmla="*/ 7848067 w 8074110"/>
              <a:gd name="connsiteY743" fmla="*/ 3704924 h 7505871"/>
              <a:gd name="connsiteX744" fmla="*/ 7498162 w 8074110"/>
              <a:gd name="connsiteY744" fmla="*/ 3756790 h 7505871"/>
              <a:gd name="connsiteX745" fmla="*/ 7406041 w 8074110"/>
              <a:gd name="connsiteY745" fmla="*/ 3768402 h 7505871"/>
              <a:gd name="connsiteX746" fmla="*/ 7376625 w 8074110"/>
              <a:gd name="connsiteY746" fmla="*/ 3743628 h 7505871"/>
              <a:gd name="connsiteX747" fmla="*/ 7317791 w 8074110"/>
              <a:gd name="connsiteY747" fmla="*/ 3277606 h 7505871"/>
              <a:gd name="connsiteX748" fmla="*/ 7329403 w 8074110"/>
              <a:gd name="connsiteY748" fmla="*/ 3245093 h 7505871"/>
              <a:gd name="connsiteX749" fmla="*/ 7556221 w 8074110"/>
              <a:gd name="connsiteY749" fmla="*/ 3145229 h 7505871"/>
              <a:gd name="connsiteX750" fmla="*/ 8072562 w 8074110"/>
              <a:gd name="connsiteY750" fmla="*/ 3045368 h 7505871"/>
              <a:gd name="connsiteX751" fmla="*/ 8072562 w 8074110"/>
              <a:gd name="connsiteY751" fmla="*/ 3005888 h 7505871"/>
              <a:gd name="connsiteX752" fmla="*/ 7445521 w 8074110"/>
              <a:gd name="connsiteY752" fmla="*/ 3144457 h 7505871"/>
              <a:gd name="connsiteX753" fmla="*/ 7328628 w 8074110"/>
              <a:gd name="connsiteY753" fmla="*/ 3199420 h 7505871"/>
              <a:gd name="connsiteX754" fmla="*/ 7304630 w 8074110"/>
              <a:gd name="connsiteY754" fmla="*/ 3186259 h 7505871"/>
              <a:gd name="connsiteX755" fmla="*/ 7258183 w 8074110"/>
              <a:gd name="connsiteY755" fmla="*/ 2868867 h 7505871"/>
              <a:gd name="connsiteX756" fmla="*/ 7267472 w 8074110"/>
              <a:gd name="connsiteY756" fmla="*/ 2846419 h 7505871"/>
              <a:gd name="connsiteX757" fmla="*/ 7736592 w 8074110"/>
              <a:gd name="connsiteY757" fmla="*/ 2501935 h 7505871"/>
              <a:gd name="connsiteX758" fmla="*/ 8072562 w 8074110"/>
              <a:gd name="connsiteY758" fmla="*/ 2323111 h 7505871"/>
              <a:gd name="connsiteX759" fmla="*/ 8072562 w 8074110"/>
              <a:gd name="connsiteY759" fmla="*/ 2263504 h 7505871"/>
              <a:gd name="connsiteX760" fmla="*/ 7247346 w 8074110"/>
              <a:gd name="connsiteY760" fmla="*/ 2789134 h 7505871"/>
              <a:gd name="connsiteX761" fmla="*/ 7204769 w 8074110"/>
              <a:gd name="connsiteY761" fmla="*/ 2536769 h 7505871"/>
              <a:gd name="connsiteX762" fmla="*/ 7194707 w 8074110"/>
              <a:gd name="connsiteY762" fmla="*/ 2481808 h 7505871"/>
              <a:gd name="connsiteX763" fmla="*/ 7218703 w 8074110"/>
              <a:gd name="connsiteY763" fmla="*/ 2341689 h 7505871"/>
              <a:gd name="connsiteX764" fmla="*/ 7498162 w 8074110"/>
              <a:gd name="connsiteY764" fmla="*/ 2079261 h 7505871"/>
              <a:gd name="connsiteX765" fmla="*/ 7934769 w 8074110"/>
              <a:gd name="connsiteY765" fmla="*/ 1906633 h 7505871"/>
              <a:gd name="connsiteX766" fmla="*/ 7950250 w 8074110"/>
              <a:gd name="connsiteY766" fmla="*/ 1901988 h 7505871"/>
              <a:gd name="connsiteX767" fmla="*/ 8072562 w 8074110"/>
              <a:gd name="connsiteY767" fmla="*/ 1913600 h 7505871"/>
              <a:gd name="connsiteX768" fmla="*/ 8072562 w 8074110"/>
              <a:gd name="connsiteY768" fmla="*/ 1860961 h 7505871"/>
              <a:gd name="connsiteX769" fmla="*/ 7922382 w 8074110"/>
              <a:gd name="connsiteY769" fmla="*/ 1541246 h 7505871"/>
              <a:gd name="connsiteX770" fmla="*/ 8023793 w 8074110"/>
              <a:gd name="connsiteY770" fmla="*/ 1045033 h 7505871"/>
              <a:gd name="connsiteX771" fmla="*/ 8072562 w 8074110"/>
              <a:gd name="connsiteY771" fmla="*/ 933558 h 7505871"/>
              <a:gd name="connsiteX772" fmla="*/ 8072562 w 8074110"/>
              <a:gd name="connsiteY772" fmla="*/ 834472 h 7505871"/>
              <a:gd name="connsiteX773" fmla="*/ 8057853 w 8074110"/>
              <a:gd name="connsiteY773" fmla="*/ 850729 h 7505871"/>
              <a:gd name="connsiteX774" fmla="*/ 7875935 w 8074110"/>
              <a:gd name="connsiteY774" fmla="*/ 1487832 h 7505871"/>
              <a:gd name="connsiteX775" fmla="*/ 7917737 w 8074110"/>
              <a:gd name="connsiteY775" fmla="*/ 1746388 h 7505871"/>
              <a:gd name="connsiteX776" fmla="*/ 7834133 w 8074110"/>
              <a:gd name="connsiteY776" fmla="*/ 1685234 h 7505871"/>
              <a:gd name="connsiteX777" fmla="*/ 7668469 w 8074110"/>
              <a:gd name="connsiteY777" fmla="*/ 1563695 h 7505871"/>
              <a:gd name="connsiteX778" fmla="*/ 7553899 w 8074110"/>
              <a:gd name="connsiteY778" fmla="*/ 1286560 h 7505871"/>
              <a:gd name="connsiteX779" fmla="*/ 7736592 w 8074110"/>
              <a:gd name="connsiteY779" fmla="*/ 785700 h 7505871"/>
              <a:gd name="connsiteX780" fmla="*/ 7778394 w 8074110"/>
              <a:gd name="connsiteY780" fmla="*/ 759382 h 7505871"/>
              <a:gd name="connsiteX781" fmla="*/ 8041597 w 8074110"/>
              <a:gd name="connsiteY781" fmla="*/ 728417 h 7505871"/>
              <a:gd name="connsiteX782" fmla="*/ 8074110 w 8074110"/>
              <a:gd name="connsiteY782" fmla="*/ 722222 h 7505871"/>
              <a:gd name="connsiteX783" fmla="*/ 8074110 w 8074110"/>
              <a:gd name="connsiteY783" fmla="*/ 688937 h 7505871"/>
              <a:gd name="connsiteX784" fmla="*/ 7787683 w 8074110"/>
              <a:gd name="connsiteY784" fmla="*/ 719127 h 7505871"/>
              <a:gd name="connsiteX785" fmla="*/ 7550029 w 8074110"/>
              <a:gd name="connsiteY785" fmla="*/ 603007 h 7505871"/>
              <a:gd name="connsiteX786" fmla="*/ 7534545 w 8074110"/>
              <a:gd name="connsiteY786" fmla="*/ 359158 h 7505871"/>
              <a:gd name="connsiteX787" fmla="*/ 7626666 w 8074110"/>
              <a:gd name="connsiteY787" fmla="*/ 251555 h 7505871"/>
              <a:gd name="connsiteX788" fmla="*/ 7819424 w 8074110"/>
              <a:gd name="connsiteY788" fmla="*/ 127696 h 7505871"/>
              <a:gd name="connsiteX789" fmla="*/ 7926252 w 8074110"/>
              <a:gd name="connsiteY789" fmla="*/ 76604 h 7505871"/>
              <a:gd name="connsiteX790" fmla="*/ 8074110 w 8074110"/>
              <a:gd name="connsiteY790" fmla="*/ 636295 h 7505871"/>
              <a:gd name="connsiteX791" fmla="*/ 8074110 w 8074110"/>
              <a:gd name="connsiteY791" fmla="*/ 589848 h 7505871"/>
              <a:gd name="connsiteX792" fmla="*/ 8012954 w 8074110"/>
              <a:gd name="connsiteY792" fmla="*/ 46414 h 7505871"/>
              <a:gd name="connsiteX793" fmla="*/ 8071012 w 8074110"/>
              <a:gd name="connsiteY793" fmla="*/ 11578 h 7505871"/>
              <a:gd name="connsiteX794" fmla="*/ 8071012 w 8074110"/>
              <a:gd name="connsiteY794" fmla="*/ 4611 h 7505871"/>
              <a:gd name="connsiteX795" fmla="*/ 7829488 w 8074110"/>
              <a:gd name="connsiteY795" fmla="*/ 4611 h 7505871"/>
              <a:gd name="connsiteX796" fmla="*/ 7829488 w 8074110"/>
              <a:gd name="connsiteY796" fmla="*/ 10028 h 7505871"/>
              <a:gd name="connsiteX797" fmla="*/ 7950250 w 8074110"/>
              <a:gd name="connsiteY797" fmla="*/ 17770 h 7505871"/>
              <a:gd name="connsiteX798" fmla="*/ 7735817 w 8074110"/>
              <a:gd name="connsiteY798" fmla="*/ 131568 h 7505871"/>
              <a:gd name="connsiteX799" fmla="*/ 7637503 w 8074110"/>
              <a:gd name="connsiteY799" fmla="*/ 166403 h 7505871"/>
              <a:gd name="connsiteX800" fmla="*/ 6933826 w 8074110"/>
              <a:gd name="connsiteY800" fmla="*/ 19318 h 7505871"/>
              <a:gd name="connsiteX801" fmla="*/ 6868026 w 8074110"/>
              <a:gd name="connsiteY801" fmla="*/ 8481 h 7505871"/>
              <a:gd name="connsiteX802" fmla="*/ 7534545 w 8074110"/>
              <a:gd name="connsiteY802" fmla="*/ 226009 h 7505871"/>
              <a:gd name="connsiteX803" fmla="*/ 7524483 w 8074110"/>
              <a:gd name="connsiteY803" fmla="*/ 237621 h 7505871"/>
              <a:gd name="connsiteX804" fmla="*/ 7244249 w 8074110"/>
              <a:gd name="connsiteY804" fmla="*/ 413347 h 7505871"/>
              <a:gd name="connsiteX805" fmla="*/ 7223348 w 8074110"/>
              <a:gd name="connsiteY805" fmla="*/ 421864 h 7505871"/>
              <a:gd name="connsiteX806" fmla="*/ 6830868 w 8074110"/>
              <a:gd name="connsiteY806" fmla="*/ 303422 h 7505871"/>
              <a:gd name="connsiteX807" fmla="*/ 6813837 w 8074110"/>
              <a:gd name="connsiteY807" fmla="*/ 261619 h 7505871"/>
              <a:gd name="connsiteX808" fmla="*/ 6854092 w 8074110"/>
              <a:gd name="connsiteY808" fmla="*/ 26285 h 7505871"/>
              <a:gd name="connsiteX809" fmla="*/ 6850222 w 8074110"/>
              <a:gd name="connsiteY809" fmla="*/ 3836 h 7505871"/>
              <a:gd name="connsiteX810" fmla="*/ 6830299 w 8074110"/>
              <a:gd name="connsiteY810"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795361 w 8074110"/>
              <a:gd name="connsiteY581" fmla="*/ 858468 h 7505871"/>
              <a:gd name="connsiteX582" fmla="*/ 2820132 w 8074110"/>
              <a:gd name="connsiteY582" fmla="*/ 871630 h 7505871"/>
              <a:gd name="connsiteX583" fmla="*/ 3416208 w 8074110"/>
              <a:gd name="connsiteY583" fmla="*/ 1705361 h 7505871"/>
              <a:gd name="connsiteX584" fmla="*/ 3403821 w 8074110"/>
              <a:gd name="connsiteY584" fmla="*/ 1733229 h 7505871"/>
              <a:gd name="connsiteX585" fmla="*/ 3220356 w 8074110"/>
              <a:gd name="connsiteY585" fmla="*/ 1788965 h 7505871"/>
              <a:gd name="connsiteX586" fmla="*/ 3183971 w 8074110"/>
              <a:gd name="connsiteY586" fmla="*/ 1778128 h 7505871"/>
              <a:gd name="connsiteX587" fmla="*/ 2802328 w 8074110"/>
              <a:gd name="connsiteY587" fmla="*/ 1303589 h 7505871"/>
              <a:gd name="connsiteX588" fmla="*/ 2734980 w 8074110"/>
              <a:gd name="connsiteY588" fmla="*/ 1223082 h 7505871"/>
              <a:gd name="connsiteX589" fmla="*/ 1721651 w 8074110"/>
              <a:gd name="connsiteY589" fmla="*/ 208205 h 7505871"/>
              <a:gd name="connsiteX590" fmla="*/ 1725523 w 8074110"/>
              <a:gd name="connsiteY590" fmla="*/ 200464 h 7505871"/>
              <a:gd name="connsiteX591" fmla="*/ 5759578 w 8074110"/>
              <a:gd name="connsiteY591" fmla="*/ 140662 h 7505871"/>
              <a:gd name="connsiteX592" fmla="*/ 5822184 w 8074110"/>
              <a:gd name="connsiteY592" fmla="*/ 174918 h 7505871"/>
              <a:gd name="connsiteX593" fmla="*/ 6050551 w 8074110"/>
              <a:gd name="connsiteY593" fmla="*/ 345224 h 7505871"/>
              <a:gd name="connsiteX594" fmla="*/ 6064485 w 8074110"/>
              <a:gd name="connsiteY594" fmla="*/ 389351 h 7505871"/>
              <a:gd name="connsiteX595" fmla="*/ 5850827 w 8074110"/>
              <a:gd name="connsiteY595" fmla="*/ 619264 h 7505871"/>
              <a:gd name="connsiteX596" fmla="*/ 5812120 w 8074110"/>
              <a:gd name="connsiteY596" fmla="*/ 623909 h 7505871"/>
              <a:gd name="connsiteX597" fmla="*/ 5306617 w 8074110"/>
              <a:gd name="connsiteY597" fmla="*/ 537981 h 7505871"/>
              <a:gd name="connsiteX598" fmla="*/ 5287266 w 8074110"/>
              <a:gd name="connsiteY598" fmla="*/ 532562 h 7505871"/>
              <a:gd name="connsiteX599" fmla="*/ 5484666 w 8074110"/>
              <a:gd name="connsiteY599" fmla="*/ 433476 h 7505871"/>
              <a:gd name="connsiteX600" fmla="*/ 5716131 w 8074110"/>
              <a:gd name="connsiteY600" fmla="*/ 198141 h 7505871"/>
              <a:gd name="connsiteX601" fmla="*/ 5759578 w 8074110"/>
              <a:gd name="connsiteY601" fmla="*/ 140662 h 7505871"/>
              <a:gd name="connsiteX602" fmla="*/ 6792161 w 8074110"/>
              <a:gd name="connsiteY602" fmla="*/ 69637 h 7505871"/>
              <a:gd name="connsiteX603" fmla="*/ 6756550 w 8074110"/>
              <a:gd name="connsiteY603" fmla="*/ 261619 h 7505871"/>
              <a:gd name="connsiteX604" fmla="*/ 6617984 w 8074110"/>
              <a:gd name="connsiteY604" fmla="*/ 446635 h 7505871"/>
              <a:gd name="connsiteX605" fmla="*/ 6420582 w 8074110"/>
              <a:gd name="connsiteY605" fmla="*/ 545724 h 7505871"/>
              <a:gd name="connsiteX606" fmla="*/ 6386520 w 8074110"/>
              <a:gd name="connsiteY606" fmla="*/ 543401 h 7505871"/>
              <a:gd name="connsiteX607" fmla="*/ 6167444 w 8074110"/>
              <a:gd name="connsiteY607" fmla="*/ 376190 h 7505871"/>
              <a:gd name="connsiteX608" fmla="*/ 6792161 w 8074110"/>
              <a:gd name="connsiteY608" fmla="*/ 69637 h 7505871"/>
              <a:gd name="connsiteX609" fmla="*/ 6830299 w 8074110"/>
              <a:gd name="connsiteY609" fmla="*/ 401 h 7505871"/>
              <a:gd name="connsiteX610" fmla="*/ 6773582 w 8074110"/>
              <a:gd name="connsiteY610" fmla="*/ 27835 h 7505871"/>
              <a:gd name="connsiteX611" fmla="*/ 6302140 w 8074110"/>
              <a:gd name="connsiteY611" fmla="*/ 343677 h 7505871"/>
              <a:gd name="connsiteX612" fmla="*/ 6071452 w 8074110"/>
              <a:gd name="connsiteY612" fmla="*/ 304197 h 7505871"/>
              <a:gd name="connsiteX613" fmla="*/ 5949915 w 8074110"/>
              <a:gd name="connsiteY613" fmla="*/ 212850 h 7505871"/>
              <a:gd name="connsiteX614" fmla="*/ 5809025 w 8074110"/>
              <a:gd name="connsiteY614" fmla="*/ 105247 h 7505871"/>
              <a:gd name="connsiteX615" fmla="*/ 6016489 w 8074110"/>
              <a:gd name="connsiteY615" fmla="*/ 8481 h 7505871"/>
              <a:gd name="connsiteX616" fmla="*/ 6001007 w 8074110"/>
              <a:gd name="connsiteY616" fmla="*/ 3061 h 7505871"/>
              <a:gd name="connsiteX617" fmla="*/ 5795091 w 8074110"/>
              <a:gd name="connsiteY617" fmla="*/ 51058 h 7505871"/>
              <a:gd name="connsiteX618" fmla="*/ 5725418 w 8074110"/>
              <a:gd name="connsiteY618" fmla="*/ 40219 h 7505871"/>
              <a:gd name="connsiteX619" fmla="*/ 5613945 w 8074110"/>
              <a:gd name="connsiteY619" fmla="*/ 8481 h 7505871"/>
              <a:gd name="connsiteX620" fmla="*/ 5681293 w 8074110"/>
              <a:gd name="connsiteY620" fmla="*/ 62670 h 7505871"/>
              <a:gd name="connsiteX621" fmla="*/ 5692905 w 8074110"/>
              <a:gd name="connsiteY621" fmla="*/ 126148 h 7505871"/>
              <a:gd name="connsiteX622" fmla="*/ 5659619 w 8074110"/>
              <a:gd name="connsiteY622" fmla="*/ 178787 h 7505871"/>
              <a:gd name="connsiteX623" fmla="*/ 5438219 w 8074110"/>
              <a:gd name="connsiteY623" fmla="*/ 396318 h 7505871"/>
              <a:gd name="connsiteX624" fmla="*/ 5299651 w 8074110"/>
              <a:gd name="connsiteY624" fmla="*/ 465989 h 7505871"/>
              <a:gd name="connsiteX625" fmla="*/ 5051157 w 8074110"/>
              <a:gd name="connsiteY625" fmla="*/ 501599 h 7505871"/>
              <a:gd name="connsiteX626" fmla="*/ 5017869 w 8074110"/>
              <a:gd name="connsiteY626" fmla="*/ 498502 h 7505871"/>
              <a:gd name="connsiteX627" fmla="*/ 4896331 w 8074110"/>
              <a:gd name="connsiteY627" fmla="*/ 483020 h 7505871"/>
              <a:gd name="connsiteX628" fmla="*/ 5006257 w 8074110"/>
              <a:gd name="connsiteY628" fmla="*/ 368448 h 7505871"/>
              <a:gd name="connsiteX629" fmla="*/ 5178888 w 8074110"/>
              <a:gd name="connsiteY629" fmla="*/ 35574 h 7505871"/>
              <a:gd name="connsiteX630" fmla="*/ 5148697 w 8074110"/>
              <a:gd name="connsiteY630" fmla="*/ 4611 h 7505871"/>
              <a:gd name="connsiteX631" fmla="*/ 5130119 w 8074110"/>
              <a:gd name="connsiteY631" fmla="*/ 33252 h 7505871"/>
              <a:gd name="connsiteX632" fmla="*/ 4968327 w 8074110"/>
              <a:gd name="connsiteY632" fmla="*/ 335162 h 7505871"/>
              <a:gd name="connsiteX633" fmla="*/ 4842143 w 8074110"/>
              <a:gd name="connsiteY633" fmla="*/ 457472 h 7505871"/>
              <a:gd name="connsiteX634" fmla="*/ 4792601 w 8074110"/>
              <a:gd name="connsiteY634" fmla="*/ 475278 h 7505871"/>
              <a:gd name="connsiteX635" fmla="*/ 4347477 w 8074110"/>
              <a:gd name="connsiteY635" fmla="*/ 432701 h 7505871"/>
              <a:gd name="connsiteX636" fmla="*/ 4253811 w 8074110"/>
              <a:gd name="connsiteY636" fmla="*/ 421089 h 7505871"/>
              <a:gd name="connsiteX637" fmla="*/ 4693512 w 8074110"/>
              <a:gd name="connsiteY637" fmla="*/ 8481 h 7505871"/>
              <a:gd name="connsiteX638" fmla="*/ 4611455 w 8074110"/>
              <a:gd name="connsiteY638" fmla="*/ 22415 h 7505871"/>
              <a:gd name="connsiteX639" fmla="*/ 4196524 w 8074110"/>
              <a:gd name="connsiteY639" fmla="*/ 402510 h 7505871"/>
              <a:gd name="connsiteX640" fmla="*/ 4148530 w 8074110"/>
              <a:gd name="connsiteY640" fmla="*/ 417219 h 7505871"/>
              <a:gd name="connsiteX641" fmla="*/ 3828041 w 8074110"/>
              <a:gd name="connsiteY641" fmla="*/ 393221 h 7505871"/>
              <a:gd name="connsiteX642" fmla="*/ 3665477 w 8074110"/>
              <a:gd name="connsiteY642" fmla="*/ 380834 h 7505871"/>
              <a:gd name="connsiteX643" fmla="*/ 3924032 w 8074110"/>
              <a:gd name="connsiteY643" fmla="*/ 10028 h 7505871"/>
              <a:gd name="connsiteX644" fmla="*/ 3841203 w 8074110"/>
              <a:gd name="connsiteY644" fmla="*/ 46414 h 7505871"/>
              <a:gd name="connsiteX645" fmla="*/ 3613610 w 8074110"/>
              <a:gd name="connsiteY645" fmla="*/ 359933 h 7505871"/>
              <a:gd name="connsiteX646" fmla="*/ 3573355 w 8074110"/>
              <a:gd name="connsiteY646" fmla="*/ 376190 h 7505871"/>
              <a:gd name="connsiteX647" fmla="*/ 2866581 w 8074110"/>
              <a:gd name="connsiteY647" fmla="*/ 318906 h 7505871"/>
              <a:gd name="connsiteX648" fmla="*/ 2819359 w 8074110"/>
              <a:gd name="connsiteY648" fmla="*/ 301874 h 7505871"/>
              <a:gd name="connsiteX649" fmla="*/ 2984246 w 8074110"/>
              <a:gd name="connsiteY649" fmla="*/ 10028 h 7505871"/>
              <a:gd name="connsiteX650" fmla="*/ 2922318 w 8074110"/>
              <a:gd name="connsiteY650" fmla="*/ 39446 h 7505871"/>
              <a:gd name="connsiteX651" fmla="*/ 2779879 w 8074110"/>
              <a:gd name="connsiteY651" fmla="*/ 285618 h 7505871"/>
              <a:gd name="connsiteX652" fmla="*/ 2736527 w 8074110"/>
              <a:gd name="connsiteY652" fmla="*/ 306519 h 7505871"/>
              <a:gd name="connsiteX653" fmla="*/ 2190770 w 8074110"/>
              <a:gd name="connsiteY653" fmla="*/ 240718 h 7505871"/>
              <a:gd name="connsiteX654" fmla="*/ 2157482 w 8074110"/>
              <a:gd name="connsiteY654" fmla="*/ 207430 h 7505871"/>
              <a:gd name="connsiteX655" fmla="*/ 2173739 w 8074110"/>
              <a:gd name="connsiteY655" fmla="*/ 124598 h 7505871"/>
              <a:gd name="connsiteX656" fmla="*/ 2247281 w 8074110"/>
              <a:gd name="connsiteY656" fmla="*/ 8481 h 7505871"/>
              <a:gd name="connsiteX657" fmla="*/ 2202382 w 8074110"/>
              <a:gd name="connsiteY657" fmla="*/ 13126 h 7505871"/>
              <a:gd name="connsiteX658" fmla="*/ 2109488 w 8074110"/>
              <a:gd name="connsiteY658" fmla="*/ 196594 h 7505871"/>
              <a:gd name="connsiteX659" fmla="*/ 2073878 w 8074110"/>
              <a:gd name="connsiteY659" fmla="*/ 223687 h 7505871"/>
              <a:gd name="connsiteX660" fmla="*/ 1782807 w 8074110"/>
              <a:gd name="connsiteY660" fmla="*/ 178015 h 7505871"/>
              <a:gd name="connsiteX661" fmla="*/ 1743327 w 8074110"/>
              <a:gd name="connsiteY661" fmla="*/ 94408 h 7505871"/>
              <a:gd name="connsiteX662" fmla="*/ 1789774 w 8074110"/>
              <a:gd name="connsiteY662" fmla="*/ 10803 h 7505871"/>
              <a:gd name="connsiteX663" fmla="*/ 1709266 w 8074110"/>
              <a:gd name="connsiteY663" fmla="*/ 48736 h 7505871"/>
              <a:gd name="connsiteX664" fmla="*/ 1667462 w 8074110"/>
              <a:gd name="connsiteY664" fmla="*/ 127696 h 7505871"/>
              <a:gd name="connsiteX665" fmla="*/ 1618692 w 8074110"/>
              <a:gd name="connsiteY665" fmla="*/ 152469 h 7505871"/>
              <a:gd name="connsiteX666" fmla="*/ 853860 w 8074110"/>
              <a:gd name="connsiteY666" fmla="*/ 29382 h 7505871"/>
              <a:gd name="connsiteX667" fmla="*/ 474537 w 8074110"/>
              <a:gd name="connsiteY667" fmla="*/ 9256 h 7505871"/>
              <a:gd name="connsiteX668" fmla="*/ 493891 w 8074110"/>
              <a:gd name="connsiteY668" fmla="*/ 12351 h 7505871"/>
              <a:gd name="connsiteX669" fmla="*/ 733870 w 8074110"/>
              <a:gd name="connsiteY669" fmla="*/ 40994 h 7505871"/>
              <a:gd name="connsiteX670" fmla="*/ 1561409 w 8074110"/>
              <a:gd name="connsiteY670" fmla="*/ 171820 h 7505871"/>
              <a:gd name="connsiteX671" fmla="*/ 1631854 w 8074110"/>
              <a:gd name="connsiteY671" fmla="*/ 187304 h 7505871"/>
              <a:gd name="connsiteX672" fmla="*/ 1772742 w 8074110"/>
              <a:gd name="connsiteY672" fmla="*/ 322001 h 7505871"/>
              <a:gd name="connsiteX673" fmla="*/ 1567601 w 8074110"/>
              <a:gd name="connsiteY673" fmla="*/ 346774 h 7505871"/>
              <a:gd name="connsiteX674" fmla="*/ 1264918 w 8074110"/>
              <a:gd name="connsiteY674" fmla="*/ 319678 h 7505871"/>
              <a:gd name="connsiteX675" fmla="*/ 966880 w 8074110"/>
              <a:gd name="connsiteY675" fmla="*/ 322776 h 7505871"/>
              <a:gd name="connsiteX676" fmla="*/ 839151 w 8074110"/>
              <a:gd name="connsiteY676" fmla="*/ 293357 h 7505871"/>
              <a:gd name="connsiteX677" fmla="*/ 116893 w 8074110"/>
              <a:gd name="connsiteY677" fmla="*/ 13126 h 7505871"/>
              <a:gd name="connsiteX678" fmla="*/ 0 w 8074110"/>
              <a:gd name="connsiteY678" fmla="*/ 6159 h 7505871"/>
              <a:gd name="connsiteX679" fmla="*/ 30191 w 8074110"/>
              <a:gd name="connsiteY679" fmla="*/ 27060 h 7505871"/>
              <a:gd name="connsiteX680" fmla="*/ 863149 w 8074110"/>
              <a:gd name="connsiteY680" fmla="*/ 349096 h 7505871"/>
              <a:gd name="connsiteX681" fmla="*/ 2691628 w 8074110"/>
              <a:gd name="connsiteY681" fmla="*/ 1437513 h 7505871"/>
              <a:gd name="connsiteX682" fmla="*/ 2729173 w 8074110"/>
              <a:gd name="connsiteY682" fmla="*/ 1480575 h 7505871"/>
              <a:gd name="connsiteX683" fmla="*/ 2737964 w 8074110"/>
              <a:gd name="connsiteY683" fmla="*/ 1521053 h 7505871"/>
              <a:gd name="connsiteX684" fmla="*/ 2751607 w 8074110"/>
              <a:gd name="connsiteY684" fmla="*/ 1513346 h 7505871"/>
              <a:gd name="connsiteX685" fmla="*/ 2789941 w 8074110"/>
              <a:gd name="connsiteY685" fmla="*/ 1581205 h 7505871"/>
              <a:gd name="connsiteX686" fmla="*/ 2789941 w 8074110"/>
              <a:gd name="connsiteY686" fmla="*/ 1521120 h 7505871"/>
              <a:gd name="connsiteX687" fmla="*/ 3149135 w 8074110"/>
              <a:gd name="connsiteY687" fmla="*/ 1826898 h 7505871"/>
              <a:gd name="connsiteX688" fmla="*/ 3180873 w 8074110"/>
              <a:gd name="connsiteY688" fmla="*/ 1850896 h 7505871"/>
              <a:gd name="connsiteX689" fmla="*/ 3685603 w 8074110"/>
              <a:gd name="connsiteY689" fmla="*/ 2128807 h 7505871"/>
              <a:gd name="connsiteX690" fmla="*/ 4074212 w 8074110"/>
              <a:gd name="connsiteY690" fmla="*/ 2380398 h 7505871"/>
              <a:gd name="connsiteX691" fmla="*/ 4482176 w 8074110"/>
              <a:gd name="connsiteY691" fmla="*/ 2882804 h 7505871"/>
              <a:gd name="connsiteX692" fmla="*/ 4615325 w 8074110"/>
              <a:gd name="connsiteY692" fmla="*/ 3032983 h 7505871"/>
              <a:gd name="connsiteX693" fmla="*/ 4938909 w 8074110"/>
              <a:gd name="connsiteY693" fmla="*/ 3311666 h 7505871"/>
              <a:gd name="connsiteX694" fmla="*/ 5464539 w 8074110"/>
              <a:gd name="connsiteY694" fmla="*/ 3821815 h 7505871"/>
              <a:gd name="connsiteX695" fmla="*/ 5862439 w 8074110"/>
              <a:gd name="connsiteY695" fmla="*/ 4371442 h 7505871"/>
              <a:gd name="connsiteX696" fmla="*/ 5925142 w 8074110"/>
              <a:gd name="connsiteY696" fmla="*/ 4423309 h 7505871"/>
              <a:gd name="connsiteX697" fmla="*/ 5960752 w 8074110"/>
              <a:gd name="connsiteY697" fmla="*/ 4439565 h 7505871"/>
              <a:gd name="connsiteX698" fmla="*/ 6221633 w 8074110"/>
              <a:gd name="connsiteY698" fmla="*/ 4609099 h 7505871"/>
              <a:gd name="connsiteX699" fmla="*/ 6602500 w 8074110"/>
              <a:gd name="connsiteY699" fmla="*/ 4887784 h 7505871"/>
              <a:gd name="connsiteX700" fmla="*/ 7161419 w 8074110"/>
              <a:gd name="connsiteY700" fmla="*/ 5593785 h 7505871"/>
              <a:gd name="connsiteX701" fmla="*/ 7807037 w 8074110"/>
              <a:gd name="connsiteY701" fmla="*/ 6708523 h 7505871"/>
              <a:gd name="connsiteX702" fmla="*/ 7824068 w 8074110"/>
              <a:gd name="connsiteY702" fmla="*/ 6754970 h 7505871"/>
              <a:gd name="connsiteX703" fmla="*/ 7999795 w 8074110"/>
              <a:gd name="connsiteY703" fmla="*/ 7317758 h 7505871"/>
              <a:gd name="connsiteX704" fmla="*/ 8071787 w 8074110"/>
              <a:gd name="connsiteY704" fmla="*/ 7505871 h 7505871"/>
              <a:gd name="connsiteX705" fmla="*/ 8071787 w 8074110"/>
              <a:gd name="connsiteY705" fmla="*/ 7399815 h 7505871"/>
              <a:gd name="connsiteX706" fmla="*/ 7950250 w 8074110"/>
              <a:gd name="connsiteY706" fmla="*/ 7039849 h 7505871"/>
              <a:gd name="connsiteX707" fmla="*/ 7865096 w 8074110"/>
              <a:gd name="connsiteY707" fmla="*/ 6744905 h 7505871"/>
              <a:gd name="connsiteX708" fmla="*/ 7863548 w 8074110"/>
              <a:gd name="connsiteY708" fmla="*/ 6706200 h 7505871"/>
              <a:gd name="connsiteX709" fmla="*/ 8043144 w 8074110"/>
              <a:gd name="connsiteY709" fmla="*/ 6277336 h 7505871"/>
              <a:gd name="connsiteX710" fmla="*/ 8072562 w 8074110"/>
              <a:gd name="connsiteY710" fmla="*/ 6272691 h 7505871"/>
              <a:gd name="connsiteX711" fmla="*/ 8072562 w 8074110"/>
              <a:gd name="connsiteY711" fmla="*/ 6153476 h 7505871"/>
              <a:gd name="connsiteX712" fmla="*/ 8052434 w 8074110"/>
              <a:gd name="connsiteY712" fmla="*/ 6144959 h 7505871"/>
              <a:gd name="connsiteX713" fmla="*/ 7593379 w 8074110"/>
              <a:gd name="connsiteY713" fmla="*/ 5359998 h 7505871"/>
              <a:gd name="connsiteX714" fmla="*/ 7591831 w 8074110"/>
              <a:gd name="connsiteY714" fmla="*/ 5353806 h 7505871"/>
              <a:gd name="connsiteX715" fmla="*/ 8052434 w 8074110"/>
              <a:gd name="connsiteY715" fmla="*/ 5624748 h 7505871"/>
              <a:gd name="connsiteX716" fmla="*/ 8072562 w 8074110"/>
              <a:gd name="connsiteY716" fmla="*/ 5650297 h 7505871"/>
              <a:gd name="connsiteX717" fmla="*/ 8072562 w 8074110"/>
              <a:gd name="connsiteY717" fmla="*/ 5564367 h 7505871"/>
              <a:gd name="connsiteX718" fmla="*/ 8059401 w 8074110"/>
              <a:gd name="connsiteY718" fmla="*/ 5555078 h 7505871"/>
              <a:gd name="connsiteX719" fmla="*/ 7759043 w 8074110"/>
              <a:gd name="connsiteY719" fmla="*/ 5365418 h 7505871"/>
              <a:gd name="connsiteX720" fmla="*/ 7623569 w 8074110"/>
              <a:gd name="connsiteY720" fmla="*/ 5314326 h 7505871"/>
              <a:gd name="connsiteX721" fmla="*/ 7605765 w 8074110"/>
              <a:gd name="connsiteY721" fmla="*/ 5269426 h 7505871"/>
              <a:gd name="connsiteX722" fmla="*/ 7917737 w 8074110"/>
              <a:gd name="connsiteY722" fmla="*/ 4875397 h 7505871"/>
              <a:gd name="connsiteX723" fmla="*/ 8072562 w 8074110"/>
              <a:gd name="connsiteY723" fmla="*/ 4774761 h 7505871"/>
              <a:gd name="connsiteX724" fmla="*/ 8072562 w 8074110"/>
              <a:gd name="connsiteY724" fmla="*/ 4715155 h 7505871"/>
              <a:gd name="connsiteX725" fmla="*/ 7588734 w 8074110"/>
              <a:gd name="connsiteY725" fmla="*/ 5193561 h 7505871"/>
              <a:gd name="connsiteX726" fmla="*/ 7574027 w 8074110"/>
              <a:gd name="connsiteY726" fmla="*/ 5226849 h 7505871"/>
              <a:gd name="connsiteX727" fmla="*/ 7567060 w 8074110"/>
              <a:gd name="connsiteY727" fmla="*/ 5232269 h 7505871"/>
              <a:gd name="connsiteX728" fmla="*/ 7550804 w 8074110"/>
              <a:gd name="connsiteY728" fmla="*/ 5128536 h 7505871"/>
              <a:gd name="connsiteX729" fmla="*/ 7476486 w 8074110"/>
              <a:gd name="connsiteY729" fmla="*/ 4561102 h 7505871"/>
              <a:gd name="connsiteX730" fmla="*/ 7512871 w 8074110"/>
              <a:gd name="connsiteY730" fmla="*/ 4526267 h 7505871"/>
              <a:gd name="connsiteX731" fmla="*/ 7744334 w 8074110"/>
              <a:gd name="connsiteY731" fmla="*/ 4535557 h 7505871"/>
              <a:gd name="connsiteX732" fmla="*/ 8072562 w 8074110"/>
              <a:gd name="connsiteY732" fmla="*/ 4622258 h 7505871"/>
              <a:gd name="connsiteX733" fmla="*/ 8072562 w 8074110"/>
              <a:gd name="connsiteY733" fmla="*/ 4568844 h 7505871"/>
              <a:gd name="connsiteX734" fmla="*/ 7770654 w 8074110"/>
              <a:gd name="connsiteY734" fmla="*/ 4499174 h 7505871"/>
              <a:gd name="connsiteX735" fmla="*/ 7519838 w 8074110"/>
              <a:gd name="connsiteY735" fmla="*/ 4483690 h 7505871"/>
              <a:gd name="connsiteX736" fmla="*/ 7461005 w 8074110"/>
              <a:gd name="connsiteY736" fmla="*/ 4427179 h 7505871"/>
              <a:gd name="connsiteX737" fmla="*/ 7389784 w 8074110"/>
              <a:gd name="connsiteY737" fmla="*/ 3848909 h 7505871"/>
              <a:gd name="connsiteX738" fmla="*/ 7420750 w 8074110"/>
              <a:gd name="connsiteY738" fmla="*/ 3808654 h 7505871"/>
              <a:gd name="connsiteX739" fmla="*/ 7762912 w 8074110"/>
              <a:gd name="connsiteY739" fmla="*/ 3749823 h 7505871"/>
              <a:gd name="connsiteX740" fmla="*/ 8072562 w 8074110"/>
              <a:gd name="connsiteY740" fmla="*/ 3759884 h 7505871"/>
              <a:gd name="connsiteX741" fmla="*/ 8072562 w 8074110"/>
              <a:gd name="connsiteY741" fmla="*/ 3713438 h 7505871"/>
              <a:gd name="connsiteX742" fmla="*/ 7848067 w 8074110"/>
              <a:gd name="connsiteY742" fmla="*/ 3704924 h 7505871"/>
              <a:gd name="connsiteX743" fmla="*/ 7498162 w 8074110"/>
              <a:gd name="connsiteY743" fmla="*/ 3756790 h 7505871"/>
              <a:gd name="connsiteX744" fmla="*/ 7406041 w 8074110"/>
              <a:gd name="connsiteY744" fmla="*/ 3768402 h 7505871"/>
              <a:gd name="connsiteX745" fmla="*/ 7376625 w 8074110"/>
              <a:gd name="connsiteY745" fmla="*/ 3743628 h 7505871"/>
              <a:gd name="connsiteX746" fmla="*/ 7317791 w 8074110"/>
              <a:gd name="connsiteY746" fmla="*/ 3277606 h 7505871"/>
              <a:gd name="connsiteX747" fmla="*/ 7329403 w 8074110"/>
              <a:gd name="connsiteY747" fmla="*/ 3245093 h 7505871"/>
              <a:gd name="connsiteX748" fmla="*/ 7556221 w 8074110"/>
              <a:gd name="connsiteY748" fmla="*/ 3145229 h 7505871"/>
              <a:gd name="connsiteX749" fmla="*/ 8072562 w 8074110"/>
              <a:gd name="connsiteY749" fmla="*/ 3045368 h 7505871"/>
              <a:gd name="connsiteX750" fmla="*/ 8072562 w 8074110"/>
              <a:gd name="connsiteY750" fmla="*/ 3005888 h 7505871"/>
              <a:gd name="connsiteX751" fmla="*/ 7445521 w 8074110"/>
              <a:gd name="connsiteY751" fmla="*/ 3144457 h 7505871"/>
              <a:gd name="connsiteX752" fmla="*/ 7328628 w 8074110"/>
              <a:gd name="connsiteY752" fmla="*/ 3199420 h 7505871"/>
              <a:gd name="connsiteX753" fmla="*/ 7304630 w 8074110"/>
              <a:gd name="connsiteY753" fmla="*/ 3186259 h 7505871"/>
              <a:gd name="connsiteX754" fmla="*/ 7258183 w 8074110"/>
              <a:gd name="connsiteY754" fmla="*/ 2868867 h 7505871"/>
              <a:gd name="connsiteX755" fmla="*/ 7267472 w 8074110"/>
              <a:gd name="connsiteY755" fmla="*/ 2846419 h 7505871"/>
              <a:gd name="connsiteX756" fmla="*/ 7736592 w 8074110"/>
              <a:gd name="connsiteY756" fmla="*/ 2501935 h 7505871"/>
              <a:gd name="connsiteX757" fmla="*/ 8072562 w 8074110"/>
              <a:gd name="connsiteY757" fmla="*/ 2323111 h 7505871"/>
              <a:gd name="connsiteX758" fmla="*/ 8072562 w 8074110"/>
              <a:gd name="connsiteY758" fmla="*/ 2263504 h 7505871"/>
              <a:gd name="connsiteX759" fmla="*/ 7247346 w 8074110"/>
              <a:gd name="connsiteY759" fmla="*/ 2789134 h 7505871"/>
              <a:gd name="connsiteX760" fmla="*/ 7204769 w 8074110"/>
              <a:gd name="connsiteY760" fmla="*/ 2536769 h 7505871"/>
              <a:gd name="connsiteX761" fmla="*/ 7194707 w 8074110"/>
              <a:gd name="connsiteY761" fmla="*/ 2481808 h 7505871"/>
              <a:gd name="connsiteX762" fmla="*/ 7218703 w 8074110"/>
              <a:gd name="connsiteY762" fmla="*/ 2341689 h 7505871"/>
              <a:gd name="connsiteX763" fmla="*/ 7498162 w 8074110"/>
              <a:gd name="connsiteY763" fmla="*/ 2079261 h 7505871"/>
              <a:gd name="connsiteX764" fmla="*/ 7934769 w 8074110"/>
              <a:gd name="connsiteY764" fmla="*/ 1906633 h 7505871"/>
              <a:gd name="connsiteX765" fmla="*/ 7950250 w 8074110"/>
              <a:gd name="connsiteY765" fmla="*/ 1901988 h 7505871"/>
              <a:gd name="connsiteX766" fmla="*/ 8072562 w 8074110"/>
              <a:gd name="connsiteY766" fmla="*/ 1913600 h 7505871"/>
              <a:gd name="connsiteX767" fmla="*/ 8072562 w 8074110"/>
              <a:gd name="connsiteY767" fmla="*/ 1860961 h 7505871"/>
              <a:gd name="connsiteX768" fmla="*/ 7922382 w 8074110"/>
              <a:gd name="connsiteY768" fmla="*/ 1541246 h 7505871"/>
              <a:gd name="connsiteX769" fmla="*/ 8023793 w 8074110"/>
              <a:gd name="connsiteY769" fmla="*/ 1045033 h 7505871"/>
              <a:gd name="connsiteX770" fmla="*/ 8072562 w 8074110"/>
              <a:gd name="connsiteY770" fmla="*/ 933558 h 7505871"/>
              <a:gd name="connsiteX771" fmla="*/ 8072562 w 8074110"/>
              <a:gd name="connsiteY771" fmla="*/ 834472 h 7505871"/>
              <a:gd name="connsiteX772" fmla="*/ 8057853 w 8074110"/>
              <a:gd name="connsiteY772" fmla="*/ 850729 h 7505871"/>
              <a:gd name="connsiteX773" fmla="*/ 7875935 w 8074110"/>
              <a:gd name="connsiteY773" fmla="*/ 1487832 h 7505871"/>
              <a:gd name="connsiteX774" fmla="*/ 7917737 w 8074110"/>
              <a:gd name="connsiteY774" fmla="*/ 1746388 h 7505871"/>
              <a:gd name="connsiteX775" fmla="*/ 7834133 w 8074110"/>
              <a:gd name="connsiteY775" fmla="*/ 1685234 h 7505871"/>
              <a:gd name="connsiteX776" fmla="*/ 7668469 w 8074110"/>
              <a:gd name="connsiteY776" fmla="*/ 1563695 h 7505871"/>
              <a:gd name="connsiteX777" fmla="*/ 7553899 w 8074110"/>
              <a:gd name="connsiteY777" fmla="*/ 1286560 h 7505871"/>
              <a:gd name="connsiteX778" fmla="*/ 7736592 w 8074110"/>
              <a:gd name="connsiteY778" fmla="*/ 785700 h 7505871"/>
              <a:gd name="connsiteX779" fmla="*/ 7778394 w 8074110"/>
              <a:gd name="connsiteY779" fmla="*/ 759382 h 7505871"/>
              <a:gd name="connsiteX780" fmla="*/ 8041597 w 8074110"/>
              <a:gd name="connsiteY780" fmla="*/ 728417 h 7505871"/>
              <a:gd name="connsiteX781" fmla="*/ 8074110 w 8074110"/>
              <a:gd name="connsiteY781" fmla="*/ 722222 h 7505871"/>
              <a:gd name="connsiteX782" fmla="*/ 8074110 w 8074110"/>
              <a:gd name="connsiteY782" fmla="*/ 688937 h 7505871"/>
              <a:gd name="connsiteX783" fmla="*/ 7787683 w 8074110"/>
              <a:gd name="connsiteY783" fmla="*/ 719127 h 7505871"/>
              <a:gd name="connsiteX784" fmla="*/ 7550029 w 8074110"/>
              <a:gd name="connsiteY784" fmla="*/ 603007 h 7505871"/>
              <a:gd name="connsiteX785" fmla="*/ 7534545 w 8074110"/>
              <a:gd name="connsiteY785" fmla="*/ 359158 h 7505871"/>
              <a:gd name="connsiteX786" fmla="*/ 7626666 w 8074110"/>
              <a:gd name="connsiteY786" fmla="*/ 251555 h 7505871"/>
              <a:gd name="connsiteX787" fmla="*/ 7819424 w 8074110"/>
              <a:gd name="connsiteY787" fmla="*/ 127696 h 7505871"/>
              <a:gd name="connsiteX788" fmla="*/ 7926252 w 8074110"/>
              <a:gd name="connsiteY788" fmla="*/ 76604 h 7505871"/>
              <a:gd name="connsiteX789" fmla="*/ 8074110 w 8074110"/>
              <a:gd name="connsiteY789" fmla="*/ 636295 h 7505871"/>
              <a:gd name="connsiteX790" fmla="*/ 8074110 w 8074110"/>
              <a:gd name="connsiteY790" fmla="*/ 589848 h 7505871"/>
              <a:gd name="connsiteX791" fmla="*/ 8012954 w 8074110"/>
              <a:gd name="connsiteY791" fmla="*/ 46414 h 7505871"/>
              <a:gd name="connsiteX792" fmla="*/ 8071012 w 8074110"/>
              <a:gd name="connsiteY792" fmla="*/ 11578 h 7505871"/>
              <a:gd name="connsiteX793" fmla="*/ 8071012 w 8074110"/>
              <a:gd name="connsiteY793" fmla="*/ 4611 h 7505871"/>
              <a:gd name="connsiteX794" fmla="*/ 7829488 w 8074110"/>
              <a:gd name="connsiteY794" fmla="*/ 4611 h 7505871"/>
              <a:gd name="connsiteX795" fmla="*/ 7829488 w 8074110"/>
              <a:gd name="connsiteY795" fmla="*/ 10028 h 7505871"/>
              <a:gd name="connsiteX796" fmla="*/ 7950250 w 8074110"/>
              <a:gd name="connsiteY796" fmla="*/ 17770 h 7505871"/>
              <a:gd name="connsiteX797" fmla="*/ 7735817 w 8074110"/>
              <a:gd name="connsiteY797" fmla="*/ 131568 h 7505871"/>
              <a:gd name="connsiteX798" fmla="*/ 7637503 w 8074110"/>
              <a:gd name="connsiteY798" fmla="*/ 166403 h 7505871"/>
              <a:gd name="connsiteX799" fmla="*/ 6933826 w 8074110"/>
              <a:gd name="connsiteY799" fmla="*/ 19318 h 7505871"/>
              <a:gd name="connsiteX800" fmla="*/ 6868026 w 8074110"/>
              <a:gd name="connsiteY800" fmla="*/ 8481 h 7505871"/>
              <a:gd name="connsiteX801" fmla="*/ 7534545 w 8074110"/>
              <a:gd name="connsiteY801" fmla="*/ 226009 h 7505871"/>
              <a:gd name="connsiteX802" fmla="*/ 7524483 w 8074110"/>
              <a:gd name="connsiteY802" fmla="*/ 237621 h 7505871"/>
              <a:gd name="connsiteX803" fmla="*/ 7244249 w 8074110"/>
              <a:gd name="connsiteY803" fmla="*/ 413347 h 7505871"/>
              <a:gd name="connsiteX804" fmla="*/ 7223348 w 8074110"/>
              <a:gd name="connsiteY804" fmla="*/ 421864 h 7505871"/>
              <a:gd name="connsiteX805" fmla="*/ 6830868 w 8074110"/>
              <a:gd name="connsiteY805" fmla="*/ 303422 h 7505871"/>
              <a:gd name="connsiteX806" fmla="*/ 6813837 w 8074110"/>
              <a:gd name="connsiteY806" fmla="*/ 261619 h 7505871"/>
              <a:gd name="connsiteX807" fmla="*/ 6854092 w 8074110"/>
              <a:gd name="connsiteY807" fmla="*/ 26285 h 7505871"/>
              <a:gd name="connsiteX808" fmla="*/ 6850222 w 8074110"/>
              <a:gd name="connsiteY808" fmla="*/ 3836 h 7505871"/>
              <a:gd name="connsiteX809" fmla="*/ 6830299 w 8074110"/>
              <a:gd name="connsiteY80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820132 w 8074110"/>
              <a:gd name="connsiteY581" fmla="*/ 871630 h 7505871"/>
              <a:gd name="connsiteX582" fmla="*/ 3416208 w 8074110"/>
              <a:gd name="connsiteY582" fmla="*/ 1705361 h 7505871"/>
              <a:gd name="connsiteX583" fmla="*/ 3403821 w 8074110"/>
              <a:gd name="connsiteY583" fmla="*/ 1733229 h 7505871"/>
              <a:gd name="connsiteX584" fmla="*/ 3220356 w 8074110"/>
              <a:gd name="connsiteY584" fmla="*/ 1788965 h 7505871"/>
              <a:gd name="connsiteX585" fmla="*/ 3183971 w 8074110"/>
              <a:gd name="connsiteY585" fmla="*/ 1778128 h 7505871"/>
              <a:gd name="connsiteX586" fmla="*/ 2802328 w 8074110"/>
              <a:gd name="connsiteY586" fmla="*/ 1303589 h 7505871"/>
              <a:gd name="connsiteX587" fmla="*/ 2734980 w 8074110"/>
              <a:gd name="connsiteY587" fmla="*/ 1223082 h 7505871"/>
              <a:gd name="connsiteX588" fmla="*/ 1721651 w 8074110"/>
              <a:gd name="connsiteY588" fmla="*/ 208205 h 7505871"/>
              <a:gd name="connsiteX589" fmla="*/ 1725523 w 8074110"/>
              <a:gd name="connsiteY589" fmla="*/ 200464 h 7505871"/>
              <a:gd name="connsiteX590" fmla="*/ 5759578 w 8074110"/>
              <a:gd name="connsiteY590" fmla="*/ 140662 h 7505871"/>
              <a:gd name="connsiteX591" fmla="*/ 5822184 w 8074110"/>
              <a:gd name="connsiteY591" fmla="*/ 174918 h 7505871"/>
              <a:gd name="connsiteX592" fmla="*/ 6050551 w 8074110"/>
              <a:gd name="connsiteY592" fmla="*/ 345224 h 7505871"/>
              <a:gd name="connsiteX593" fmla="*/ 6064485 w 8074110"/>
              <a:gd name="connsiteY593" fmla="*/ 389351 h 7505871"/>
              <a:gd name="connsiteX594" fmla="*/ 5850827 w 8074110"/>
              <a:gd name="connsiteY594" fmla="*/ 619264 h 7505871"/>
              <a:gd name="connsiteX595" fmla="*/ 5812120 w 8074110"/>
              <a:gd name="connsiteY595" fmla="*/ 623909 h 7505871"/>
              <a:gd name="connsiteX596" fmla="*/ 5306617 w 8074110"/>
              <a:gd name="connsiteY596" fmla="*/ 537981 h 7505871"/>
              <a:gd name="connsiteX597" fmla="*/ 5287266 w 8074110"/>
              <a:gd name="connsiteY597" fmla="*/ 532562 h 7505871"/>
              <a:gd name="connsiteX598" fmla="*/ 5484666 w 8074110"/>
              <a:gd name="connsiteY598" fmla="*/ 433476 h 7505871"/>
              <a:gd name="connsiteX599" fmla="*/ 5716131 w 8074110"/>
              <a:gd name="connsiteY599" fmla="*/ 198141 h 7505871"/>
              <a:gd name="connsiteX600" fmla="*/ 5759578 w 8074110"/>
              <a:gd name="connsiteY600" fmla="*/ 140662 h 7505871"/>
              <a:gd name="connsiteX601" fmla="*/ 6792161 w 8074110"/>
              <a:gd name="connsiteY601" fmla="*/ 69637 h 7505871"/>
              <a:gd name="connsiteX602" fmla="*/ 6756550 w 8074110"/>
              <a:gd name="connsiteY602" fmla="*/ 261619 h 7505871"/>
              <a:gd name="connsiteX603" fmla="*/ 6617984 w 8074110"/>
              <a:gd name="connsiteY603" fmla="*/ 446635 h 7505871"/>
              <a:gd name="connsiteX604" fmla="*/ 6420582 w 8074110"/>
              <a:gd name="connsiteY604" fmla="*/ 545724 h 7505871"/>
              <a:gd name="connsiteX605" fmla="*/ 6386520 w 8074110"/>
              <a:gd name="connsiteY605" fmla="*/ 543401 h 7505871"/>
              <a:gd name="connsiteX606" fmla="*/ 6167444 w 8074110"/>
              <a:gd name="connsiteY606" fmla="*/ 376190 h 7505871"/>
              <a:gd name="connsiteX607" fmla="*/ 6792161 w 8074110"/>
              <a:gd name="connsiteY607" fmla="*/ 69637 h 7505871"/>
              <a:gd name="connsiteX608" fmla="*/ 6830299 w 8074110"/>
              <a:gd name="connsiteY608" fmla="*/ 401 h 7505871"/>
              <a:gd name="connsiteX609" fmla="*/ 6773582 w 8074110"/>
              <a:gd name="connsiteY609" fmla="*/ 27835 h 7505871"/>
              <a:gd name="connsiteX610" fmla="*/ 6302140 w 8074110"/>
              <a:gd name="connsiteY610" fmla="*/ 343677 h 7505871"/>
              <a:gd name="connsiteX611" fmla="*/ 6071452 w 8074110"/>
              <a:gd name="connsiteY611" fmla="*/ 304197 h 7505871"/>
              <a:gd name="connsiteX612" fmla="*/ 5949915 w 8074110"/>
              <a:gd name="connsiteY612" fmla="*/ 212850 h 7505871"/>
              <a:gd name="connsiteX613" fmla="*/ 5809025 w 8074110"/>
              <a:gd name="connsiteY613" fmla="*/ 105247 h 7505871"/>
              <a:gd name="connsiteX614" fmla="*/ 6016489 w 8074110"/>
              <a:gd name="connsiteY614" fmla="*/ 8481 h 7505871"/>
              <a:gd name="connsiteX615" fmla="*/ 6001007 w 8074110"/>
              <a:gd name="connsiteY615" fmla="*/ 3061 h 7505871"/>
              <a:gd name="connsiteX616" fmla="*/ 5795091 w 8074110"/>
              <a:gd name="connsiteY616" fmla="*/ 51058 h 7505871"/>
              <a:gd name="connsiteX617" fmla="*/ 5725418 w 8074110"/>
              <a:gd name="connsiteY617" fmla="*/ 40219 h 7505871"/>
              <a:gd name="connsiteX618" fmla="*/ 5613945 w 8074110"/>
              <a:gd name="connsiteY618" fmla="*/ 8481 h 7505871"/>
              <a:gd name="connsiteX619" fmla="*/ 5681293 w 8074110"/>
              <a:gd name="connsiteY619" fmla="*/ 62670 h 7505871"/>
              <a:gd name="connsiteX620" fmla="*/ 5692905 w 8074110"/>
              <a:gd name="connsiteY620" fmla="*/ 126148 h 7505871"/>
              <a:gd name="connsiteX621" fmla="*/ 5659619 w 8074110"/>
              <a:gd name="connsiteY621" fmla="*/ 178787 h 7505871"/>
              <a:gd name="connsiteX622" fmla="*/ 5438219 w 8074110"/>
              <a:gd name="connsiteY622" fmla="*/ 396318 h 7505871"/>
              <a:gd name="connsiteX623" fmla="*/ 5299651 w 8074110"/>
              <a:gd name="connsiteY623" fmla="*/ 465989 h 7505871"/>
              <a:gd name="connsiteX624" fmla="*/ 5051157 w 8074110"/>
              <a:gd name="connsiteY624" fmla="*/ 501599 h 7505871"/>
              <a:gd name="connsiteX625" fmla="*/ 5017869 w 8074110"/>
              <a:gd name="connsiteY625" fmla="*/ 498502 h 7505871"/>
              <a:gd name="connsiteX626" fmla="*/ 4896331 w 8074110"/>
              <a:gd name="connsiteY626" fmla="*/ 483020 h 7505871"/>
              <a:gd name="connsiteX627" fmla="*/ 5006257 w 8074110"/>
              <a:gd name="connsiteY627" fmla="*/ 368448 h 7505871"/>
              <a:gd name="connsiteX628" fmla="*/ 5178888 w 8074110"/>
              <a:gd name="connsiteY628" fmla="*/ 35574 h 7505871"/>
              <a:gd name="connsiteX629" fmla="*/ 5148697 w 8074110"/>
              <a:gd name="connsiteY629" fmla="*/ 4611 h 7505871"/>
              <a:gd name="connsiteX630" fmla="*/ 5130119 w 8074110"/>
              <a:gd name="connsiteY630" fmla="*/ 33252 h 7505871"/>
              <a:gd name="connsiteX631" fmla="*/ 4968327 w 8074110"/>
              <a:gd name="connsiteY631" fmla="*/ 335162 h 7505871"/>
              <a:gd name="connsiteX632" fmla="*/ 4842143 w 8074110"/>
              <a:gd name="connsiteY632" fmla="*/ 457472 h 7505871"/>
              <a:gd name="connsiteX633" fmla="*/ 4792601 w 8074110"/>
              <a:gd name="connsiteY633" fmla="*/ 475278 h 7505871"/>
              <a:gd name="connsiteX634" fmla="*/ 4347477 w 8074110"/>
              <a:gd name="connsiteY634" fmla="*/ 432701 h 7505871"/>
              <a:gd name="connsiteX635" fmla="*/ 4253811 w 8074110"/>
              <a:gd name="connsiteY635" fmla="*/ 421089 h 7505871"/>
              <a:gd name="connsiteX636" fmla="*/ 4693512 w 8074110"/>
              <a:gd name="connsiteY636" fmla="*/ 8481 h 7505871"/>
              <a:gd name="connsiteX637" fmla="*/ 4611455 w 8074110"/>
              <a:gd name="connsiteY637" fmla="*/ 22415 h 7505871"/>
              <a:gd name="connsiteX638" fmla="*/ 4196524 w 8074110"/>
              <a:gd name="connsiteY638" fmla="*/ 402510 h 7505871"/>
              <a:gd name="connsiteX639" fmla="*/ 4148530 w 8074110"/>
              <a:gd name="connsiteY639" fmla="*/ 417219 h 7505871"/>
              <a:gd name="connsiteX640" fmla="*/ 3828041 w 8074110"/>
              <a:gd name="connsiteY640" fmla="*/ 393221 h 7505871"/>
              <a:gd name="connsiteX641" fmla="*/ 3665477 w 8074110"/>
              <a:gd name="connsiteY641" fmla="*/ 380834 h 7505871"/>
              <a:gd name="connsiteX642" fmla="*/ 3924032 w 8074110"/>
              <a:gd name="connsiteY642" fmla="*/ 10028 h 7505871"/>
              <a:gd name="connsiteX643" fmla="*/ 3841203 w 8074110"/>
              <a:gd name="connsiteY643" fmla="*/ 46414 h 7505871"/>
              <a:gd name="connsiteX644" fmla="*/ 3613610 w 8074110"/>
              <a:gd name="connsiteY644" fmla="*/ 359933 h 7505871"/>
              <a:gd name="connsiteX645" fmla="*/ 3573355 w 8074110"/>
              <a:gd name="connsiteY645" fmla="*/ 376190 h 7505871"/>
              <a:gd name="connsiteX646" fmla="*/ 2866581 w 8074110"/>
              <a:gd name="connsiteY646" fmla="*/ 318906 h 7505871"/>
              <a:gd name="connsiteX647" fmla="*/ 2819359 w 8074110"/>
              <a:gd name="connsiteY647" fmla="*/ 301874 h 7505871"/>
              <a:gd name="connsiteX648" fmla="*/ 2984246 w 8074110"/>
              <a:gd name="connsiteY648" fmla="*/ 10028 h 7505871"/>
              <a:gd name="connsiteX649" fmla="*/ 2922318 w 8074110"/>
              <a:gd name="connsiteY649" fmla="*/ 39446 h 7505871"/>
              <a:gd name="connsiteX650" fmla="*/ 2779879 w 8074110"/>
              <a:gd name="connsiteY650" fmla="*/ 285618 h 7505871"/>
              <a:gd name="connsiteX651" fmla="*/ 2736527 w 8074110"/>
              <a:gd name="connsiteY651" fmla="*/ 306519 h 7505871"/>
              <a:gd name="connsiteX652" fmla="*/ 2190770 w 8074110"/>
              <a:gd name="connsiteY652" fmla="*/ 240718 h 7505871"/>
              <a:gd name="connsiteX653" fmla="*/ 2157482 w 8074110"/>
              <a:gd name="connsiteY653" fmla="*/ 207430 h 7505871"/>
              <a:gd name="connsiteX654" fmla="*/ 2173739 w 8074110"/>
              <a:gd name="connsiteY654" fmla="*/ 124598 h 7505871"/>
              <a:gd name="connsiteX655" fmla="*/ 2247281 w 8074110"/>
              <a:gd name="connsiteY655" fmla="*/ 8481 h 7505871"/>
              <a:gd name="connsiteX656" fmla="*/ 2202382 w 8074110"/>
              <a:gd name="connsiteY656" fmla="*/ 13126 h 7505871"/>
              <a:gd name="connsiteX657" fmla="*/ 2109488 w 8074110"/>
              <a:gd name="connsiteY657" fmla="*/ 196594 h 7505871"/>
              <a:gd name="connsiteX658" fmla="*/ 2073878 w 8074110"/>
              <a:gd name="connsiteY658" fmla="*/ 223687 h 7505871"/>
              <a:gd name="connsiteX659" fmla="*/ 1782807 w 8074110"/>
              <a:gd name="connsiteY659" fmla="*/ 178015 h 7505871"/>
              <a:gd name="connsiteX660" fmla="*/ 1743327 w 8074110"/>
              <a:gd name="connsiteY660" fmla="*/ 94408 h 7505871"/>
              <a:gd name="connsiteX661" fmla="*/ 1789774 w 8074110"/>
              <a:gd name="connsiteY661" fmla="*/ 10803 h 7505871"/>
              <a:gd name="connsiteX662" fmla="*/ 1709266 w 8074110"/>
              <a:gd name="connsiteY662" fmla="*/ 48736 h 7505871"/>
              <a:gd name="connsiteX663" fmla="*/ 1667462 w 8074110"/>
              <a:gd name="connsiteY663" fmla="*/ 127696 h 7505871"/>
              <a:gd name="connsiteX664" fmla="*/ 1618692 w 8074110"/>
              <a:gd name="connsiteY664" fmla="*/ 152469 h 7505871"/>
              <a:gd name="connsiteX665" fmla="*/ 853860 w 8074110"/>
              <a:gd name="connsiteY665" fmla="*/ 29382 h 7505871"/>
              <a:gd name="connsiteX666" fmla="*/ 474537 w 8074110"/>
              <a:gd name="connsiteY666" fmla="*/ 9256 h 7505871"/>
              <a:gd name="connsiteX667" fmla="*/ 493891 w 8074110"/>
              <a:gd name="connsiteY667" fmla="*/ 12351 h 7505871"/>
              <a:gd name="connsiteX668" fmla="*/ 733870 w 8074110"/>
              <a:gd name="connsiteY668" fmla="*/ 40994 h 7505871"/>
              <a:gd name="connsiteX669" fmla="*/ 1561409 w 8074110"/>
              <a:gd name="connsiteY669" fmla="*/ 171820 h 7505871"/>
              <a:gd name="connsiteX670" fmla="*/ 1631854 w 8074110"/>
              <a:gd name="connsiteY670" fmla="*/ 187304 h 7505871"/>
              <a:gd name="connsiteX671" fmla="*/ 1772742 w 8074110"/>
              <a:gd name="connsiteY671" fmla="*/ 322001 h 7505871"/>
              <a:gd name="connsiteX672" fmla="*/ 1567601 w 8074110"/>
              <a:gd name="connsiteY672" fmla="*/ 346774 h 7505871"/>
              <a:gd name="connsiteX673" fmla="*/ 1264918 w 8074110"/>
              <a:gd name="connsiteY673" fmla="*/ 319678 h 7505871"/>
              <a:gd name="connsiteX674" fmla="*/ 966880 w 8074110"/>
              <a:gd name="connsiteY674" fmla="*/ 322776 h 7505871"/>
              <a:gd name="connsiteX675" fmla="*/ 839151 w 8074110"/>
              <a:gd name="connsiteY675" fmla="*/ 293357 h 7505871"/>
              <a:gd name="connsiteX676" fmla="*/ 116893 w 8074110"/>
              <a:gd name="connsiteY676" fmla="*/ 13126 h 7505871"/>
              <a:gd name="connsiteX677" fmla="*/ 0 w 8074110"/>
              <a:gd name="connsiteY677" fmla="*/ 6159 h 7505871"/>
              <a:gd name="connsiteX678" fmla="*/ 30191 w 8074110"/>
              <a:gd name="connsiteY678" fmla="*/ 27060 h 7505871"/>
              <a:gd name="connsiteX679" fmla="*/ 863149 w 8074110"/>
              <a:gd name="connsiteY679" fmla="*/ 349096 h 7505871"/>
              <a:gd name="connsiteX680" fmla="*/ 2691628 w 8074110"/>
              <a:gd name="connsiteY680" fmla="*/ 1437513 h 7505871"/>
              <a:gd name="connsiteX681" fmla="*/ 2729173 w 8074110"/>
              <a:gd name="connsiteY681" fmla="*/ 1480575 h 7505871"/>
              <a:gd name="connsiteX682" fmla="*/ 2737964 w 8074110"/>
              <a:gd name="connsiteY682" fmla="*/ 1521053 h 7505871"/>
              <a:gd name="connsiteX683" fmla="*/ 2751607 w 8074110"/>
              <a:gd name="connsiteY683" fmla="*/ 1513346 h 7505871"/>
              <a:gd name="connsiteX684" fmla="*/ 2789941 w 8074110"/>
              <a:gd name="connsiteY684" fmla="*/ 1581205 h 7505871"/>
              <a:gd name="connsiteX685" fmla="*/ 2789941 w 8074110"/>
              <a:gd name="connsiteY685" fmla="*/ 1521120 h 7505871"/>
              <a:gd name="connsiteX686" fmla="*/ 3149135 w 8074110"/>
              <a:gd name="connsiteY686" fmla="*/ 1826898 h 7505871"/>
              <a:gd name="connsiteX687" fmla="*/ 3180873 w 8074110"/>
              <a:gd name="connsiteY687" fmla="*/ 1850896 h 7505871"/>
              <a:gd name="connsiteX688" fmla="*/ 3685603 w 8074110"/>
              <a:gd name="connsiteY688" fmla="*/ 2128807 h 7505871"/>
              <a:gd name="connsiteX689" fmla="*/ 4074212 w 8074110"/>
              <a:gd name="connsiteY689" fmla="*/ 2380398 h 7505871"/>
              <a:gd name="connsiteX690" fmla="*/ 4482176 w 8074110"/>
              <a:gd name="connsiteY690" fmla="*/ 2882804 h 7505871"/>
              <a:gd name="connsiteX691" fmla="*/ 4615325 w 8074110"/>
              <a:gd name="connsiteY691" fmla="*/ 3032983 h 7505871"/>
              <a:gd name="connsiteX692" fmla="*/ 4938909 w 8074110"/>
              <a:gd name="connsiteY692" fmla="*/ 3311666 h 7505871"/>
              <a:gd name="connsiteX693" fmla="*/ 5464539 w 8074110"/>
              <a:gd name="connsiteY693" fmla="*/ 3821815 h 7505871"/>
              <a:gd name="connsiteX694" fmla="*/ 5862439 w 8074110"/>
              <a:gd name="connsiteY694" fmla="*/ 4371442 h 7505871"/>
              <a:gd name="connsiteX695" fmla="*/ 5925142 w 8074110"/>
              <a:gd name="connsiteY695" fmla="*/ 4423309 h 7505871"/>
              <a:gd name="connsiteX696" fmla="*/ 5960752 w 8074110"/>
              <a:gd name="connsiteY696" fmla="*/ 4439565 h 7505871"/>
              <a:gd name="connsiteX697" fmla="*/ 6221633 w 8074110"/>
              <a:gd name="connsiteY697" fmla="*/ 4609099 h 7505871"/>
              <a:gd name="connsiteX698" fmla="*/ 6602500 w 8074110"/>
              <a:gd name="connsiteY698" fmla="*/ 4887784 h 7505871"/>
              <a:gd name="connsiteX699" fmla="*/ 7161419 w 8074110"/>
              <a:gd name="connsiteY699" fmla="*/ 5593785 h 7505871"/>
              <a:gd name="connsiteX700" fmla="*/ 7807037 w 8074110"/>
              <a:gd name="connsiteY700" fmla="*/ 6708523 h 7505871"/>
              <a:gd name="connsiteX701" fmla="*/ 7824068 w 8074110"/>
              <a:gd name="connsiteY701" fmla="*/ 6754970 h 7505871"/>
              <a:gd name="connsiteX702" fmla="*/ 7999795 w 8074110"/>
              <a:gd name="connsiteY702" fmla="*/ 7317758 h 7505871"/>
              <a:gd name="connsiteX703" fmla="*/ 8071787 w 8074110"/>
              <a:gd name="connsiteY703" fmla="*/ 7505871 h 7505871"/>
              <a:gd name="connsiteX704" fmla="*/ 8071787 w 8074110"/>
              <a:gd name="connsiteY704" fmla="*/ 7399815 h 7505871"/>
              <a:gd name="connsiteX705" fmla="*/ 7950250 w 8074110"/>
              <a:gd name="connsiteY705" fmla="*/ 7039849 h 7505871"/>
              <a:gd name="connsiteX706" fmla="*/ 7865096 w 8074110"/>
              <a:gd name="connsiteY706" fmla="*/ 6744905 h 7505871"/>
              <a:gd name="connsiteX707" fmla="*/ 7863548 w 8074110"/>
              <a:gd name="connsiteY707" fmla="*/ 6706200 h 7505871"/>
              <a:gd name="connsiteX708" fmla="*/ 8043144 w 8074110"/>
              <a:gd name="connsiteY708" fmla="*/ 6277336 h 7505871"/>
              <a:gd name="connsiteX709" fmla="*/ 8072562 w 8074110"/>
              <a:gd name="connsiteY709" fmla="*/ 6272691 h 7505871"/>
              <a:gd name="connsiteX710" fmla="*/ 8072562 w 8074110"/>
              <a:gd name="connsiteY710" fmla="*/ 6153476 h 7505871"/>
              <a:gd name="connsiteX711" fmla="*/ 8052434 w 8074110"/>
              <a:gd name="connsiteY711" fmla="*/ 6144959 h 7505871"/>
              <a:gd name="connsiteX712" fmla="*/ 7593379 w 8074110"/>
              <a:gd name="connsiteY712" fmla="*/ 5359998 h 7505871"/>
              <a:gd name="connsiteX713" fmla="*/ 7591831 w 8074110"/>
              <a:gd name="connsiteY713" fmla="*/ 5353806 h 7505871"/>
              <a:gd name="connsiteX714" fmla="*/ 8052434 w 8074110"/>
              <a:gd name="connsiteY714" fmla="*/ 5624748 h 7505871"/>
              <a:gd name="connsiteX715" fmla="*/ 8072562 w 8074110"/>
              <a:gd name="connsiteY715" fmla="*/ 5650297 h 7505871"/>
              <a:gd name="connsiteX716" fmla="*/ 8072562 w 8074110"/>
              <a:gd name="connsiteY716" fmla="*/ 5564367 h 7505871"/>
              <a:gd name="connsiteX717" fmla="*/ 8059401 w 8074110"/>
              <a:gd name="connsiteY717" fmla="*/ 5555078 h 7505871"/>
              <a:gd name="connsiteX718" fmla="*/ 7759043 w 8074110"/>
              <a:gd name="connsiteY718" fmla="*/ 5365418 h 7505871"/>
              <a:gd name="connsiteX719" fmla="*/ 7623569 w 8074110"/>
              <a:gd name="connsiteY719" fmla="*/ 5314326 h 7505871"/>
              <a:gd name="connsiteX720" fmla="*/ 7605765 w 8074110"/>
              <a:gd name="connsiteY720" fmla="*/ 5269426 h 7505871"/>
              <a:gd name="connsiteX721" fmla="*/ 7917737 w 8074110"/>
              <a:gd name="connsiteY721" fmla="*/ 4875397 h 7505871"/>
              <a:gd name="connsiteX722" fmla="*/ 8072562 w 8074110"/>
              <a:gd name="connsiteY722" fmla="*/ 4774761 h 7505871"/>
              <a:gd name="connsiteX723" fmla="*/ 8072562 w 8074110"/>
              <a:gd name="connsiteY723" fmla="*/ 4715155 h 7505871"/>
              <a:gd name="connsiteX724" fmla="*/ 7588734 w 8074110"/>
              <a:gd name="connsiteY724" fmla="*/ 5193561 h 7505871"/>
              <a:gd name="connsiteX725" fmla="*/ 7574027 w 8074110"/>
              <a:gd name="connsiteY725" fmla="*/ 5226849 h 7505871"/>
              <a:gd name="connsiteX726" fmla="*/ 7567060 w 8074110"/>
              <a:gd name="connsiteY726" fmla="*/ 5232269 h 7505871"/>
              <a:gd name="connsiteX727" fmla="*/ 7550804 w 8074110"/>
              <a:gd name="connsiteY727" fmla="*/ 5128536 h 7505871"/>
              <a:gd name="connsiteX728" fmla="*/ 7476486 w 8074110"/>
              <a:gd name="connsiteY728" fmla="*/ 4561102 h 7505871"/>
              <a:gd name="connsiteX729" fmla="*/ 7512871 w 8074110"/>
              <a:gd name="connsiteY729" fmla="*/ 4526267 h 7505871"/>
              <a:gd name="connsiteX730" fmla="*/ 7744334 w 8074110"/>
              <a:gd name="connsiteY730" fmla="*/ 4535557 h 7505871"/>
              <a:gd name="connsiteX731" fmla="*/ 8072562 w 8074110"/>
              <a:gd name="connsiteY731" fmla="*/ 4622258 h 7505871"/>
              <a:gd name="connsiteX732" fmla="*/ 8072562 w 8074110"/>
              <a:gd name="connsiteY732" fmla="*/ 4568844 h 7505871"/>
              <a:gd name="connsiteX733" fmla="*/ 7770654 w 8074110"/>
              <a:gd name="connsiteY733" fmla="*/ 4499174 h 7505871"/>
              <a:gd name="connsiteX734" fmla="*/ 7519838 w 8074110"/>
              <a:gd name="connsiteY734" fmla="*/ 4483690 h 7505871"/>
              <a:gd name="connsiteX735" fmla="*/ 7461005 w 8074110"/>
              <a:gd name="connsiteY735" fmla="*/ 4427179 h 7505871"/>
              <a:gd name="connsiteX736" fmla="*/ 7389784 w 8074110"/>
              <a:gd name="connsiteY736" fmla="*/ 3848909 h 7505871"/>
              <a:gd name="connsiteX737" fmla="*/ 7420750 w 8074110"/>
              <a:gd name="connsiteY737" fmla="*/ 3808654 h 7505871"/>
              <a:gd name="connsiteX738" fmla="*/ 7762912 w 8074110"/>
              <a:gd name="connsiteY738" fmla="*/ 3749823 h 7505871"/>
              <a:gd name="connsiteX739" fmla="*/ 8072562 w 8074110"/>
              <a:gd name="connsiteY739" fmla="*/ 3759884 h 7505871"/>
              <a:gd name="connsiteX740" fmla="*/ 8072562 w 8074110"/>
              <a:gd name="connsiteY740" fmla="*/ 3713438 h 7505871"/>
              <a:gd name="connsiteX741" fmla="*/ 7848067 w 8074110"/>
              <a:gd name="connsiteY741" fmla="*/ 3704924 h 7505871"/>
              <a:gd name="connsiteX742" fmla="*/ 7498162 w 8074110"/>
              <a:gd name="connsiteY742" fmla="*/ 3756790 h 7505871"/>
              <a:gd name="connsiteX743" fmla="*/ 7406041 w 8074110"/>
              <a:gd name="connsiteY743" fmla="*/ 3768402 h 7505871"/>
              <a:gd name="connsiteX744" fmla="*/ 7376625 w 8074110"/>
              <a:gd name="connsiteY744" fmla="*/ 3743628 h 7505871"/>
              <a:gd name="connsiteX745" fmla="*/ 7317791 w 8074110"/>
              <a:gd name="connsiteY745" fmla="*/ 3277606 h 7505871"/>
              <a:gd name="connsiteX746" fmla="*/ 7329403 w 8074110"/>
              <a:gd name="connsiteY746" fmla="*/ 3245093 h 7505871"/>
              <a:gd name="connsiteX747" fmla="*/ 7556221 w 8074110"/>
              <a:gd name="connsiteY747" fmla="*/ 3145229 h 7505871"/>
              <a:gd name="connsiteX748" fmla="*/ 8072562 w 8074110"/>
              <a:gd name="connsiteY748" fmla="*/ 3045368 h 7505871"/>
              <a:gd name="connsiteX749" fmla="*/ 8072562 w 8074110"/>
              <a:gd name="connsiteY749" fmla="*/ 3005888 h 7505871"/>
              <a:gd name="connsiteX750" fmla="*/ 7445521 w 8074110"/>
              <a:gd name="connsiteY750" fmla="*/ 3144457 h 7505871"/>
              <a:gd name="connsiteX751" fmla="*/ 7328628 w 8074110"/>
              <a:gd name="connsiteY751" fmla="*/ 3199420 h 7505871"/>
              <a:gd name="connsiteX752" fmla="*/ 7304630 w 8074110"/>
              <a:gd name="connsiteY752" fmla="*/ 3186259 h 7505871"/>
              <a:gd name="connsiteX753" fmla="*/ 7258183 w 8074110"/>
              <a:gd name="connsiteY753" fmla="*/ 2868867 h 7505871"/>
              <a:gd name="connsiteX754" fmla="*/ 7267472 w 8074110"/>
              <a:gd name="connsiteY754" fmla="*/ 2846419 h 7505871"/>
              <a:gd name="connsiteX755" fmla="*/ 7736592 w 8074110"/>
              <a:gd name="connsiteY755" fmla="*/ 2501935 h 7505871"/>
              <a:gd name="connsiteX756" fmla="*/ 8072562 w 8074110"/>
              <a:gd name="connsiteY756" fmla="*/ 2323111 h 7505871"/>
              <a:gd name="connsiteX757" fmla="*/ 8072562 w 8074110"/>
              <a:gd name="connsiteY757" fmla="*/ 2263504 h 7505871"/>
              <a:gd name="connsiteX758" fmla="*/ 7247346 w 8074110"/>
              <a:gd name="connsiteY758" fmla="*/ 2789134 h 7505871"/>
              <a:gd name="connsiteX759" fmla="*/ 7204769 w 8074110"/>
              <a:gd name="connsiteY759" fmla="*/ 2536769 h 7505871"/>
              <a:gd name="connsiteX760" fmla="*/ 7194707 w 8074110"/>
              <a:gd name="connsiteY760" fmla="*/ 2481808 h 7505871"/>
              <a:gd name="connsiteX761" fmla="*/ 7218703 w 8074110"/>
              <a:gd name="connsiteY761" fmla="*/ 2341689 h 7505871"/>
              <a:gd name="connsiteX762" fmla="*/ 7498162 w 8074110"/>
              <a:gd name="connsiteY762" fmla="*/ 2079261 h 7505871"/>
              <a:gd name="connsiteX763" fmla="*/ 7934769 w 8074110"/>
              <a:gd name="connsiteY763" fmla="*/ 1906633 h 7505871"/>
              <a:gd name="connsiteX764" fmla="*/ 7950250 w 8074110"/>
              <a:gd name="connsiteY764" fmla="*/ 1901988 h 7505871"/>
              <a:gd name="connsiteX765" fmla="*/ 8072562 w 8074110"/>
              <a:gd name="connsiteY765" fmla="*/ 1913600 h 7505871"/>
              <a:gd name="connsiteX766" fmla="*/ 8072562 w 8074110"/>
              <a:gd name="connsiteY766" fmla="*/ 1860961 h 7505871"/>
              <a:gd name="connsiteX767" fmla="*/ 7922382 w 8074110"/>
              <a:gd name="connsiteY767" fmla="*/ 1541246 h 7505871"/>
              <a:gd name="connsiteX768" fmla="*/ 8023793 w 8074110"/>
              <a:gd name="connsiteY768" fmla="*/ 1045033 h 7505871"/>
              <a:gd name="connsiteX769" fmla="*/ 8072562 w 8074110"/>
              <a:gd name="connsiteY769" fmla="*/ 933558 h 7505871"/>
              <a:gd name="connsiteX770" fmla="*/ 8072562 w 8074110"/>
              <a:gd name="connsiteY770" fmla="*/ 834472 h 7505871"/>
              <a:gd name="connsiteX771" fmla="*/ 8057853 w 8074110"/>
              <a:gd name="connsiteY771" fmla="*/ 850729 h 7505871"/>
              <a:gd name="connsiteX772" fmla="*/ 7875935 w 8074110"/>
              <a:gd name="connsiteY772" fmla="*/ 1487832 h 7505871"/>
              <a:gd name="connsiteX773" fmla="*/ 7917737 w 8074110"/>
              <a:gd name="connsiteY773" fmla="*/ 1746388 h 7505871"/>
              <a:gd name="connsiteX774" fmla="*/ 7834133 w 8074110"/>
              <a:gd name="connsiteY774" fmla="*/ 1685234 h 7505871"/>
              <a:gd name="connsiteX775" fmla="*/ 7668469 w 8074110"/>
              <a:gd name="connsiteY775" fmla="*/ 1563695 h 7505871"/>
              <a:gd name="connsiteX776" fmla="*/ 7553899 w 8074110"/>
              <a:gd name="connsiteY776" fmla="*/ 1286560 h 7505871"/>
              <a:gd name="connsiteX777" fmla="*/ 7736592 w 8074110"/>
              <a:gd name="connsiteY777" fmla="*/ 785700 h 7505871"/>
              <a:gd name="connsiteX778" fmla="*/ 7778394 w 8074110"/>
              <a:gd name="connsiteY778" fmla="*/ 759382 h 7505871"/>
              <a:gd name="connsiteX779" fmla="*/ 8041597 w 8074110"/>
              <a:gd name="connsiteY779" fmla="*/ 728417 h 7505871"/>
              <a:gd name="connsiteX780" fmla="*/ 8074110 w 8074110"/>
              <a:gd name="connsiteY780" fmla="*/ 722222 h 7505871"/>
              <a:gd name="connsiteX781" fmla="*/ 8074110 w 8074110"/>
              <a:gd name="connsiteY781" fmla="*/ 688937 h 7505871"/>
              <a:gd name="connsiteX782" fmla="*/ 7787683 w 8074110"/>
              <a:gd name="connsiteY782" fmla="*/ 719127 h 7505871"/>
              <a:gd name="connsiteX783" fmla="*/ 7550029 w 8074110"/>
              <a:gd name="connsiteY783" fmla="*/ 603007 h 7505871"/>
              <a:gd name="connsiteX784" fmla="*/ 7534545 w 8074110"/>
              <a:gd name="connsiteY784" fmla="*/ 359158 h 7505871"/>
              <a:gd name="connsiteX785" fmla="*/ 7626666 w 8074110"/>
              <a:gd name="connsiteY785" fmla="*/ 251555 h 7505871"/>
              <a:gd name="connsiteX786" fmla="*/ 7819424 w 8074110"/>
              <a:gd name="connsiteY786" fmla="*/ 127696 h 7505871"/>
              <a:gd name="connsiteX787" fmla="*/ 7926252 w 8074110"/>
              <a:gd name="connsiteY787" fmla="*/ 76604 h 7505871"/>
              <a:gd name="connsiteX788" fmla="*/ 8074110 w 8074110"/>
              <a:gd name="connsiteY788" fmla="*/ 636295 h 7505871"/>
              <a:gd name="connsiteX789" fmla="*/ 8074110 w 8074110"/>
              <a:gd name="connsiteY789" fmla="*/ 589848 h 7505871"/>
              <a:gd name="connsiteX790" fmla="*/ 8012954 w 8074110"/>
              <a:gd name="connsiteY790" fmla="*/ 46414 h 7505871"/>
              <a:gd name="connsiteX791" fmla="*/ 8071012 w 8074110"/>
              <a:gd name="connsiteY791" fmla="*/ 11578 h 7505871"/>
              <a:gd name="connsiteX792" fmla="*/ 8071012 w 8074110"/>
              <a:gd name="connsiteY792" fmla="*/ 4611 h 7505871"/>
              <a:gd name="connsiteX793" fmla="*/ 7829488 w 8074110"/>
              <a:gd name="connsiteY793" fmla="*/ 4611 h 7505871"/>
              <a:gd name="connsiteX794" fmla="*/ 7829488 w 8074110"/>
              <a:gd name="connsiteY794" fmla="*/ 10028 h 7505871"/>
              <a:gd name="connsiteX795" fmla="*/ 7950250 w 8074110"/>
              <a:gd name="connsiteY795" fmla="*/ 17770 h 7505871"/>
              <a:gd name="connsiteX796" fmla="*/ 7735817 w 8074110"/>
              <a:gd name="connsiteY796" fmla="*/ 131568 h 7505871"/>
              <a:gd name="connsiteX797" fmla="*/ 7637503 w 8074110"/>
              <a:gd name="connsiteY797" fmla="*/ 166403 h 7505871"/>
              <a:gd name="connsiteX798" fmla="*/ 6933826 w 8074110"/>
              <a:gd name="connsiteY798" fmla="*/ 19318 h 7505871"/>
              <a:gd name="connsiteX799" fmla="*/ 6868026 w 8074110"/>
              <a:gd name="connsiteY799" fmla="*/ 8481 h 7505871"/>
              <a:gd name="connsiteX800" fmla="*/ 7534545 w 8074110"/>
              <a:gd name="connsiteY800" fmla="*/ 226009 h 7505871"/>
              <a:gd name="connsiteX801" fmla="*/ 7524483 w 8074110"/>
              <a:gd name="connsiteY801" fmla="*/ 237621 h 7505871"/>
              <a:gd name="connsiteX802" fmla="*/ 7244249 w 8074110"/>
              <a:gd name="connsiteY802" fmla="*/ 413347 h 7505871"/>
              <a:gd name="connsiteX803" fmla="*/ 7223348 w 8074110"/>
              <a:gd name="connsiteY803" fmla="*/ 421864 h 7505871"/>
              <a:gd name="connsiteX804" fmla="*/ 6830868 w 8074110"/>
              <a:gd name="connsiteY804" fmla="*/ 303422 h 7505871"/>
              <a:gd name="connsiteX805" fmla="*/ 6813837 w 8074110"/>
              <a:gd name="connsiteY805" fmla="*/ 261619 h 7505871"/>
              <a:gd name="connsiteX806" fmla="*/ 6854092 w 8074110"/>
              <a:gd name="connsiteY806" fmla="*/ 26285 h 7505871"/>
              <a:gd name="connsiteX807" fmla="*/ 6850222 w 8074110"/>
              <a:gd name="connsiteY807" fmla="*/ 3836 h 7505871"/>
              <a:gd name="connsiteX808" fmla="*/ 6830299 w 8074110"/>
              <a:gd name="connsiteY808"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777375 w 8074110"/>
              <a:gd name="connsiteY554" fmla="*/ 457199 h 7505871"/>
              <a:gd name="connsiteX555" fmla="*/ 2827547 w 8074110"/>
              <a:gd name="connsiteY555" fmla="*/ 457199 h 7505871"/>
              <a:gd name="connsiteX556" fmla="*/ 2830196 w 8074110"/>
              <a:gd name="connsiteY556" fmla="*/ 428056 h 7505871"/>
              <a:gd name="connsiteX557" fmla="*/ 2836388 w 8074110"/>
              <a:gd name="connsiteY557" fmla="*/ 411800 h 7505871"/>
              <a:gd name="connsiteX558" fmla="*/ 3379825 w 8074110"/>
              <a:gd name="connsiteY558" fmla="*/ 1528087 h 7505871"/>
              <a:gd name="connsiteX559" fmla="*/ 3353505 w 8074110"/>
              <a:gd name="connsiteY559" fmla="*/ 1494024 h 7505871"/>
              <a:gd name="connsiteX560" fmla="*/ 2817037 w 8074110"/>
              <a:gd name="connsiteY560" fmla="*/ 788798 h 7505871"/>
              <a:gd name="connsiteX561" fmla="*/ 2800780 w 8074110"/>
              <a:gd name="connsiteY561" fmla="*/ 751640 h 7505871"/>
              <a:gd name="connsiteX562" fmla="*/ 2805900 w 8074110"/>
              <a:gd name="connsiteY562" fmla="*/ 695324 h 7505871"/>
              <a:gd name="connsiteX563" fmla="*/ 2753751 w 8074110"/>
              <a:gd name="connsiteY563" fmla="*/ 695324 h 7505871"/>
              <a:gd name="connsiteX564" fmla="*/ 2751236 w 8074110"/>
              <a:gd name="connsiteY564" fmla="*/ 721450 h 7505871"/>
              <a:gd name="connsiteX565" fmla="*/ 2216316 w 8074110"/>
              <a:gd name="connsiteY565" fmla="*/ 277101 h 7505871"/>
              <a:gd name="connsiteX566" fmla="*/ 7517516 w 8074110"/>
              <a:gd name="connsiteY566" fmla="*/ 277101 h 7505871"/>
              <a:gd name="connsiteX567" fmla="*/ 7651440 w 8074110"/>
              <a:gd name="connsiteY567" fmla="*/ 726094 h 7505871"/>
              <a:gd name="connsiteX568" fmla="*/ 7406816 w 8074110"/>
              <a:gd name="connsiteY568" fmla="*/ 760155 h 7505871"/>
              <a:gd name="connsiteX569" fmla="*/ 7295343 w 8074110"/>
              <a:gd name="connsiteY569" fmla="*/ 776411 h 7505871"/>
              <a:gd name="connsiteX570" fmla="*/ 7250443 w 8074110"/>
              <a:gd name="connsiteY570" fmla="*/ 758607 h 7505871"/>
              <a:gd name="connsiteX571" fmla="*/ 7202446 w 8074110"/>
              <a:gd name="connsiteY571" fmla="*/ 573592 h 7505871"/>
              <a:gd name="connsiteX572" fmla="*/ 7277537 w 8074110"/>
              <a:gd name="connsiteY572" fmla="*/ 427281 h 7505871"/>
              <a:gd name="connsiteX573" fmla="*/ 7493517 w 8074110"/>
              <a:gd name="connsiteY573" fmla="*/ 286390 h 7505871"/>
              <a:gd name="connsiteX574" fmla="*/ 7517516 w 8074110"/>
              <a:gd name="connsiteY574" fmla="*/ 277101 h 7505871"/>
              <a:gd name="connsiteX575" fmla="*/ 1725523 w 8074110"/>
              <a:gd name="connsiteY575" fmla="*/ 200464 h 7505871"/>
              <a:gd name="connsiteX576" fmla="*/ 1922923 w 8074110"/>
              <a:gd name="connsiteY576" fmla="*/ 231429 h 7505871"/>
              <a:gd name="connsiteX577" fmla="*/ 2086264 w 8074110"/>
              <a:gd name="connsiteY577" fmla="*/ 256200 h 7505871"/>
              <a:gd name="connsiteX578" fmla="*/ 2138131 w 8074110"/>
              <a:gd name="connsiteY578" fmla="*/ 284843 h 7505871"/>
              <a:gd name="connsiteX579" fmla="*/ 2200834 w 8074110"/>
              <a:gd name="connsiteY579" fmla="*/ 338257 h 7505871"/>
              <a:gd name="connsiteX580" fmla="*/ 2728013 w 8074110"/>
              <a:gd name="connsiteY580" fmla="*/ 774864 h 7505871"/>
              <a:gd name="connsiteX581" fmla="*/ 2820132 w 8074110"/>
              <a:gd name="connsiteY581" fmla="*/ 871630 h 7505871"/>
              <a:gd name="connsiteX582" fmla="*/ 3416208 w 8074110"/>
              <a:gd name="connsiteY582" fmla="*/ 1705361 h 7505871"/>
              <a:gd name="connsiteX583" fmla="*/ 3403821 w 8074110"/>
              <a:gd name="connsiteY583" fmla="*/ 1733229 h 7505871"/>
              <a:gd name="connsiteX584" fmla="*/ 3220356 w 8074110"/>
              <a:gd name="connsiteY584" fmla="*/ 1788965 h 7505871"/>
              <a:gd name="connsiteX585" fmla="*/ 3183971 w 8074110"/>
              <a:gd name="connsiteY585" fmla="*/ 1778128 h 7505871"/>
              <a:gd name="connsiteX586" fmla="*/ 2802328 w 8074110"/>
              <a:gd name="connsiteY586" fmla="*/ 1303589 h 7505871"/>
              <a:gd name="connsiteX587" fmla="*/ 2734980 w 8074110"/>
              <a:gd name="connsiteY587" fmla="*/ 1223082 h 7505871"/>
              <a:gd name="connsiteX588" fmla="*/ 1721651 w 8074110"/>
              <a:gd name="connsiteY588" fmla="*/ 208205 h 7505871"/>
              <a:gd name="connsiteX589" fmla="*/ 1725523 w 8074110"/>
              <a:gd name="connsiteY589" fmla="*/ 200464 h 7505871"/>
              <a:gd name="connsiteX590" fmla="*/ 5759578 w 8074110"/>
              <a:gd name="connsiteY590" fmla="*/ 140662 h 7505871"/>
              <a:gd name="connsiteX591" fmla="*/ 5822184 w 8074110"/>
              <a:gd name="connsiteY591" fmla="*/ 174918 h 7505871"/>
              <a:gd name="connsiteX592" fmla="*/ 6050551 w 8074110"/>
              <a:gd name="connsiteY592" fmla="*/ 345224 h 7505871"/>
              <a:gd name="connsiteX593" fmla="*/ 6064485 w 8074110"/>
              <a:gd name="connsiteY593" fmla="*/ 389351 h 7505871"/>
              <a:gd name="connsiteX594" fmla="*/ 5850827 w 8074110"/>
              <a:gd name="connsiteY594" fmla="*/ 619264 h 7505871"/>
              <a:gd name="connsiteX595" fmla="*/ 5812120 w 8074110"/>
              <a:gd name="connsiteY595" fmla="*/ 623909 h 7505871"/>
              <a:gd name="connsiteX596" fmla="*/ 5306617 w 8074110"/>
              <a:gd name="connsiteY596" fmla="*/ 537981 h 7505871"/>
              <a:gd name="connsiteX597" fmla="*/ 5287266 w 8074110"/>
              <a:gd name="connsiteY597" fmla="*/ 532562 h 7505871"/>
              <a:gd name="connsiteX598" fmla="*/ 5484666 w 8074110"/>
              <a:gd name="connsiteY598" fmla="*/ 433476 h 7505871"/>
              <a:gd name="connsiteX599" fmla="*/ 5716131 w 8074110"/>
              <a:gd name="connsiteY599" fmla="*/ 198141 h 7505871"/>
              <a:gd name="connsiteX600" fmla="*/ 5759578 w 8074110"/>
              <a:gd name="connsiteY600" fmla="*/ 140662 h 7505871"/>
              <a:gd name="connsiteX601" fmla="*/ 6792161 w 8074110"/>
              <a:gd name="connsiteY601" fmla="*/ 69637 h 7505871"/>
              <a:gd name="connsiteX602" fmla="*/ 6756550 w 8074110"/>
              <a:gd name="connsiteY602" fmla="*/ 261619 h 7505871"/>
              <a:gd name="connsiteX603" fmla="*/ 6617984 w 8074110"/>
              <a:gd name="connsiteY603" fmla="*/ 446635 h 7505871"/>
              <a:gd name="connsiteX604" fmla="*/ 6420582 w 8074110"/>
              <a:gd name="connsiteY604" fmla="*/ 545724 h 7505871"/>
              <a:gd name="connsiteX605" fmla="*/ 6386520 w 8074110"/>
              <a:gd name="connsiteY605" fmla="*/ 543401 h 7505871"/>
              <a:gd name="connsiteX606" fmla="*/ 6167444 w 8074110"/>
              <a:gd name="connsiteY606" fmla="*/ 376190 h 7505871"/>
              <a:gd name="connsiteX607" fmla="*/ 6792161 w 8074110"/>
              <a:gd name="connsiteY607" fmla="*/ 69637 h 7505871"/>
              <a:gd name="connsiteX608" fmla="*/ 6830299 w 8074110"/>
              <a:gd name="connsiteY608" fmla="*/ 401 h 7505871"/>
              <a:gd name="connsiteX609" fmla="*/ 6773582 w 8074110"/>
              <a:gd name="connsiteY609" fmla="*/ 27835 h 7505871"/>
              <a:gd name="connsiteX610" fmla="*/ 6302140 w 8074110"/>
              <a:gd name="connsiteY610" fmla="*/ 343677 h 7505871"/>
              <a:gd name="connsiteX611" fmla="*/ 6071452 w 8074110"/>
              <a:gd name="connsiteY611" fmla="*/ 304197 h 7505871"/>
              <a:gd name="connsiteX612" fmla="*/ 5949915 w 8074110"/>
              <a:gd name="connsiteY612" fmla="*/ 212850 h 7505871"/>
              <a:gd name="connsiteX613" fmla="*/ 5809025 w 8074110"/>
              <a:gd name="connsiteY613" fmla="*/ 105247 h 7505871"/>
              <a:gd name="connsiteX614" fmla="*/ 6016489 w 8074110"/>
              <a:gd name="connsiteY614" fmla="*/ 8481 h 7505871"/>
              <a:gd name="connsiteX615" fmla="*/ 6001007 w 8074110"/>
              <a:gd name="connsiteY615" fmla="*/ 3061 h 7505871"/>
              <a:gd name="connsiteX616" fmla="*/ 5795091 w 8074110"/>
              <a:gd name="connsiteY616" fmla="*/ 51058 h 7505871"/>
              <a:gd name="connsiteX617" fmla="*/ 5725418 w 8074110"/>
              <a:gd name="connsiteY617" fmla="*/ 40219 h 7505871"/>
              <a:gd name="connsiteX618" fmla="*/ 5613945 w 8074110"/>
              <a:gd name="connsiteY618" fmla="*/ 8481 h 7505871"/>
              <a:gd name="connsiteX619" fmla="*/ 5681293 w 8074110"/>
              <a:gd name="connsiteY619" fmla="*/ 62670 h 7505871"/>
              <a:gd name="connsiteX620" fmla="*/ 5692905 w 8074110"/>
              <a:gd name="connsiteY620" fmla="*/ 126148 h 7505871"/>
              <a:gd name="connsiteX621" fmla="*/ 5659619 w 8074110"/>
              <a:gd name="connsiteY621" fmla="*/ 178787 h 7505871"/>
              <a:gd name="connsiteX622" fmla="*/ 5438219 w 8074110"/>
              <a:gd name="connsiteY622" fmla="*/ 396318 h 7505871"/>
              <a:gd name="connsiteX623" fmla="*/ 5299651 w 8074110"/>
              <a:gd name="connsiteY623" fmla="*/ 465989 h 7505871"/>
              <a:gd name="connsiteX624" fmla="*/ 5051157 w 8074110"/>
              <a:gd name="connsiteY624" fmla="*/ 501599 h 7505871"/>
              <a:gd name="connsiteX625" fmla="*/ 5017869 w 8074110"/>
              <a:gd name="connsiteY625" fmla="*/ 498502 h 7505871"/>
              <a:gd name="connsiteX626" fmla="*/ 4896331 w 8074110"/>
              <a:gd name="connsiteY626" fmla="*/ 483020 h 7505871"/>
              <a:gd name="connsiteX627" fmla="*/ 5006257 w 8074110"/>
              <a:gd name="connsiteY627" fmla="*/ 368448 h 7505871"/>
              <a:gd name="connsiteX628" fmla="*/ 5178888 w 8074110"/>
              <a:gd name="connsiteY628" fmla="*/ 35574 h 7505871"/>
              <a:gd name="connsiteX629" fmla="*/ 5148697 w 8074110"/>
              <a:gd name="connsiteY629" fmla="*/ 4611 h 7505871"/>
              <a:gd name="connsiteX630" fmla="*/ 5130119 w 8074110"/>
              <a:gd name="connsiteY630" fmla="*/ 33252 h 7505871"/>
              <a:gd name="connsiteX631" fmla="*/ 4968327 w 8074110"/>
              <a:gd name="connsiteY631" fmla="*/ 335162 h 7505871"/>
              <a:gd name="connsiteX632" fmla="*/ 4842143 w 8074110"/>
              <a:gd name="connsiteY632" fmla="*/ 457472 h 7505871"/>
              <a:gd name="connsiteX633" fmla="*/ 4792601 w 8074110"/>
              <a:gd name="connsiteY633" fmla="*/ 475278 h 7505871"/>
              <a:gd name="connsiteX634" fmla="*/ 4347477 w 8074110"/>
              <a:gd name="connsiteY634" fmla="*/ 432701 h 7505871"/>
              <a:gd name="connsiteX635" fmla="*/ 4253811 w 8074110"/>
              <a:gd name="connsiteY635" fmla="*/ 421089 h 7505871"/>
              <a:gd name="connsiteX636" fmla="*/ 4693512 w 8074110"/>
              <a:gd name="connsiteY636" fmla="*/ 8481 h 7505871"/>
              <a:gd name="connsiteX637" fmla="*/ 4611455 w 8074110"/>
              <a:gd name="connsiteY637" fmla="*/ 22415 h 7505871"/>
              <a:gd name="connsiteX638" fmla="*/ 4196524 w 8074110"/>
              <a:gd name="connsiteY638" fmla="*/ 402510 h 7505871"/>
              <a:gd name="connsiteX639" fmla="*/ 4148530 w 8074110"/>
              <a:gd name="connsiteY639" fmla="*/ 417219 h 7505871"/>
              <a:gd name="connsiteX640" fmla="*/ 3828041 w 8074110"/>
              <a:gd name="connsiteY640" fmla="*/ 393221 h 7505871"/>
              <a:gd name="connsiteX641" fmla="*/ 3665477 w 8074110"/>
              <a:gd name="connsiteY641" fmla="*/ 380834 h 7505871"/>
              <a:gd name="connsiteX642" fmla="*/ 3924032 w 8074110"/>
              <a:gd name="connsiteY642" fmla="*/ 10028 h 7505871"/>
              <a:gd name="connsiteX643" fmla="*/ 3841203 w 8074110"/>
              <a:gd name="connsiteY643" fmla="*/ 46414 h 7505871"/>
              <a:gd name="connsiteX644" fmla="*/ 3613610 w 8074110"/>
              <a:gd name="connsiteY644" fmla="*/ 359933 h 7505871"/>
              <a:gd name="connsiteX645" fmla="*/ 3573355 w 8074110"/>
              <a:gd name="connsiteY645" fmla="*/ 376190 h 7505871"/>
              <a:gd name="connsiteX646" fmla="*/ 2866581 w 8074110"/>
              <a:gd name="connsiteY646" fmla="*/ 318906 h 7505871"/>
              <a:gd name="connsiteX647" fmla="*/ 2819359 w 8074110"/>
              <a:gd name="connsiteY647" fmla="*/ 301874 h 7505871"/>
              <a:gd name="connsiteX648" fmla="*/ 2984246 w 8074110"/>
              <a:gd name="connsiteY648" fmla="*/ 10028 h 7505871"/>
              <a:gd name="connsiteX649" fmla="*/ 2922318 w 8074110"/>
              <a:gd name="connsiteY649" fmla="*/ 39446 h 7505871"/>
              <a:gd name="connsiteX650" fmla="*/ 2779879 w 8074110"/>
              <a:gd name="connsiteY650" fmla="*/ 285618 h 7505871"/>
              <a:gd name="connsiteX651" fmla="*/ 2736527 w 8074110"/>
              <a:gd name="connsiteY651" fmla="*/ 306519 h 7505871"/>
              <a:gd name="connsiteX652" fmla="*/ 2190770 w 8074110"/>
              <a:gd name="connsiteY652" fmla="*/ 240718 h 7505871"/>
              <a:gd name="connsiteX653" fmla="*/ 2157482 w 8074110"/>
              <a:gd name="connsiteY653" fmla="*/ 207430 h 7505871"/>
              <a:gd name="connsiteX654" fmla="*/ 2173739 w 8074110"/>
              <a:gd name="connsiteY654" fmla="*/ 124598 h 7505871"/>
              <a:gd name="connsiteX655" fmla="*/ 2247281 w 8074110"/>
              <a:gd name="connsiteY655" fmla="*/ 8481 h 7505871"/>
              <a:gd name="connsiteX656" fmla="*/ 2202382 w 8074110"/>
              <a:gd name="connsiteY656" fmla="*/ 13126 h 7505871"/>
              <a:gd name="connsiteX657" fmla="*/ 2109488 w 8074110"/>
              <a:gd name="connsiteY657" fmla="*/ 196594 h 7505871"/>
              <a:gd name="connsiteX658" fmla="*/ 2073878 w 8074110"/>
              <a:gd name="connsiteY658" fmla="*/ 223687 h 7505871"/>
              <a:gd name="connsiteX659" fmla="*/ 1782807 w 8074110"/>
              <a:gd name="connsiteY659" fmla="*/ 178015 h 7505871"/>
              <a:gd name="connsiteX660" fmla="*/ 1743327 w 8074110"/>
              <a:gd name="connsiteY660" fmla="*/ 94408 h 7505871"/>
              <a:gd name="connsiteX661" fmla="*/ 1789774 w 8074110"/>
              <a:gd name="connsiteY661" fmla="*/ 10803 h 7505871"/>
              <a:gd name="connsiteX662" fmla="*/ 1709266 w 8074110"/>
              <a:gd name="connsiteY662" fmla="*/ 48736 h 7505871"/>
              <a:gd name="connsiteX663" fmla="*/ 1667462 w 8074110"/>
              <a:gd name="connsiteY663" fmla="*/ 127696 h 7505871"/>
              <a:gd name="connsiteX664" fmla="*/ 1618692 w 8074110"/>
              <a:gd name="connsiteY664" fmla="*/ 152469 h 7505871"/>
              <a:gd name="connsiteX665" fmla="*/ 853860 w 8074110"/>
              <a:gd name="connsiteY665" fmla="*/ 29382 h 7505871"/>
              <a:gd name="connsiteX666" fmla="*/ 474537 w 8074110"/>
              <a:gd name="connsiteY666" fmla="*/ 9256 h 7505871"/>
              <a:gd name="connsiteX667" fmla="*/ 493891 w 8074110"/>
              <a:gd name="connsiteY667" fmla="*/ 12351 h 7505871"/>
              <a:gd name="connsiteX668" fmla="*/ 733870 w 8074110"/>
              <a:gd name="connsiteY668" fmla="*/ 40994 h 7505871"/>
              <a:gd name="connsiteX669" fmla="*/ 1561409 w 8074110"/>
              <a:gd name="connsiteY669" fmla="*/ 171820 h 7505871"/>
              <a:gd name="connsiteX670" fmla="*/ 1631854 w 8074110"/>
              <a:gd name="connsiteY670" fmla="*/ 187304 h 7505871"/>
              <a:gd name="connsiteX671" fmla="*/ 1772742 w 8074110"/>
              <a:gd name="connsiteY671" fmla="*/ 322001 h 7505871"/>
              <a:gd name="connsiteX672" fmla="*/ 1567601 w 8074110"/>
              <a:gd name="connsiteY672" fmla="*/ 346774 h 7505871"/>
              <a:gd name="connsiteX673" fmla="*/ 1264918 w 8074110"/>
              <a:gd name="connsiteY673" fmla="*/ 319678 h 7505871"/>
              <a:gd name="connsiteX674" fmla="*/ 966880 w 8074110"/>
              <a:gd name="connsiteY674" fmla="*/ 322776 h 7505871"/>
              <a:gd name="connsiteX675" fmla="*/ 839151 w 8074110"/>
              <a:gd name="connsiteY675" fmla="*/ 293357 h 7505871"/>
              <a:gd name="connsiteX676" fmla="*/ 116893 w 8074110"/>
              <a:gd name="connsiteY676" fmla="*/ 13126 h 7505871"/>
              <a:gd name="connsiteX677" fmla="*/ 0 w 8074110"/>
              <a:gd name="connsiteY677" fmla="*/ 6159 h 7505871"/>
              <a:gd name="connsiteX678" fmla="*/ 30191 w 8074110"/>
              <a:gd name="connsiteY678" fmla="*/ 27060 h 7505871"/>
              <a:gd name="connsiteX679" fmla="*/ 863149 w 8074110"/>
              <a:gd name="connsiteY679" fmla="*/ 349096 h 7505871"/>
              <a:gd name="connsiteX680" fmla="*/ 2691628 w 8074110"/>
              <a:gd name="connsiteY680" fmla="*/ 1437513 h 7505871"/>
              <a:gd name="connsiteX681" fmla="*/ 2729173 w 8074110"/>
              <a:gd name="connsiteY681" fmla="*/ 1480575 h 7505871"/>
              <a:gd name="connsiteX682" fmla="*/ 2737964 w 8074110"/>
              <a:gd name="connsiteY682" fmla="*/ 1521053 h 7505871"/>
              <a:gd name="connsiteX683" fmla="*/ 2751607 w 8074110"/>
              <a:gd name="connsiteY683" fmla="*/ 1513346 h 7505871"/>
              <a:gd name="connsiteX684" fmla="*/ 2789941 w 8074110"/>
              <a:gd name="connsiteY684" fmla="*/ 1581205 h 7505871"/>
              <a:gd name="connsiteX685" fmla="*/ 2789941 w 8074110"/>
              <a:gd name="connsiteY685" fmla="*/ 1521120 h 7505871"/>
              <a:gd name="connsiteX686" fmla="*/ 3149135 w 8074110"/>
              <a:gd name="connsiteY686" fmla="*/ 1826898 h 7505871"/>
              <a:gd name="connsiteX687" fmla="*/ 3180873 w 8074110"/>
              <a:gd name="connsiteY687" fmla="*/ 1850896 h 7505871"/>
              <a:gd name="connsiteX688" fmla="*/ 3685603 w 8074110"/>
              <a:gd name="connsiteY688" fmla="*/ 2128807 h 7505871"/>
              <a:gd name="connsiteX689" fmla="*/ 4074212 w 8074110"/>
              <a:gd name="connsiteY689" fmla="*/ 2380398 h 7505871"/>
              <a:gd name="connsiteX690" fmla="*/ 4482176 w 8074110"/>
              <a:gd name="connsiteY690" fmla="*/ 2882804 h 7505871"/>
              <a:gd name="connsiteX691" fmla="*/ 4615325 w 8074110"/>
              <a:gd name="connsiteY691" fmla="*/ 3032983 h 7505871"/>
              <a:gd name="connsiteX692" fmla="*/ 4938909 w 8074110"/>
              <a:gd name="connsiteY692" fmla="*/ 3311666 h 7505871"/>
              <a:gd name="connsiteX693" fmla="*/ 5464539 w 8074110"/>
              <a:gd name="connsiteY693" fmla="*/ 3821815 h 7505871"/>
              <a:gd name="connsiteX694" fmla="*/ 5862439 w 8074110"/>
              <a:gd name="connsiteY694" fmla="*/ 4371442 h 7505871"/>
              <a:gd name="connsiteX695" fmla="*/ 5925142 w 8074110"/>
              <a:gd name="connsiteY695" fmla="*/ 4423309 h 7505871"/>
              <a:gd name="connsiteX696" fmla="*/ 5960752 w 8074110"/>
              <a:gd name="connsiteY696" fmla="*/ 4439565 h 7505871"/>
              <a:gd name="connsiteX697" fmla="*/ 6221633 w 8074110"/>
              <a:gd name="connsiteY697" fmla="*/ 4609099 h 7505871"/>
              <a:gd name="connsiteX698" fmla="*/ 6602500 w 8074110"/>
              <a:gd name="connsiteY698" fmla="*/ 4887784 h 7505871"/>
              <a:gd name="connsiteX699" fmla="*/ 7161419 w 8074110"/>
              <a:gd name="connsiteY699" fmla="*/ 5593785 h 7505871"/>
              <a:gd name="connsiteX700" fmla="*/ 7807037 w 8074110"/>
              <a:gd name="connsiteY700" fmla="*/ 6708523 h 7505871"/>
              <a:gd name="connsiteX701" fmla="*/ 7824068 w 8074110"/>
              <a:gd name="connsiteY701" fmla="*/ 6754970 h 7505871"/>
              <a:gd name="connsiteX702" fmla="*/ 7999795 w 8074110"/>
              <a:gd name="connsiteY702" fmla="*/ 7317758 h 7505871"/>
              <a:gd name="connsiteX703" fmla="*/ 8071787 w 8074110"/>
              <a:gd name="connsiteY703" fmla="*/ 7505871 h 7505871"/>
              <a:gd name="connsiteX704" fmla="*/ 8071787 w 8074110"/>
              <a:gd name="connsiteY704" fmla="*/ 7399815 h 7505871"/>
              <a:gd name="connsiteX705" fmla="*/ 7950250 w 8074110"/>
              <a:gd name="connsiteY705" fmla="*/ 7039849 h 7505871"/>
              <a:gd name="connsiteX706" fmla="*/ 7865096 w 8074110"/>
              <a:gd name="connsiteY706" fmla="*/ 6744905 h 7505871"/>
              <a:gd name="connsiteX707" fmla="*/ 7863548 w 8074110"/>
              <a:gd name="connsiteY707" fmla="*/ 6706200 h 7505871"/>
              <a:gd name="connsiteX708" fmla="*/ 8043144 w 8074110"/>
              <a:gd name="connsiteY708" fmla="*/ 6277336 h 7505871"/>
              <a:gd name="connsiteX709" fmla="*/ 8072562 w 8074110"/>
              <a:gd name="connsiteY709" fmla="*/ 6272691 h 7505871"/>
              <a:gd name="connsiteX710" fmla="*/ 8072562 w 8074110"/>
              <a:gd name="connsiteY710" fmla="*/ 6153476 h 7505871"/>
              <a:gd name="connsiteX711" fmla="*/ 8052434 w 8074110"/>
              <a:gd name="connsiteY711" fmla="*/ 6144959 h 7505871"/>
              <a:gd name="connsiteX712" fmla="*/ 7593379 w 8074110"/>
              <a:gd name="connsiteY712" fmla="*/ 5359998 h 7505871"/>
              <a:gd name="connsiteX713" fmla="*/ 7591831 w 8074110"/>
              <a:gd name="connsiteY713" fmla="*/ 5353806 h 7505871"/>
              <a:gd name="connsiteX714" fmla="*/ 8052434 w 8074110"/>
              <a:gd name="connsiteY714" fmla="*/ 5624748 h 7505871"/>
              <a:gd name="connsiteX715" fmla="*/ 8072562 w 8074110"/>
              <a:gd name="connsiteY715" fmla="*/ 5650297 h 7505871"/>
              <a:gd name="connsiteX716" fmla="*/ 8072562 w 8074110"/>
              <a:gd name="connsiteY716" fmla="*/ 5564367 h 7505871"/>
              <a:gd name="connsiteX717" fmla="*/ 8059401 w 8074110"/>
              <a:gd name="connsiteY717" fmla="*/ 5555078 h 7505871"/>
              <a:gd name="connsiteX718" fmla="*/ 7759043 w 8074110"/>
              <a:gd name="connsiteY718" fmla="*/ 5365418 h 7505871"/>
              <a:gd name="connsiteX719" fmla="*/ 7623569 w 8074110"/>
              <a:gd name="connsiteY719" fmla="*/ 5314326 h 7505871"/>
              <a:gd name="connsiteX720" fmla="*/ 7605765 w 8074110"/>
              <a:gd name="connsiteY720" fmla="*/ 5269426 h 7505871"/>
              <a:gd name="connsiteX721" fmla="*/ 7917737 w 8074110"/>
              <a:gd name="connsiteY721" fmla="*/ 4875397 h 7505871"/>
              <a:gd name="connsiteX722" fmla="*/ 8072562 w 8074110"/>
              <a:gd name="connsiteY722" fmla="*/ 4774761 h 7505871"/>
              <a:gd name="connsiteX723" fmla="*/ 8072562 w 8074110"/>
              <a:gd name="connsiteY723" fmla="*/ 4715155 h 7505871"/>
              <a:gd name="connsiteX724" fmla="*/ 7588734 w 8074110"/>
              <a:gd name="connsiteY724" fmla="*/ 5193561 h 7505871"/>
              <a:gd name="connsiteX725" fmla="*/ 7574027 w 8074110"/>
              <a:gd name="connsiteY725" fmla="*/ 5226849 h 7505871"/>
              <a:gd name="connsiteX726" fmla="*/ 7567060 w 8074110"/>
              <a:gd name="connsiteY726" fmla="*/ 5232269 h 7505871"/>
              <a:gd name="connsiteX727" fmla="*/ 7550804 w 8074110"/>
              <a:gd name="connsiteY727" fmla="*/ 5128536 h 7505871"/>
              <a:gd name="connsiteX728" fmla="*/ 7476486 w 8074110"/>
              <a:gd name="connsiteY728" fmla="*/ 4561102 h 7505871"/>
              <a:gd name="connsiteX729" fmla="*/ 7512871 w 8074110"/>
              <a:gd name="connsiteY729" fmla="*/ 4526267 h 7505871"/>
              <a:gd name="connsiteX730" fmla="*/ 7744334 w 8074110"/>
              <a:gd name="connsiteY730" fmla="*/ 4535557 h 7505871"/>
              <a:gd name="connsiteX731" fmla="*/ 8072562 w 8074110"/>
              <a:gd name="connsiteY731" fmla="*/ 4622258 h 7505871"/>
              <a:gd name="connsiteX732" fmla="*/ 8072562 w 8074110"/>
              <a:gd name="connsiteY732" fmla="*/ 4568844 h 7505871"/>
              <a:gd name="connsiteX733" fmla="*/ 7770654 w 8074110"/>
              <a:gd name="connsiteY733" fmla="*/ 4499174 h 7505871"/>
              <a:gd name="connsiteX734" fmla="*/ 7519838 w 8074110"/>
              <a:gd name="connsiteY734" fmla="*/ 4483690 h 7505871"/>
              <a:gd name="connsiteX735" fmla="*/ 7461005 w 8074110"/>
              <a:gd name="connsiteY735" fmla="*/ 4427179 h 7505871"/>
              <a:gd name="connsiteX736" fmla="*/ 7389784 w 8074110"/>
              <a:gd name="connsiteY736" fmla="*/ 3848909 h 7505871"/>
              <a:gd name="connsiteX737" fmla="*/ 7420750 w 8074110"/>
              <a:gd name="connsiteY737" fmla="*/ 3808654 h 7505871"/>
              <a:gd name="connsiteX738" fmla="*/ 7762912 w 8074110"/>
              <a:gd name="connsiteY738" fmla="*/ 3749823 h 7505871"/>
              <a:gd name="connsiteX739" fmla="*/ 8072562 w 8074110"/>
              <a:gd name="connsiteY739" fmla="*/ 3759884 h 7505871"/>
              <a:gd name="connsiteX740" fmla="*/ 8072562 w 8074110"/>
              <a:gd name="connsiteY740" fmla="*/ 3713438 h 7505871"/>
              <a:gd name="connsiteX741" fmla="*/ 7848067 w 8074110"/>
              <a:gd name="connsiteY741" fmla="*/ 3704924 h 7505871"/>
              <a:gd name="connsiteX742" fmla="*/ 7498162 w 8074110"/>
              <a:gd name="connsiteY742" fmla="*/ 3756790 h 7505871"/>
              <a:gd name="connsiteX743" fmla="*/ 7406041 w 8074110"/>
              <a:gd name="connsiteY743" fmla="*/ 3768402 h 7505871"/>
              <a:gd name="connsiteX744" fmla="*/ 7376625 w 8074110"/>
              <a:gd name="connsiteY744" fmla="*/ 3743628 h 7505871"/>
              <a:gd name="connsiteX745" fmla="*/ 7317791 w 8074110"/>
              <a:gd name="connsiteY745" fmla="*/ 3277606 h 7505871"/>
              <a:gd name="connsiteX746" fmla="*/ 7329403 w 8074110"/>
              <a:gd name="connsiteY746" fmla="*/ 3245093 h 7505871"/>
              <a:gd name="connsiteX747" fmla="*/ 7556221 w 8074110"/>
              <a:gd name="connsiteY747" fmla="*/ 3145229 h 7505871"/>
              <a:gd name="connsiteX748" fmla="*/ 8072562 w 8074110"/>
              <a:gd name="connsiteY748" fmla="*/ 3045368 h 7505871"/>
              <a:gd name="connsiteX749" fmla="*/ 8072562 w 8074110"/>
              <a:gd name="connsiteY749" fmla="*/ 3005888 h 7505871"/>
              <a:gd name="connsiteX750" fmla="*/ 7445521 w 8074110"/>
              <a:gd name="connsiteY750" fmla="*/ 3144457 h 7505871"/>
              <a:gd name="connsiteX751" fmla="*/ 7328628 w 8074110"/>
              <a:gd name="connsiteY751" fmla="*/ 3199420 h 7505871"/>
              <a:gd name="connsiteX752" fmla="*/ 7304630 w 8074110"/>
              <a:gd name="connsiteY752" fmla="*/ 3186259 h 7505871"/>
              <a:gd name="connsiteX753" fmla="*/ 7258183 w 8074110"/>
              <a:gd name="connsiteY753" fmla="*/ 2868867 h 7505871"/>
              <a:gd name="connsiteX754" fmla="*/ 7267472 w 8074110"/>
              <a:gd name="connsiteY754" fmla="*/ 2846419 h 7505871"/>
              <a:gd name="connsiteX755" fmla="*/ 7736592 w 8074110"/>
              <a:gd name="connsiteY755" fmla="*/ 2501935 h 7505871"/>
              <a:gd name="connsiteX756" fmla="*/ 8072562 w 8074110"/>
              <a:gd name="connsiteY756" fmla="*/ 2323111 h 7505871"/>
              <a:gd name="connsiteX757" fmla="*/ 8072562 w 8074110"/>
              <a:gd name="connsiteY757" fmla="*/ 2263504 h 7505871"/>
              <a:gd name="connsiteX758" fmla="*/ 7247346 w 8074110"/>
              <a:gd name="connsiteY758" fmla="*/ 2789134 h 7505871"/>
              <a:gd name="connsiteX759" fmla="*/ 7204769 w 8074110"/>
              <a:gd name="connsiteY759" fmla="*/ 2536769 h 7505871"/>
              <a:gd name="connsiteX760" fmla="*/ 7194707 w 8074110"/>
              <a:gd name="connsiteY760" fmla="*/ 2481808 h 7505871"/>
              <a:gd name="connsiteX761" fmla="*/ 7218703 w 8074110"/>
              <a:gd name="connsiteY761" fmla="*/ 2341689 h 7505871"/>
              <a:gd name="connsiteX762" fmla="*/ 7498162 w 8074110"/>
              <a:gd name="connsiteY762" fmla="*/ 2079261 h 7505871"/>
              <a:gd name="connsiteX763" fmla="*/ 7934769 w 8074110"/>
              <a:gd name="connsiteY763" fmla="*/ 1906633 h 7505871"/>
              <a:gd name="connsiteX764" fmla="*/ 7950250 w 8074110"/>
              <a:gd name="connsiteY764" fmla="*/ 1901988 h 7505871"/>
              <a:gd name="connsiteX765" fmla="*/ 8072562 w 8074110"/>
              <a:gd name="connsiteY765" fmla="*/ 1913600 h 7505871"/>
              <a:gd name="connsiteX766" fmla="*/ 8072562 w 8074110"/>
              <a:gd name="connsiteY766" fmla="*/ 1860961 h 7505871"/>
              <a:gd name="connsiteX767" fmla="*/ 7922382 w 8074110"/>
              <a:gd name="connsiteY767" fmla="*/ 1541246 h 7505871"/>
              <a:gd name="connsiteX768" fmla="*/ 8023793 w 8074110"/>
              <a:gd name="connsiteY768" fmla="*/ 1045033 h 7505871"/>
              <a:gd name="connsiteX769" fmla="*/ 8072562 w 8074110"/>
              <a:gd name="connsiteY769" fmla="*/ 933558 h 7505871"/>
              <a:gd name="connsiteX770" fmla="*/ 8072562 w 8074110"/>
              <a:gd name="connsiteY770" fmla="*/ 834472 h 7505871"/>
              <a:gd name="connsiteX771" fmla="*/ 8057853 w 8074110"/>
              <a:gd name="connsiteY771" fmla="*/ 850729 h 7505871"/>
              <a:gd name="connsiteX772" fmla="*/ 7875935 w 8074110"/>
              <a:gd name="connsiteY772" fmla="*/ 1487832 h 7505871"/>
              <a:gd name="connsiteX773" fmla="*/ 7917737 w 8074110"/>
              <a:gd name="connsiteY773" fmla="*/ 1746388 h 7505871"/>
              <a:gd name="connsiteX774" fmla="*/ 7834133 w 8074110"/>
              <a:gd name="connsiteY774" fmla="*/ 1685234 h 7505871"/>
              <a:gd name="connsiteX775" fmla="*/ 7668469 w 8074110"/>
              <a:gd name="connsiteY775" fmla="*/ 1563695 h 7505871"/>
              <a:gd name="connsiteX776" fmla="*/ 7553899 w 8074110"/>
              <a:gd name="connsiteY776" fmla="*/ 1286560 h 7505871"/>
              <a:gd name="connsiteX777" fmla="*/ 7736592 w 8074110"/>
              <a:gd name="connsiteY777" fmla="*/ 785700 h 7505871"/>
              <a:gd name="connsiteX778" fmla="*/ 7778394 w 8074110"/>
              <a:gd name="connsiteY778" fmla="*/ 759382 h 7505871"/>
              <a:gd name="connsiteX779" fmla="*/ 8041597 w 8074110"/>
              <a:gd name="connsiteY779" fmla="*/ 728417 h 7505871"/>
              <a:gd name="connsiteX780" fmla="*/ 8074110 w 8074110"/>
              <a:gd name="connsiteY780" fmla="*/ 722222 h 7505871"/>
              <a:gd name="connsiteX781" fmla="*/ 8074110 w 8074110"/>
              <a:gd name="connsiteY781" fmla="*/ 688937 h 7505871"/>
              <a:gd name="connsiteX782" fmla="*/ 7787683 w 8074110"/>
              <a:gd name="connsiteY782" fmla="*/ 719127 h 7505871"/>
              <a:gd name="connsiteX783" fmla="*/ 7550029 w 8074110"/>
              <a:gd name="connsiteY783" fmla="*/ 603007 h 7505871"/>
              <a:gd name="connsiteX784" fmla="*/ 7534545 w 8074110"/>
              <a:gd name="connsiteY784" fmla="*/ 359158 h 7505871"/>
              <a:gd name="connsiteX785" fmla="*/ 7626666 w 8074110"/>
              <a:gd name="connsiteY785" fmla="*/ 251555 h 7505871"/>
              <a:gd name="connsiteX786" fmla="*/ 7819424 w 8074110"/>
              <a:gd name="connsiteY786" fmla="*/ 127696 h 7505871"/>
              <a:gd name="connsiteX787" fmla="*/ 7926252 w 8074110"/>
              <a:gd name="connsiteY787" fmla="*/ 76604 h 7505871"/>
              <a:gd name="connsiteX788" fmla="*/ 8074110 w 8074110"/>
              <a:gd name="connsiteY788" fmla="*/ 636295 h 7505871"/>
              <a:gd name="connsiteX789" fmla="*/ 8074110 w 8074110"/>
              <a:gd name="connsiteY789" fmla="*/ 589848 h 7505871"/>
              <a:gd name="connsiteX790" fmla="*/ 8012954 w 8074110"/>
              <a:gd name="connsiteY790" fmla="*/ 46414 h 7505871"/>
              <a:gd name="connsiteX791" fmla="*/ 8071012 w 8074110"/>
              <a:gd name="connsiteY791" fmla="*/ 11578 h 7505871"/>
              <a:gd name="connsiteX792" fmla="*/ 8071012 w 8074110"/>
              <a:gd name="connsiteY792" fmla="*/ 4611 h 7505871"/>
              <a:gd name="connsiteX793" fmla="*/ 7829488 w 8074110"/>
              <a:gd name="connsiteY793" fmla="*/ 4611 h 7505871"/>
              <a:gd name="connsiteX794" fmla="*/ 7829488 w 8074110"/>
              <a:gd name="connsiteY794" fmla="*/ 10028 h 7505871"/>
              <a:gd name="connsiteX795" fmla="*/ 7950250 w 8074110"/>
              <a:gd name="connsiteY795" fmla="*/ 17770 h 7505871"/>
              <a:gd name="connsiteX796" fmla="*/ 7735817 w 8074110"/>
              <a:gd name="connsiteY796" fmla="*/ 131568 h 7505871"/>
              <a:gd name="connsiteX797" fmla="*/ 7637503 w 8074110"/>
              <a:gd name="connsiteY797" fmla="*/ 166403 h 7505871"/>
              <a:gd name="connsiteX798" fmla="*/ 6933826 w 8074110"/>
              <a:gd name="connsiteY798" fmla="*/ 19318 h 7505871"/>
              <a:gd name="connsiteX799" fmla="*/ 6868026 w 8074110"/>
              <a:gd name="connsiteY799" fmla="*/ 8481 h 7505871"/>
              <a:gd name="connsiteX800" fmla="*/ 7534545 w 8074110"/>
              <a:gd name="connsiteY800" fmla="*/ 226009 h 7505871"/>
              <a:gd name="connsiteX801" fmla="*/ 7524483 w 8074110"/>
              <a:gd name="connsiteY801" fmla="*/ 237621 h 7505871"/>
              <a:gd name="connsiteX802" fmla="*/ 7244249 w 8074110"/>
              <a:gd name="connsiteY802" fmla="*/ 413347 h 7505871"/>
              <a:gd name="connsiteX803" fmla="*/ 7223348 w 8074110"/>
              <a:gd name="connsiteY803" fmla="*/ 421864 h 7505871"/>
              <a:gd name="connsiteX804" fmla="*/ 6830868 w 8074110"/>
              <a:gd name="connsiteY804" fmla="*/ 303422 h 7505871"/>
              <a:gd name="connsiteX805" fmla="*/ 6813837 w 8074110"/>
              <a:gd name="connsiteY805" fmla="*/ 261619 h 7505871"/>
              <a:gd name="connsiteX806" fmla="*/ 6854092 w 8074110"/>
              <a:gd name="connsiteY806" fmla="*/ 26285 h 7505871"/>
              <a:gd name="connsiteX807" fmla="*/ 6850222 w 8074110"/>
              <a:gd name="connsiteY807" fmla="*/ 3836 h 7505871"/>
              <a:gd name="connsiteX808" fmla="*/ 6830299 w 8074110"/>
              <a:gd name="connsiteY808"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827547 w 8074110"/>
              <a:gd name="connsiteY554" fmla="*/ 457199 h 7505871"/>
              <a:gd name="connsiteX555" fmla="*/ 2830196 w 8074110"/>
              <a:gd name="connsiteY555" fmla="*/ 428056 h 7505871"/>
              <a:gd name="connsiteX556" fmla="*/ 2836388 w 8074110"/>
              <a:gd name="connsiteY556" fmla="*/ 411800 h 7505871"/>
              <a:gd name="connsiteX557" fmla="*/ 3379825 w 8074110"/>
              <a:gd name="connsiteY557" fmla="*/ 1528087 h 7505871"/>
              <a:gd name="connsiteX558" fmla="*/ 3353505 w 8074110"/>
              <a:gd name="connsiteY558" fmla="*/ 1494024 h 7505871"/>
              <a:gd name="connsiteX559" fmla="*/ 2817037 w 8074110"/>
              <a:gd name="connsiteY559" fmla="*/ 788798 h 7505871"/>
              <a:gd name="connsiteX560" fmla="*/ 2800780 w 8074110"/>
              <a:gd name="connsiteY560" fmla="*/ 751640 h 7505871"/>
              <a:gd name="connsiteX561" fmla="*/ 2805900 w 8074110"/>
              <a:gd name="connsiteY561" fmla="*/ 695324 h 7505871"/>
              <a:gd name="connsiteX562" fmla="*/ 2753751 w 8074110"/>
              <a:gd name="connsiteY562" fmla="*/ 695324 h 7505871"/>
              <a:gd name="connsiteX563" fmla="*/ 2751236 w 8074110"/>
              <a:gd name="connsiteY563" fmla="*/ 721450 h 7505871"/>
              <a:gd name="connsiteX564" fmla="*/ 2216316 w 8074110"/>
              <a:gd name="connsiteY564" fmla="*/ 277101 h 7505871"/>
              <a:gd name="connsiteX565" fmla="*/ 7517516 w 8074110"/>
              <a:gd name="connsiteY565" fmla="*/ 277101 h 7505871"/>
              <a:gd name="connsiteX566" fmla="*/ 7651440 w 8074110"/>
              <a:gd name="connsiteY566" fmla="*/ 726094 h 7505871"/>
              <a:gd name="connsiteX567" fmla="*/ 7406816 w 8074110"/>
              <a:gd name="connsiteY567" fmla="*/ 760155 h 7505871"/>
              <a:gd name="connsiteX568" fmla="*/ 7295343 w 8074110"/>
              <a:gd name="connsiteY568" fmla="*/ 776411 h 7505871"/>
              <a:gd name="connsiteX569" fmla="*/ 7250443 w 8074110"/>
              <a:gd name="connsiteY569" fmla="*/ 758607 h 7505871"/>
              <a:gd name="connsiteX570" fmla="*/ 7202446 w 8074110"/>
              <a:gd name="connsiteY570" fmla="*/ 573592 h 7505871"/>
              <a:gd name="connsiteX571" fmla="*/ 7277537 w 8074110"/>
              <a:gd name="connsiteY571" fmla="*/ 427281 h 7505871"/>
              <a:gd name="connsiteX572" fmla="*/ 7493517 w 8074110"/>
              <a:gd name="connsiteY572" fmla="*/ 286390 h 7505871"/>
              <a:gd name="connsiteX573" fmla="*/ 7517516 w 8074110"/>
              <a:gd name="connsiteY573" fmla="*/ 277101 h 7505871"/>
              <a:gd name="connsiteX574" fmla="*/ 1725523 w 8074110"/>
              <a:gd name="connsiteY574" fmla="*/ 200464 h 7505871"/>
              <a:gd name="connsiteX575" fmla="*/ 1922923 w 8074110"/>
              <a:gd name="connsiteY575" fmla="*/ 231429 h 7505871"/>
              <a:gd name="connsiteX576" fmla="*/ 2086264 w 8074110"/>
              <a:gd name="connsiteY576" fmla="*/ 256200 h 7505871"/>
              <a:gd name="connsiteX577" fmla="*/ 2138131 w 8074110"/>
              <a:gd name="connsiteY577" fmla="*/ 284843 h 7505871"/>
              <a:gd name="connsiteX578" fmla="*/ 2200834 w 8074110"/>
              <a:gd name="connsiteY578" fmla="*/ 338257 h 7505871"/>
              <a:gd name="connsiteX579" fmla="*/ 2728013 w 8074110"/>
              <a:gd name="connsiteY579" fmla="*/ 774864 h 7505871"/>
              <a:gd name="connsiteX580" fmla="*/ 2820132 w 8074110"/>
              <a:gd name="connsiteY580" fmla="*/ 871630 h 7505871"/>
              <a:gd name="connsiteX581" fmla="*/ 3416208 w 8074110"/>
              <a:gd name="connsiteY581" fmla="*/ 1705361 h 7505871"/>
              <a:gd name="connsiteX582" fmla="*/ 3403821 w 8074110"/>
              <a:gd name="connsiteY582" fmla="*/ 1733229 h 7505871"/>
              <a:gd name="connsiteX583" fmla="*/ 3220356 w 8074110"/>
              <a:gd name="connsiteY583" fmla="*/ 1788965 h 7505871"/>
              <a:gd name="connsiteX584" fmla="*/ 3183971 w 8074110"/>
              <a:gd name="connsiteY584" fmla="*/ 1778128 h 7505871"/>
              <a:gd name="connsiteX585" fmla="*/ 2802328 w 8074110"/>
              <a:gd name="connsiteY585" fmla="*/ 1303589 h 7505871"/>
              <a:gd name="connsiteX586" fmla="*/ 2734980 w 8074110"/>
              <a:gd name="connsiteY586" fmla="*/ 1223082 h 7505871"/>
              <a:gd name="connsiteX587" fmla="*/ 1721651 w 8074110"/>
              <a:gd name="connsiteY587" fmla="*/ 208205 h 7505871"/>
              <a:gd name="connsiteX588" fmla="*/ 1725523 w 8074110"/>
              <a:gd name="connsiteY588" fmla="*/ 200464 h 7505871"/>
              <a:gd name="connsiteX589" fmla="*/ 5759578 w 8074110"/>
              <a:gd name="connsiteY589" fmla="*/ 140662 h 7505871"/>
              <a:gd name="connsiteX590" fmla="*/ 5822184 w 8074110"/>
              <a:gd name="connsiteY590" fmla="*/ 174918 h 7505871"/>
              <a:gd name="connsiteX591" fmla="*/ 6050551 w 8074110"/>
              <a:gd name="connsiteY591" fmla="*/ 345224 h 7505871"/>
              <a:gd name="connsiteX592" fmla="*/ 6064485 w 8074110"/>
              <a:gd name="connsiteY592" fmla="*/ 389351 h 7505871"/>
              <a:gd name="connsiteX593" fmla="*/ 5850827 w 8074110"/>
              <a:gd name="connsiteY593" fmla="*/ 619264 h 7505871"/>
              <a:gd name="connsiteX594" fmla="*/ 5812120 w 8074110"/>
              <a:gd name="connsiteY594" fmla="*/ 623909 h 7505871"/>
              <a:gd name="connsiteX595" fmla="*/ 5306617 w 8074110"/>
              <a:gd name="connsiteY595" fmla="*/ 537981 h 7505871"/>
              <a:gd name="connsiteX596" fmla="*/ 5287266 w 8074110"/>
              <a:gd name="connsiteY596" fmla="*/ 532562 h 7505871"/>
              <a:gd name="connsiteX597" fmla="*/ 5484666 w 8074110"/>
              <a:gd name="connsiteY597" fmla="*/ 433476 h 7505871"/>
              <a:gd name="connsiteX598" fmla="*/ 5716131 w 8074110"/>
              <a:gd name="connsiteY598" fmla="*/ 198141 h 7505871"/>
              <a:gd name="connsiteX599" fmla="*/ 5759578 w 8074110"/>
              <a:gd name="connsiteY599" fmla="*/ 140662 h 7505871"/>
              <a:gd name="connsiteX600" fmla="*/ 6792161 w 8074110"/>
              <a:gd name="connsiteY600" fmla="*/ 69637 h 7505871"/>
              <a:gd name="connsiteX601" fmla="*/ 6756550 w 8074110"/>
              <a:gd name="connsiteY601" fmla="*/ 261619 h 7505871"/>
              <a:gd name="connsiteX602" fmla="*/ 6617984 w 8074110"/>
              <a:gd name="connsiteY602" fmla="*/ 446635 h 7505871"/>
              <a:gd name="connsiteX603" fmla="*/ 6420582 w 8074110"/>
              <a:gd name="connsiteY603" fmla="*/ 545724 h 7505871"/>
              <a:gd name="connsiteX604" fmla="*/ 6386520 w 8074110"/>
              <a:gd name="connsiteY604" fmla="*/ 543401 h 7505871"/>
              <a:gd name="connsiteX605" fmla="*/ 6167444 w 8074110"/>
              <a:gd name="connsiteY605" fmla="*/ 376190 h 7505871"/>
              <a:gd name="connsiteX606" fmla="*/ 6792161 w 8074110"/>
              <a:gd name="connsiteY606" fmla="*/ 69637 h 7505871"/>
              <a:gd name="connsiteX607" fmla="*/ 6830299 w 8074110"/>
              <a:gd name="connsiteY607" fmla="*/ 401 h 7505871"/>
              <a:gd name="connsiteX608" fmla="*/ 6773582 w 8074110"/>
              <a:gd name="connsiteY608" fmla="*/ 27835 h 7505871"/>
              <a:gd name="connsiteX609" fmla="*/ 6302140 w 8074110"/>
              <a:gd name="connsiteY609" fmla="*/ 343677 h 7505871"/>
              <a:gd name="connsiteX610" fmla="*/ 6071452 w 8074110"/>
              <a:gd name="connsiteY610" fmla="*/ 304197 h 7505871"/>
              <a:gd name="connsiteX611" fmla="*/ 5949915 w 8074110"/>
              <a:gd name="connsiteY611" fmla="*/ 212850 h 7505871"/>
              <a:gd name="connsiteX612" fmla="*/ 5809025 w 8074110"/>
              <a:gd name="connsiteY612" fmla="*/ 105247 h 7505871"/>
              <a:gd name="connsiteX613" fmla="*/ 6016489 w 8074110"/>
              <a:gd name="connsiteY613" fmla="*/ 8481 h 7505871"/>
              <a:gd name="connsiteX614" fmla="*/ 6001007 w 8074110"/>
              <a:gd name="connsiteY614" fmla="*/ 3061 h 7505871"/>
              <a:gd name="connsiteX615" fmla="*/ 5795091 w 8074110"/>
              <a:gd name="connsiteY615" fmla="*/ 51058 h 7505871"/>
              <a:gd name="connsiteX616" fmla="*/ 5725418 w 8074110"/>
              <a:gd name="connsiteY616" fmla="*/ 40219 h 7505871"/>
              <a:gd name="connsiteX617" fmla="*/ 5613945 w 8074110"/>
              <a:gd name="connsiteY617" fmla="*/ 8481 h 7505871"/>
              <a:gd name="connsiteX618" fmla="*/ 5681293 w 8074110"/>
              <a:gd name="connsiteY618" fmla="*/ 62670 h 7505871"/>
              <a:gd name="connsiteX619" fmla="*/ 5692905 w 8074110"/>
              <a:gd name="connsiteY619" fmla="*/ 126148 h 7505871"/>
              <a:gd name="connsiteX620" fmla="*/ 5659619 w 8074110"/>
              <a:gd name="connsiteY620" fmla="*/ 178787 h 7505871"/>
              <a:gd name="connsiteX621" fmla="*/ 5438219 w 8074110"/>
              <a:gd name="connsiteY621" fmla="*/ 396318 h 7505871"/>
              <a:gd name="connsiteX622" fmla="*/ 5299651 w 8074110"/>
              <a:gd name="connsiteY622" fmla="*/ 465989 h 7505871"/>
              <a:gd name="connsiteX623" fmla="*/ 5051157 w 8074110"/>
              <a:gd name="connsiteY623" fmla="*/ 501599 h 7505871"/>
              <a:gd name="connsiteX624" fmla="*/ 5017869 w 8074110"/>
              <a:gd name="connsiteY624" fmla="*/ 498502 h 7505871"/>
              <a:gd name="connsiteX625" fmla="*/ 4896331 w 8074110"/>
              <a:gd name="connsiteY625" fmla="*/ 483020 h 7505871"/>
              <a:gd name="connsiteX626" fmla="*/ 5006257 w 8074110"/>
              <a:gd name="connsiteY626" fmla="*/ 368448 h 7505871"/>
              <a:gd name="connsiteX627" fmla="*/ 5178888 w 8074110"/>
              <a:gd name="connsiteY627" fmla="*/ 35574 h 7505871"/>
              <a:gd name="connsiteX628" fmla="*/ 5148697 w 8074110"/>
              <a:gd name="connsiteY628" fmla="*/ 4611 h 7505871"/>
              <a:gd name="connsiteX629" fmla="*/ 5130119 w 8074110"/>
              <a:gd name="connsiteY629" fmla="*/ 33252 h 7505871"/>
              <a:gd name="connsiteX630" fmla="*/ 4968327 w 8074110"/>
              <a:gd name="connsiteY630" fmla="*/ 335162 h 7505871"/>
              <a:gd name="connsiteX631" fmla="*/ 4842143 w 8074110"/>
              <a:gd name="connsiteY631" fmla="*/ 457472 h 7505871"/>
              <a:gd name="connsiteX632" fmla="*/ 4792601 w 8074110"/>
              <a:gd name="connsiteY632" fmla="*/ 475278 h 7505871"/>
              <a:gd name="connsiteX633" fmla="*/ 4347477 w 8074110"/>
              <a:gd name="connsiteY633" fmla="*/ 432701 h 7505871"/>
              <a:gd name="connsiteX634" fmla="*/ 4253811 w 8074110"/>
              <a:gd name="connsiteY634" fmla="*/ 421089 h 7505871"/>
              <a:gd name="connsiteX635" fmla="*/ 4693512 w 8074110"/>
              <a:gd name="connsiteY635" fmla="*/ 8481 h 7505871"/>
              <a:gd name="connsiteX636" fmla="*/ 4611455 w 8074110"/>
              <a:gd name="connsiteY636" fmla="*/ 22415 h 7505871"/>
              <a:gd name="connsiteX637" fmla="*/ 4196524 w 8074110"/>
              <a:gd name="connsiteY637" fmla="*/ 402510 h 7505871"/>
              <a:gd name="connsiteX638" fmla="*/ 4148530 w 8074110"/>
              <a:gd name="connsiteY638" fmla="*/ 417219 h 7505871"/>
              <a:gd name="connsiteX639" fmla="*/ 3828041 w 8074110"/>
              <a:gd name="connsiteY639" fmla="*/ 393221 h 7505871"/>
              <a:gd name="connsiteX640" fmla="*/ 3665477 w 8074110"/>
              <a:gd name="connsiteY640" fmla="*/ 380834 h 7505871"/>
              <a:gd name="connsiteX641" fmla="*/ 3924032 w 8074110"/>
              <a:gd name="connsiteY641" fmla="*/ 10028 h 7505871"/>
              <a:gd name="connsiteX642" fmla="*/ 3841203 w 8074110"/>
              <a:gd name="connsiteY642" fmla="*/ 46414 h 7505871"/>
              <a:gd name="connsiteX643" fmla="*/ 3613610 w 8074110"/>
              <a:gd name="connsiteY643" fmla="*/ 359933 h 7505871"/>
              <a:gd name="connsiteX644" fmla="*/ 3573355 w 8074110"/>
              <a:gd name="connsiteY644" fmla="*/ 376190 h 7505871"/>
              <a:gd name="connsiteX645" fmla="*/ 2866581 w 8074110"/>
              <a:gd name="connsiteY645" fmla="*/ 318906 h 7505871"/>
              <a:gd name="connsiteX646" fmla="*/ 2819359 w 8074110"/>
              <a:gd name="connsiteY646" fmla="*/ 301874 h 7505871"/>
              <a:gd name="connsiteX647" fmla="*/ 2984246 w 8074110"/>
              <a:gd name="connsiteY647" fmla="*/ 10028 h 7505871"/>
              <a:gd name="connsiteX648" fmla="*/ 2922318 w 8074110"/>
              <a:gd name="connsiteY648" fmla="*/ 39446 h 7505871"/>
              <a:gd name="connsiteX649" fmla="*/ 2779879 w 8074110"/>
              <a:gd name="connsiteY649" fmla="*/ 285618 h 7505871"/>
              <a:gd name="connsiteX650" fmla="*/ 2736527 w 8074110"/>
              <a:gd name="connsiteY650" fmla="*/ 306519 h 7505871"/>
              <a:gd name="connsiteX651" fmla="*/ 2190770 w 8074110"/>
              <a:gd name="connsiteY651" fmla="*/ 240718 h 7505871"/>
              <a:gd name="connsiteX652" fmla="*/ 2157482 w 8074110"/>
              <a:gd name="connsiteY652" fmla="*/ 207430 h 7505871"/>
              <a:gd name="connsiteX653" fmla="*/ 2173739 w 8074110"/>
              <a:gd name="connsiteY653" fmla="*/ 124598 h 7505871"/>
              <a:gd name="connsiteX654" fmla="*/ 2247281 w 8074110"/>
              <a:gd name="connsiteY654" fmla="*/ 8481 h 7505871"/>
              <a:gd name="connsiteX655" fmla="*/ 2202382 w 8074110"/>
              <a:gd name="connsiteY655" fmla="*/ 13126 h 7505871"/>
              <a:gd name="connsiteX656" fmla="*/ 2109488 w 8074110"/>
              <a:gd name="connsiteY656" fmla="*/ 196594 h 7505871"/>
              <a:gd name="connsiteX657" fmla="*/ 2073878 w 8074110"/>
              <a:gd name="connsiteY657" fmla="*/ 223687 h 7505871"/>
              <a:gd name="connsiteX658" fmla="*/ 1782807 w 8074110"/>
              <a:gd name="connsiteY658" fmla="*/ 178015 h 7505871"/>
              <a:gd name="connsiteX659" fmla="*/ 1743327 w 8074110"/>
              <a:gd name="connsiteY659" fmla="*/ 94408 h 7505871"/>
              <a:gd name="connsiteX660" fmla="*/ 1789774 w 8074110"/>
              <a:gd name="connsiteY660" fmla="*/ 10803 h 7505871"/>
              <a:gd name="connsiteX661" fmla="*/ 1709266 w 8074110"/>
              <a:gd name="connsiteY661" fmla="*/ 48736 h 7505871"/>
              <a:gd name="connsiteX662" fmla="*/ 1667462 w 8074110"/>
              <a:gd name="connsiteY662" fmla="*/ 127696 h 7505871"/>
              <a:gd name="connsiteX663" fmla="*/ 1618692 w 8074110"/>
              <a:gd name="connsiteY663" fmla="*/ 152469 h 7505871"/>
              <a:gd name="connsiteX664" fmla="*/ 853860 w 8074110"/>
              <a:gd name="connsiteY664" fmla="*/ 29382 h 7505871"/>
              <a:gd name="connsiteX665" fmla="*/ 474537 w 8074110"/>
              <a:gd name="connsiteY665" fmla="*/ 9256 h 7505871"/>
              <a:gd name="connsiteX666" fmla="*/ 493891 w 8074110"/>
              <a:gd name="connsiteY666" fmla="*/ 12351 h 7505871"/>
              <a:gd name="connsiteX667" fmla="*/ 733870 w 8074110"/>
              <a:gd name="connsiteY667" fmla="*/ 40994 h 7505871"/>
              <a:gd name="connsiteX668" fmla="*/ 1561409 w 8074110"/>
              <a:gd name="connsiteY668" fmla="*/ 171820 h 7505871"/>
              <a:gd name="connsiteX669" fmla="*/ 1631854 w 8074110"/>
              <a:gd name="connsiteY669" fmla="*/ 187304 h 7505871"/>
              <a:gd name="connsiteX670" fmla="*/ 1772742 w 8074110"/>
              <a:gd name="connsiteY670" fmla="*/ 322001 h 7505871"/>
              <a:gd name="connsiteX671" fmla="*/ 1567601 w 8074110"/>
              <a:gd name="connsiteY671" fmla="*/ 346774 h 7505871"/>
              <a:gd name="connsiteX672" fmla="*/ 1264918 w 8074110"/>
              <a:gd name="connsiteY672" fmla="*/ 319678 h 7505871"/>
              <a:gd name="connsiteX673" fmla="*/ 966880 w 8074110"/>
              <a:gd name="connsiteY673" fmla="*/ 322776 h 7505871"/>
              <a:gd name="connsiteX674" fmla="*/ 839151 w 8074110"/>
              <a:gd name="connsiteY674" fmla="*/ 293357 h 7505871"/>
              <a:gd name="connsiteX675" fmla="*/ 116893 w 8074110"/>
              <a:gd name="connsiteY675" fmla="*/ 13126 h 7505871"/>
              <a:gd name="connsiteX676" fmla="*/ 0 w 8074110"/>
              <a:gd name="connsiteY676" fmla="*/ 6159 h 7505871"/>
              <a:gd name="connsiteX677" fmla="*/ 30191 w 8074110"/>
              <a:gd name="connsiteY677" fmla="*/ 27060 h 7505871"/>
              <a:gd name="connsiteX678" fmla="*/ 863149 w 8074110"/>
              <a:gd name="connsiteY678" fmla="*/ 349096 h 7505871"/>
              <a:gd name="connsiteX679" fmla="*/ 2691628 w 8074110"/>
              <a:gd name="connsiteY679" fmla="*/ 1437513 h 7505871"/>
              <a:gd name="connsiteX680" fmla="*/ 2729173 w 8074110"/>
              <a:gd name="connsiteY680" fmla="*/ 1480575 h 7505871"/>
              <a:gd name="connsiteX681" fmla="*/ 2737964 w 8074110"/>
              <a:gd name="connsiteY681" fmla="*/ 1521053 h 7505871"/>
              <a:gd name="connsiteX682" fmla="*/ 2751607 w 8074110"/>
              <a:gd name="connsiteY682" fmla="*/ 1513346 h 7505871"/>
              <a:gd name="connsiteX683" fmla="*/ 2789941 w 8074110"/>
              <a:gd name="connsiteY683" fmla="*/ 1581205 h 7505871"/>
              <a:gd name="connsiteX684" fmla="*/ 2789941 w 8074110"/>
              <a:gd name="connsiteY684" fmla="*/ 1521120 h 7505871"/>
              <a:gd name="connsiteX685" fmla="*/ 3149135 w 8074110"/>
              <a:gd name="connsiteY685" fmla="*/ 1826898 h 7505871"/>
              <a:gd name="connsiteX686" fmla="*/ 3180873 w 8074110"/>
              <a:gd name="connsiteY686" fmla="*/ 1850896 h 7505871"/>
              <a:gd name="connsiteX687" fmla="*/ 3685603 w 8074110"/>
              <a:gd name="connsiteY687" fmla="*/ 2128807 h 7505871"/>
              <a:gd name="connsiteX688" fmla="*/ 4074212 w 8074110"/>
              <a:gd name="connsiteY688" fmla="*/ 2380398 h 7505871"/>
              <a:gd name="connsiteX689" fmla="*/ 4482176 w 8074110"/>
              <a:gd name="connsiteY689" fmla="*/ 2882804 h 7505871"/>
              <a:gd name="connsiteX690" fmla="*/ 4615325 w 8074110"/>
              <a:gd name="connsiteY690" fmla="*/ 3032983 h 7505871"/>
              <a:gd name="connsiteX691" fmla="*/ 4938909 w 8074110"/>
              <a:gd name="connsiteY691" fmla="*/ 3311666 h 7505871"/>
              <a:gd name="connsiteX692" fmla="*/ 5464539 w 8074110"/>
              <a:gd name="connsiteY692" fmla="*/ 3821815 h 7505871"/>
              <a:gd name="connsiteX693" fmla="*/ 5862439 w 8074110"/>
              <a:gd name="connsiteY693" fmla="*/ 4371442 h 7505871"/>
              <a:gd name="connsiteX694" fmla="*/ 5925142 w 8074110"/>
              <a:gd name="connsiteY694" fmla="*/ 4423309 h 7505871"/>
              <a:gd name="connsiteX695" fmla="*/ 5960752 w 8074110"/>
              <a:gd name="connsiteY695" fmla="*/ 4439565 h 7505871"/>
              <a:gd name="connsiteX696" fmla="*/ 6221633 w 8074110"/>
              <a:gd name="connsiteY696" fmla="*/ 4609099 h 7505871"/>
              <a:gd name="connsiteX697" fmla="*/ 6602500 w 8074110"/>
              <a:gd name="connsiteY697" fmla="*/ 4887784 h 7505871"/>
              <a:gd name="connsiteX698" fmla="*/ 7161419 w 8074110"/>
              <a:gd name="connsiteY698" fmla="*/ 5593785 h 7505871"/>
              <a:gd name="connsiteX699" fmla="*/ 7807037 w 8074110"/>
              <a:gd name="connsiteY699" fmla="*/ 6708523 h 7505871"/>
              <a:gd name="connsiteX700" fmla="*/ 7824068 w 8074110"/>
              <a:gd name="connsiteY700" fmla="*/ 6754970 h 7505871"/>
              <a:gd name="connsiteX701" fmla="*/ 7999795 w 8074110"/>
              <a:gd name="connsiteY701" fmla="*/ 7317758 h 7505871"/>
              <a:gd name="connsiteX702" fmla="*/ 8071787 w 8074110"/>
              <a:gd name="connsiteY702" fmla="*/ 7505871 h 7505871"/>
              <a:gd name="connsiteX703" fmla="*/ 8071787 w 8074110"/>
              <a:gd name="connsiteY703" fmla="*/ 7399815 h 7505871"/>
              <a:gd name="connsiteX704" fmla="*/ 7950250 w 8074110"/>
              <a:gd name="connsiteY704" fmla="*/ 7039849 h 7505871"/>
              <a:gd name="connsiteX705" fmla="*/ 7865096 w 8074110"/>
              <a:gd name="connsiteY705" fmla="*/ 6744905 h 7505871"/>
              <a:gd name="connsiteX706" fmla="*/ 7863548 w 8074110"/>
              <a:gd name="connsiteY706" fmla="*/ 6706200 h 7505871"/>
              <a:gd name="connsiteX707" fmla="*/ 8043144 w 8074110"/>
              <a:gd name="connsiteY707" fmla="*/ 6277336 h 7505871"/>
              <a:gd name="connsiteX708" fmla="*/ 8072562 w 8074110"/>
              <a:gd name="connsiteY708" fmla="*/ 6272691 h 7505871"/>
              <a:gd name="connsiteX709" fmla="*/ 8072562 w 8074110"/>
              <a:gd name="connsiteY709" fmla="*/ 6153476 h 7505871"/>
              <a:gd name="connsiteX710" fmla="*/ 8052434 w 8074110"/>
              <a:gd name="connsiteY710" fmla="*/ 6144959 h 7505871"/>
              <a:gd name="connsiteX711" fmla="*/ 7593379 w 8074110"/>
              <a:gd name="connsiteY711" fmla="*/ 5359998 h 7505871"/>
              <a:gd name="connsiteX712" fmla="*/ 7591831 w 8074110"/>
              <a:gd name="connsiteY712" fmla="*/ 5353806 h 7505871"/>
              <a:gd name="connsiteX713" fmla="*/ 8052434 w 8074110"/>
              <a:gd name="connsiteY713" fmla="*/ 5624748 h 7505871"/>
              <a:gd name="connsiteX714" fmla="*/ 8072562 w 8074110"/>
              <a:gd name="connsiteY714" fmla="*/ 5650297 h 7505871"/>
              <a:gd name="connsiteX715" fmla="*/ 8072562 w 8074110"/>
              <a:gd name="connsiteY715" fmla="*/ 5564367 h 7505871"/>
              <a:gd name="connsiteX716" fmla="*/ 8059401 w 8074110"/>
              <a:gd name="connsiteY716" fmla="*/ 5555078 h 7505871"/>
              <a:gd name="connsiteX717" fmla="*/ 7759043 w 8074110"/>
              <a:gd name="connsiteY717" fmla="*/ 5365418 h 7505871"/>
              <a:gd name="connsiteX718" fmla="*/ 7623569 w 8074110"/>
              <a:gd name="connsiteY718" fmla="*/ 5314326 h 7505871"/>
              <a:gd name="connsiteX719" fmla="*/ 7605765 w 8074110"/>
              <a:gd name="connsiteY719" fmla="*/ 5269426 h 7505871"/>
              <a:gd name="connsiteX720" fmla="*/ 7917737 w 8074110"/>
              <a:gd name="connsiteY720" fmla="*/ 4875397 h 7505871"/>
              <a:gd name="connsiteX721" fmla="*/ 8072562 w 8074110"/>
              <a:gd name="connsiteY721" fmla="*/ 4774761 h 7505871"/>
              <a:gd name="connsiteX722" fmla="*/ 8072562 w 8074110"/>
              <a:gd name="connsiteY722" fmla="*/ 4715155 h 7505871"/>
              <a:gd name="connsiteX723" fmla="*/ 7588734 w 8074110"/>
              <a:gd name="connsiteY723" fmla="*/ 5193561 h 7505871"/>
              <a:gd name="connsiteX724" fmla="*/ 7574027 w 8074110"/>
              <a:gd name="connsiteY724" fmla="*/ 5226849 h 7505871"/>
              <a:gd name="connsiteX725" fmla="*/ 7567060 w 8074110"/>
              <a:gd name="connsiteY725" fmla="*/ 5232269 h 7505871"/>
              <a:gd name="connsiteX726" fmla="*/ 7550804 w 8074110"/>
              <a:gd name="connsiteY726" fmla="*/ 5128536 h 7505871"/>
              <a:gd name="connsiteX727" fmla="*/ 7476486 w 8074110"/>
              <a:gd name="connsiteY727" fmla="*/ 4561102 h 7505871"/>
              <a:gd name="connsiteX728" fmla="*/ 7512871 w 8074110"/>
              <a:gd name="connsiteY728" fmla="*/ 4526267 h 7505871"/>
              <a:gd name="connsiteX729" fmla="*/ 7744334 w 8074110"/>
              <a:gd name="connsiteY729" fmla="*/ 4535557 h 7505871"/>
              <a:gd name="connsiteX730" fmla="*/ 8072562 w 8074110"/>
              <a:gd name="connsiteY730" fmla="*/ 4622258 h 7505871"/>
              <a:gd name="connsiteX731" fmla="*/ 8072562 w 8074110"/>
              <a:gd name="connsiteY731" fmla="*/ 4568844 h 7505871"/>
              <a:gd name="connsiteX732" fmla="*/ 7770654 w 8074110"/>
              <a:gd name="connsiteY732" fmla="*/ 4499174 h 7505871"/>
              <a:gd name="connsiteX733" fmla="*/ 7519838 w 8074110"/>
              <a:gd name="connsiteY733" fmla="*/ 4483690 h 7505871"/>
              <a:gd name="connsiteX734" fmla="*/ 7461005 w 8074110"/>
              <a:gd name="connsiteY734" fmla="*/ 4427179 h 7505871"/>
              <a:gd name="connsiteX735" fmla="*/ 7389784 w 8074110"/>
              <a:gd name="connsiteY735" fmla="*/ 3848909 h 7505871"/>
              <a:gd name="connsiteX736" fmla="*/ 7420750 w 8074110"/>
              <a:gd name="connsiteY736" fmla="*/ 3808654 h 7505871"/>
              <a:gd name="connsiteX737" fmla="*/ 7762912 w 8074110"/>
              <a:gd name="connsiteY737" fmla="*/ 3749823 h 7505871"/>
              <a:gd name="connsiteX738" fmla="*/ 8072562 w 8074110"/>
              <a:gd name="connsiteY738" fmla="*/ 3759884 h 7505871"/>
              <a:gd name="connsiteX739" fmla="*/ 8072562 w 8074110"/>
              <a:gd name="connsiteY739" fmla="*/ 3713438 h 7505871"/>
              <a:gd name="connsiteX740" fmla="*/ 7848067 w 8074110"/>
              <a:gd name="connsiteY740" fmla="*/ 3704924 h 7505871"/>
              <a:gd name="connsiteX741" fmla="*/ 7498162 w 8074110"/>
              <a:gd name="connsiteY741" fmla="*/ 3756790 h 7505871"/>
              <a:gd name="connsiteX742" fmla="*/ 7406041 w 8074110"/>
              <a:gd name="connsiteY742" fmla="*/ 3768402 h 7505871"/>
              <a:gd name="connsiteX743" fmla="*/ 7376625 w 8074110"/>
              <a:gd name="connsiteY743" fmla="*/ 3743628 h 7505871"/>
              <a:gd name="connsiteX744" fmla="*/ 7317791 w 8074110"/>
              <a:gd name="connsiteY744" fmla="*/ 3277606 h 7505871"/>
              <a:gd name="connsiteX745" fmla="*/ 7329403 w 8074110"/>
              <a:gd name="connsiteY745" fmla="*/ 3245093 h 7505871"/>
              <a:gd name="connsiteX746" fmla="*/ 7556221 w 8074110"/>
              <a:gd name="connsiteY746" fmla="*/ 3145229 h 7505871"/>
              <a:gd name="connsiteX747" fmla="*/ 8072562 w 8074110"/>
              <a:gd name="connsiteY747" fmla="*/ 3045368 h 7505871"/>
              <a:gd name="connsiteX748" fmla="*/ 8072562 w 8074110"/>
              <a:gd name="connsiteY748" fmla="*/ 3005888 h 7505871"/>
              <a:gd name="connsiteX749" fmla="*/ 7445521 w 8074110"/>
              <a:gd name="connsiteY749" fmla="*/ 3144457 h 7505871"/>
              <a:gd name="connsiteX750" fmla="*/ 7328628 w 8074110"/>
              <a:gd name="connsiteY750" fmla="*/ 3199420 h 7505871"/>
              <a:gd name="connsiteX751" fmla="*/ 7304630 w 8074110"/>
              <a:gd name="connsiteY751" fmla="*/ 3186259 h 7505871"/>
              <a:gd name="connsiteX752" fmla="*/ 7258183 w 8074110"/>
              <a:gd name="connsiteY752" fmla="*/ 2868867 h 7505871"/>
              <a:gd name="connsiteX753" fmla="*/ 7267472 w 8074110"/>
              <a:gd name="connsiteY753" fmla="*/ 2846419 h 7505871"/>
              <a:gd name="connsiteX754" fmla="*/ 7736592 w 8074110"/>
              <a:gd name="connsiteY754" fmla="*/ 2501935 h 7505871"/>
              <a:gd name="connsiteX755" fmla="*/ 8072562 w 8074110"/>
              <a:gd name="connsiteY755" fmla="*/ 2323111 h 7505871"/>
              <a:gd name="connsiteX756" fmla="*/ 8072562 w 8074110"/>
              <a:gd name="connsiteY756" fmla="*/ 2263504 h 7505871"/>
              <a:gd name="connsiteX757" fmla="*/ 7247346 w 8074110"/>
              <a:gd name="connsiteY757" fmla="*/ 2789134 h 7505871"/>
              <a:gd name="connsiteX758" fmla="*/ 7204769 w 8074110"/>
              <a:gd name="connsiteY758" fmla="*/ 2536769 h 7505871"/>
              <a:gd name="connsiteX759" fmla="*/ 7194707 w 8074110"/>
              <a:gd name="connsiteY759" fmla="*/ 2481808 h 7505871"/>
              <a:gd name="connsiteX760" fmla="*/ 7218703 w 8074110"/>
              <a:gd name="connsiteY760" fmla="*/ 2341689 h 7505871"/>
              <a:gd name="connsiteX761" fmla="*/ 7498162 w 8074110"/>
              <a:gd name="connsiteY761" fmla="*/ 2079261 h 7505871"/>
              <a:gd name="connsiteX762" fmla="*/ 7934769 w 8074110"/>
              <a:gd name="connsiteY762" fmla="*/ 1906633 h 7505871"/>
              <a:gd name="connsiteX763" fmla="*/ 7950250 w 8074110"/>
              <a:gd name="connsiteY763" fmla="*/ 1901988 h 7505871"/>
              <a:gd name="connsiteX764" fmla="*/ 8072562 w 8074110"/>
              <a:gd name="connsiteY764" fmla="*/ 1913600 h 7505871"/>
              <a:gd name="connsiteX765" fmla="*/ 8072562 w 8074110"/>
              <a:gd name="connsiteY765" fmla="*/ 1860961 h 7505871"/>
              <a:gd name="connsiteX766" fmla="*/ 7922382 w 8074110"/>
              <a:gd name="connsiteY766" fmla="*/ 1541246 h 7505871"/>
              <a:gd name="connsiteX767" fmla="*/ 8023793 w 8074110"/>
              <a:gd name="connsiteY767" fmla="*/ 1045033 h 7505871"/>
              <a:gd name="connsiteX768" fmla="*/ 8072562 w 8074110"/>
              <a:gd name="connsiteY768" fmla="*/ 933558 h 7505871"/>
              <a:gd name="connsiteX769" fmla="*/ 8072562 w 8074110"/>
              <a:gd name="connsiteY769" fmla="*/ 834472 h 7505871"/>
              <a:gd name="connsiteX770" fmla="*/ 8057853 w 8074110"/>
              <a:gd name="connsiteY770" fmla="*/ 850729 h 7505871"/>
              <a:gd name="connsiteX771" fmla="*/ 7875935 w 8074110"/>
              <a:gd name="connsiteY771" fmla="*/ 1487832 h 7505871"/>
              <a:gd name="connsiteX772" fmla="*/ 7917737 w 8074110"/>
              <a:gd name="connsiteY772" fmla="*/ 1746388 h 7505871"/>
              <a:gd name="connsiteX773" fmla="*/ 7834133 w 8074110"/>
              <a:gd name="connsiteY773" fmla="*/ 1685234 h 7505871"/>
              <a:gd name="connsiteX774" fmla="*/ 7668469 w 8074110"/>
              <a:gd name="connsiteY774" fmla="*/ 1563695 h 7505871"/>
              <a:gd name="connsiteX775" fmla="*/ 7553899 w 8074110"/>
              <a:gd name="connsiteY775" fmla="*/ 1286560 h 7505871"/>
              <a:gd name="connsiteX776" fmla="*/ 7736592 w 8074110"/>
              <a:gd name="connsiteY776" fmla="*/ 785700 h 7505871"/>
              <a:gd name="connsiteX777" fmla="*/ 7778394 w 8074110"/>
              <a:gd name="connsiteY777" fmla="*/ 759382 h 7505871"/>
              <a:gd name="connsiteX778" fmla="*/ 8041597 w 8074110"/>
              <a:gd name="connsiteY778" fmla="*/ 728417 h 7505871"/>
              <a:gd name="connsiteX779" fmla="*/ 8074110 w 8074110"/>
              <a:gd name="connsiteY779" fmla="*/ 722222 h 7505871"/>
              <a:gd name="connsiteX780" fmla="*/ 8074110 w 8074110"/>
              <a:gd name="connsiteY780" fmla="*/ 688937 h 7505871"/>
              <a:gd name="connsiteX781" fmla="*/ 7787683 w 8074110"/>
              <a:gd name="connsiteY781" fmla="*/ 719127 h 7505871"/>
              <a:gd name="connsiteX782" fmla="*/ 7550029 w 8074110"/>
              <a:gd name="connsiteY782" fmla="*/ 603007 h 7505871"/>
              <a:gd name="connsiteX783" fmla="*/ 7534545 w 8074110"/>
              <a:gd name="connsiteY783" fmla="*/ 359158 h 7505871"/>
              <a:gd name="connsiteX784" fmla="*/ 7626666 w 8074110"/>
              <a:gd name="connsiteY784" fmla="*/ 251555 h 7505871"/>
              <a:gd name="connsiteX785" fmla="*/ 7819424 w 8074110"/>
              <a:gd name="connsiteY785" fmla="*/ 127696 h 7505871"/>
              <a:gd name="connsiteX786" fmla="*/ 7926252 w 8074110"/>
              <a:gd name="connsiteY786" fmla="*/ 76604 h 7505871"/>
              <a:gd name="connsiteX787" fmla="*/ 8074110 w 8074110"/>
              <a:gd name="connsiteY787" fmla="*/ 636295 h 7505871"/>
              <a:gd name="connsiteX788" fmla="*/ 8074110 w 8074110"/>
              <a:gd name="connsiteY788" fmla="*/ 589848 h 7505871"/>
              <a:gd name="connsiteX789" fmla="*/ 8012954 w 8074110"/>
              <a:gd name="connsiteY789" fmla="*/ 46414 h 7505871"/>
              <a:gd name="connsiteX790" fmla="*/ 8071012 w 8074110"/>
              <a:gd name="connsiteY790" fmla="*/ 11578 h 7505871"/>
              <a:gd name="connsiteX791" fmla="*/ 8071012 w 8074110"/>
              <a:gd name="connsiteY791" fmla="*/ 4611 h 7505871"/>
              <a:gd name="connsiteX792" fmla="*/ 7829488 w 8074110"/>
              <a:gd name="connsiteY792" fmla="*/ 4611 h 7505871"/>
              <a:gd name="connsiteX793" fmla="*/ 7829488 w 8074110"/>
              <a:gd name="connsiteY793" fmla="*/ 10028 h 7505871"/>
              <a:gd name="connsiteX794" fmla="*/ 7950250 w 8074110"/>
              <a:gd name="connsiteY794" fmla="*/ 17770 h 7505871"/>
              <a:gd name="connsiteX795" fmla="*/ 7735817 w 8074110"/>
              <a:gd name="connsiteY795" fmla="*/ 131568 h 7505871"/>
              <a:gd name="connsiteX796" fmla="*/ 7637503 w 8074110"/>
              <a:gd name="connsiteY796" fmla="*/ 166403 h 7505871"/>
              <a:gd name="connsiteX797" fmla="*/ 6933826 w 8074110"/>
              <a:gd name="connsiteY797" fmla="*/ 19318 h 7505871"/>
              <a:gd name="connsiteX798" fmla="*/ 6868026 w 8074110"/>
              <a:gd name="connsiteY798" fmla="*/ 8481 h 7505871"/>
              <a:gd name="connsiteX799" fmla="*/ 7534545 w 8074110"/>
              <a:gd name="connsiteY799" fmla="*/ 226009 h 7505871"/>
              <a:gd name="connsiteX800" fmla="*/ 7524483 w 8074110"/>
              <a:gd name="connsiteY800" fmla="*/ 237621 h 7505871"/>
              <a:gd name="connsiteX801" fmla="*/ 7244249 w 8074110"/>
              <a:gd name="connsiteY801" fmla="*/ 413347 h 7505871"/>
              <a:gd name="connsiteX802" fmla="*/ 7223348 w 8074110"/>
              <a:gd name="connsiteY802" fmla="*/ 421864 h 7505871"/>
              <a:gd name="connsiteX803" fmla="*/ 6830868 w 8074110"/>
              <a:gd name="connsiteY803" fmla="*/ 303422 h 7505871"/>
              <a:gd name="connsiteX804" fmla="*/ 6813837 w 8074110"/>
              <a:gd name="connsiteY804" fmla="*/ 261619 h 7505871"/>
              <a:gd name="connsiteX805" fmla="*/ 6854092 w 8074110"/>
              <a:gd name="connsiteY805" fmla="*/ 26285 h 7505871"/>
              <a:gd name="connsiteX806" fmla="*/ 6850222 w 8074110"/>
              <a:gd name="connsiteY806" fmla="*/ 3836 h 7505871"/>
              <a:gd name="connsiteX807" fmla="*/ 6830299 w 8074110"/>
              <a:gd name="connsiteY807"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830196 w 8074110"/>
              <a:gd name="connsiteY554" fmla="*/ 428056 h 7505871"/>
              <a:gd name="connsiteX555" fmla="*/ 2836388 w 8074110"/>
              <a:gd name="connsiteY555" fmla="*/ 411800 h 7505871"/>
              <a:gd name="connsiteX556" fmla="*/ 3379825 w 8074110"/>
              <a:gd name="connsiteY556" fmla="*/ 1528087 h 7505871"/>
              <a:gd name="connsiteX557" fmla="*/ 3353505 w 8074110"/>
              <a:gd name="connsiteY557" fmla="*/ 1494024 h 7505871"/>
              <a:gd name="connsiteX558" fmla="*/ 2817037 w 8074110"/>
              <a:gd name="connsiteY558" fmla="*/ 788798 h 7505871"/>
              <a:gd name="connsiteX559" fmla="*/ 2800780 w 8074110"/>
              <a:gd name="connsiteY559" fmla="*/ 751640 h 7505871"/>
              <a:gd name="connsiteX560" fmla="*/ 2805900 w 8074110"/>
              <a:gd name="connsiteY560" fmla="*/ 695324 h 7505871"/>
              <a:gd name="connsiteX561" fmla="*/ 2753751 w 8074110"/>
              <a:gd name="connsiteY561" fmla="*/ 695324 h 7505871"/>
              <a:gd name="connsiteX562" fmla="*/ 2751236 w 8074110"/>
              <a:gd name="connsiteY562" fmla="*/ 721450 h 7505871"/>
              <a:gd name="connsiteX563" fmla="*/ 2216316 w 8074110"/>
              <a:gd name="connsiteY563" fmla="*/ 277101 h 7505871"/>
              <a:gd name="connsiteX564" fmla="*/ 7517516 w 8074110"/>
              <a:gd name="connsiteY564" fmla="*/ 277101 h 7505871"/>
              <a:gd name="connsiteX565" fmla="*/ 7651440 w 8074110"/>
              <a:gd name="connsiteY565" fmla="*/ 726094 h 7505871"/>
              <a:gd name="connsiteX566" fmla="*/ 7406816 w 8074110"/>
              <a:gd name="connsiteY566" fmla="*/ 760155 h 7505871"/>
              <a:gd name="connsiteX567" fmla="*/ 7295343 w 8074110"/>
              <a:gd name="connsiteY567" fmla="*/ 776411 h 7505871"/>
              <a:gd name="connsiteX568" fmla="*/ 7250443 w 8074110"/>
              <a:gd name="connsiteY568" fmla="*/ 758607 h 7505871"/>
              <a:gd name="connsiteX569" fmla="*/ 7202446 w 8074110"/>
              <a:gd name="connsiteY569" fmla="*/ 573592 h 7505871"/>
              <a:gd name="connsiteX570" fmla="*/ 7277537 w 8074110"/>
              <a:gd name="connsiteY570" fmla="*/ 427281 h 7505871"/>
              <a:gd name="connsiteX571" fmla="*/ 7493517 w 8074110"/>
              <a:gd name="connsiteY571" fmla="*/ 286390 h 7505871"/>
              <a:gd name="connsiteX572" fmla="*/ 7517516 w 8074110"/>
              <a:gd name="connsiteY572" fmla="*/ 277101 h 7505871"/>
              <a:gd name="connsiteX573" fmla="*/ 1725523 w 8074110"/>
              <a:gd name="connsiteY573" fmla="*/ 200464 h 7505871"/>
              <a:gd name="connsiteX574" fmla="*/ 1922923 w 8074110"/>
              <a:gd name="connsiteY574" fmla="*/ 231429 h 7505871"/>
              <a:gd name="connsiteX575" fmla="*/ 2086264 w 8074110"/>
              <a:gd name="connsiteY575" fmla="*/ 256200 h 7505871"/>
              <a:gd name="connsiteX576" fmla="*/ 2138131 w 8074110"/>
              <a:gd name="connsiteY576" fmla="*/ 284843 h 7505871"/>
              <a:gd name="connsiteX577" fmla="*/ 2200834 w 8074110"/>
              <a:gd name="connsiteY577" fmla="*/ 338257 h 7505871"/>
              <a:gd name="connsiteX578" fmla="*/ 2728013 w 8074110"/>
              <a:gd name="connsiteY578" fmla="*/ 774864 h 7505871"/>
              <a:gd name="connsiteX579" fmla="*/ 2820132 w 8074110"/>
              <a:gd name="connsiteY579" fmla="*/ 871630 h 7505871"/>
              <a:gd name="connsiteX580" fmla="*/ 3416208 w 8074110"/>
              <a:gd name="connsiteY580" fmla="*/ 1705361 h 7505871"/>
              <a:gd name="connsiteX581" fmla="*/ 3403821 w 8074110"/>
              <a:gd name="connsiteY581" fmla="*/ 1733229 h 7505871"/>
              <a:gd name="connsiteX582" fmla="*/ 3220356 w 8074110"/>
              <a:gd name="connsiteY582" fmla="*/ 1788965 h 7505871"/>
              <a:gd name="connsiteX583" fmla="*/ 3183971 w 8074110"/>
              <a:gd name="connsiteY583" fmla="*/ 1778128 h 7505871"/>
              <a:gd name="connsiteX584" fmla="*/ 2802328 w 8074110"/>
              <a:gd name="connsiteY584" fmla="*/ 1303589 h 7505871"/>
              <a:gd name="connsiteX585" fmla="*/ 2734980 w 8074110"/>
              <a:gd name="connsiteY585" fmla="*/ 1223082 h 7505871"/>
              <a:gd name="connsiteX586" fmla="*/ 1721651 w 8074110"/>
              <a:gd name="connsiteY586" fmla="*/ 208205 h 7505871"/>
              <a:gd name="connsiteX587" fmla="*/ 1725523 w 8074110"/>
              <a:gd name="connsiteY587" fmla="*/ 200464 h 7505871"/>
              <a:gd name="connsiteX588" fmla="*/ 5759578 w 8074110"/>
              <a:gd name="connsiteY588" fmla="*/ 140662 h 7505871"/>
              <a:gd name="connsiteX589" fmla="*/ 5822184 w 8074110"/>
              <a:gd name="connsiteY589" fmla="*/ 174918 h 7505871"/>
              <a:gd name="connsiteX590" fmla="*/ 6050551 w 8074110"/>
              <a:gd name="connsiteY590" fmla="*/ 345224 h 7505871"/>
              <a:gd name="connsiteX591" fmla="*/ 6064485 w 8074110"/>
              <a:gd name="connsiteY591" fmla="*/ 389351 h 7505871"/>
              <a:gd name="connsiteX592" fmla="*/ 5850827 w 8074110"/>
              <a:gd name="connsiteY592" fmla="*/ 619264 h 7505871"/>
              <a:gd name="connsiteX593" fmla="*/ 5812120 w 8074110"/>
              <a:gd name="connsiteY593" fmla="*/ 623909 h 7505871"/>
              <a:gd name="connsiteX594" fmla="*/ 5306617 w 8074110"/>
              <a:gd name="connsiteY594" fmla="*/ 537981 h 7505871"/>
              <a:gd name="connsiteX595" fmla="*/ 5287266 w 8074110"/>
              <a:gd name="connsiteY595" fmla="*/ 532562 h 7505871"/>
              <a:gd name="connsiteX596" fmla="*/ 5484666 w 8074110"/>
              <a:gd name="connsiteY596" fmla="*/ 433476 h 7505871"/>
              <a:gd name="connsiteX597" fmla="*/ 5716131 w 8074110"/>
              <a:gd name="connsiteY597" fmla="*/ 198141 h 7505871"/>
              <a:gd name="connsiteX598" fmla="*/ 5759578 w 8074110"/>
              <a:gd name="connsiteY598" fmla="*/ 140662 h 7505871"/>
              <a:gd name="connsiteX599" fmla="*/ 6792161 w 8074110"/>
              <a:gd name="connsiteY599" fmla="*/ 69637 h 7505871"/>
              <a:gd name="connsiteX600" fmla="*/ 6756550 w 8074110"/>
              <a:gd name="connsiteY600" fmla="*/ 261619 h 7505871"/>
              <a:gd name="connsiteX601" fmla="*/ 6617984 w 8074110"/>
              <a:gd name="connsiteY601" fmla="*/ 446635 h 7505871"/>
              <a:gd name="connsiteX602" fmla="*/ 6420582 w 8074110"/>
              <a:gd name="connsiteY602" fmla="*/ 545724 h 7505871"/>
              <a:gd name="connsiteX603" fmla="*/ 6386520 w 8074110"/>
              <a:gd name="connsiteY603" fmla="*/ 543401 h 7505871"/>
              <a:gd name="connsiteX604" fmla="*/ 6167444 w 8074110"/>
              <a:gd name="connsiteY604" fmla="*/ 376190 h 7505871"/>
              <a:gd name="connsiteX605" fmla="*/ 6792161 w 8074110"/>
              <a:gd name="connsiteY605" fmla="*/ 69637 h 7505871"/>
              <a:gd name="connsiteX606" fmla="*/ 6830299 w 8074110"/>
              <a:gd name="connsiteY606" fmla="*/ 401 h 7505871"/>
              <a:gd name="connsiteX607" fmla="*/ 6773582 w 8074110"/>
              <a:gd name="connsiteY607" fmla="*/ 27835 h 7505871"/>
              <a:gd name="connsiteX608" fmla="*/ 6302140 w 8074110"/>
              <a:gd name="connsiteY608" fmla="*/ 343677 h 7505871"/>
              <a:gd name="connsiteX609" fmla="*/ 6071452 w 8074110"/>
              <a:gd name="connsiteY609" fmla="*/ 304197 h 7505871"/>
              <a:gd name="connsiteX610" fmla="*/ 5949915 w 8074110"/>
              <a:gd name="connsiteY610" fmla="*/ 212850 h 7505871"/>
              <a:gd name="connsiteX611" fmla="*/ 5809025 w 8074110"/>
              <a:gd name="connsiteY611" fmla="*/ 105247 h 7505871"/>
              <a:gd name="connsiteX612" fmla="*/ 6016489 w 8074110"/>
              <a:gd name="connsiteY612" fmla="*/ 8481 h 7505871"/>
              <a:gd name="connsiteX613" fmla="*/ 6001007 w 8074110"/>
              <a:gd name="connsiteY613" fmla="*/ 3061 h 7505871"/>
              <a:gd name="connsiteX614" fmla="*/ 5795091 w 8074110"/>
              <a:gd name="connsiteY614" fmla="*/ 51058 h 7505871"/>
              <a:gd name="connsiteX615" fmla="*/ 5725418 w 8074110"/>
              <a:gd name="connsiteY615" fmla="*/ 40219 h 7505871"/>
              <a:gd name="connsiteX616" fmla="*/ 5613945 w 8074110"/>
              <a:gd name="connsiteY616" fmla="*/ 8481 h 7505871"/>
              <a:gd name="connsiteX617" fmla="*/ 5681293 w 8074110"/>
              <a:gd name="connsiteY617" fmla="*/ 62670 h 7505871"/>
              <a:gd name="connsiteX618" fmla="*/ 5692905 w 8074110"/>
              <a:gd name="connsiteY618" fmla="*/ 126148 h 7505871"/>
              <a:gd name="connsiteX619" fmla="*/ 5659619 w 8074110"/>
              <a:gd name="connsiteY619" fmla="*/ 178787 h 7505871"/>
              <a:gd name="connsiteX620" fmla="*/ 5438219 w 8074110"/>
              <a:gd name="connsiteY620" fmla="*/ 396318 h 7505871"/>
              <a:gd name="connsiteX621" fmla="*/ 5299651 w 8074110"/>
              <a:gd name="connsiteY621" fmla="*/ 465989 h 7505871"/>
              <a:gd name="connsiteX622" fmla="*/ 5051157 w 8074110"/>
              <a:gd name="connsiteY622" fmla="*/ 501599 h 7505871"/>
              <a:gd name="connsiteX623" fmla="*/ 5017869 w 8074110"/>
              <a:gd name="connsiteY623" fmla="*/ 498502 h 7505871"/>
              <a:gd name="connsiteX624" fmla="*/ 4896331 w 8074110"/>
              <a:gd name="connsiteY624" fmla="*/ 483020 h 7505871"/>
              <a:gd name="connsiteX625" fmla="*/ 5006257 w 8074110"/>
              <a:gd name="connsiteY625" fmla="*/ 368448 h 7505871"/>
              <a:gd name="connsiteX626" fmla="*/ 5178888 w 8074110"/>
              <a:gd name="connsiteY626" fmla="*/ 35574 h 7505871"/>
              <a:gd name="connsiteX627" fmla="*/ 5148697 w 8074110"/>
              <a:gd name="connsiteY627" fmla="*/ 4611 h 7505871"/>
              <a:gd name="connsiteX628" fmla="*/ 5130119 w 8074110"/>
              <a:gd name="connsiteY628" fmla="*/ 33252 h 7505871"/>
              <a:gd name="connsiteX629" fmla="*/ 4968327 w 8074110"/>
              <a:gd name="connsiteY629" fmla="*/ 335162 h 7505871"/>
              <a:gd name="connsiteX630" fmla="*/ 4842143 w 8074110"/>
              <a:gd name="connsiteY630" fmla="*/ 457472 h 7505871"/>
              <a:gd name="connsiteX631" fmla="*/ 4792601 w 8074110"/>
              <a:gd name="connsiteY631" fmla="*/ 475278 h 7505871"/>
              <a:gd name="connsiteX632" fmla="*/ 4347477 w 8074110"/>
              <a:gd name="connsiteY632" fmla="*/ 432701 h 7505871"/>
              <a:gd name="connsiteX633" fmla="*/ 4253811 w 8074110"/>
              <a:gd name="connsiteY633" fmla="*/ 421089 h 7505871"/>
              <a:gd name="connsiteX634" fmla="*/ 4693512 w 8074110"/>
              <a:gd name="connsiteY634" fmla="*/ 8481 h 7505871"/>
              <a:gd name="connsiteX635" fmla="*/ 4611455 w 8074110"/>
              <a:gd name="connsiteY635" fmla="*/ 22415 h 7505871"/>
              <a:gd name="connsiteX636" fmla="*/ 4196524 w 8074110"/>
              <a:gd name="connsiteY636" fmla="*/ 402510 h 7505871"/>
              <a:gd name="connsiteX637" fmla="*/ 4148530 w 8074110"/>
              <a:gd name="connsiteY637" fmla="*/ 417219 h 7505871"/>
              <a:gd name="connsiteX638" fmla="*/ 3828041 w 8074110"/>
              <a:gd name="connsiteY638" fmla="*/ 393221 h 7505871"/>
              <a:gd name="connsiteX639" fmla="*/ 3665477 w 8074110"/>
              <a:gd name="connsiteY639" fmla="*/ 380834 h 7505871"/>
              <a:gd name="connsiteX640" fmla="*/ 3924032 w 8074110"/>
              <a:gd name="connsiteY640" fmla="*/ 10028 h 7505871"/>
              <a:gd name="connsiteX641" fmla="*/ 3841203 w 8074110"/>
              <a:gd name="connsiteY641" fmla="*/ 46414 h 7505871"/>
              <a:gd name="connsiteX642" fmla="*/ 3613610 w 8074110"/>
              <a:gd name="connsiteY642" fmla="*/ 359933 h 7505871"/>
              <a:gd name="connsiteX643" fmla="*/ 3573355 w 8074110"/>
              <a:gd name="connsiteY643" fmla="*/ 376190 h 7505871"/>
              <a:gd name="connsiteX644" fmla="*/ 2866581 w 8074110"/>
              <a:gd name="connsiteY644" fmla="*/ 318906 h 7505871"/>
              <a:gd name="connsiteX645" fmla="*/ 2819359 w 8074110"/>
              <a:gd name="connsiteY645" fmla="*/ 301874 h 7505871"/>
              <a:gd name="connsiteX646" fmla="*/ 2984246 w 8074110"/>
              <a:gd name="connsiteY646" fmla="*/ 10028 h 7505871"/>
              <a:gd name="connsiteX647" fmla="*/ 2922318 w 8074110"/>
              <a:gd name="connsiteY647" fmla="*/ 39446 h 7505871"/>
              <a:gd name="connsiteX648" fmla="*/ 2779879 w 8074110"/>
              <a:gd name="connsiteY648" fmla="*/ 285618 h 7505871"/>
              <a:gd name="connsiteX649" fmla="*/ 2736527 w 8074110"/>
              <a:gd name="connsiteY649" fmla="*/ 306519 h 7505871"/>
              <a:gd name="connsiteX650" fmla="*/ 2190770 w 8074110"/>
              <a:gd name="connsiteY650" fmla="*/ 240718 h 7505871"/>
              <a:gd name="connsiteX651" fmla="*/ 2157482 w 8074110"/>
              <a:gd name="connsiteY651" fmla="*/ 207430 h 7505871"/>
              <a:gd name="connsiteX652" fmla="*/ 2173739 w 8074110"/>
              <a:gd name="connsiteY652" fmla="*/ 124598 h 7505871"/>
              <a:gd name="connsiteX653" fmla="*/ 2247281 w 8074110"/>
              <a:gd name="connsiteY653" fmla="*/ 8481 h 7505871"/>
              <a:gd name="connsiteX654" fmla="*/ 2202382 w 8074110"/>
              <a:gd name="connsiteY654" fmla="*/ 13126 h 7505871"/>
              <a:gd name="connsiteX655" fmla="*/ 2109488 w 8074110"/>
              <a:gd name="connsiteY655" fmla="*/ 196594 h 7505871"/>
              <a:gd name="connsiteX656" fmla="*/ 2073878 w 8074110"/>
              <a:gd name="connsiteY656" fmla="*/ 223687 h 7505871"/>
              <a:gd name="connsiteX657" fmla="*/ 1782807 w 8074110"/>
              <a:gd name="connsiteY657" fmla="*/ 178015 h 7505871"/>
              <a:gd name="connsiteX658" fmla="*/ 1743327 w 8074110"/>
              <a:gd name="connsiteY658" fmla="*/ 94408 h 7505871"/>
              <a:gd name="connsiteX659" fmla="*/ 1789774 w 8074110"/>
              <a:gd name="connsiteY659" fmla="*/ 10803 h 7505871"/>
              <a:gd name="connsiteX660" fmla="*/ 1709266 w 8074110"/>
              <a:gd name="connsiteY660" fmla="*/ 48736 h 7505871"/>
              <a:gd name="connsiteX661" fmla="*/ 1667462 w 8074110"/>
              <a:gd name="connsiteY661" fmla="*/ 127696 h 7505871"/>
              <a:gd name="connsiteX662" fmla="*/ 1618692 w 8074110"/>
              <a:gd name="connsiteY662" fmla="*/ 152469 h 7505871"/>
              <a:gd name="connsiteX663" fmla="*/ 853860 w 8074110"/>
              <a:gd name="connsiteY663" fmla="*/ 29382 h 7505871"/>
              <a:gd name="connsiteX664" fmla="*/ 474537 w 8074110"/>
              <a:gd name="connsiteY664" fmla="*/ 9256 h 7505871"/>
              <a:gd name="connsiteX665" fmla="*/ 493891 w 8074110"/>
              <a:gd name="connsiteY665" fmla="*/ 12351 h 7505871"/>
              <a:gd name="connsiteX666" fmla="*/ 733870 w 8074110"/>
              <a:gd name="connsiteY666" fmla="*/ 40994 h 7505871"/>
              <a:gd name="connsiteX667" fmla="*/ 1561409 w 8074110"/>
              <a:gd name="connsiteY667" fmla="*/ 171820 h 7505871"/>
              <a:gd name="connsiteX668" fmla="*/ 1631854 w 8074110"/>
              <a:gd name="connsiteY668" fmla="*/ 187304 h 7505871"/>
              <a:gd name="connsiteX669" fmla="*/ 1772742 w 8074110"/>
              <a:gd name="connsiteY669" fmla="*/ 322001 h 7505871"/>
              <a:gd name="connsiteX670" fmla="*/ 1567601 w 8074110"/>
              <a:gd name="connsiteY670" fmla="*/ 346774 h 7505871"/>
              <a:gd name="connsiteX671" fmla="*/ 1264918 w 8074110"/>
              <a:gd name="connsiteY671" fmla="*/ 319678 h 7505871"/>
              <a:gd name="connsiteX672" fmla="*/ 966880 w 8074110"/>
              <a:gd name="connsiteY672" fmla="*/ 322776 h 7505871"/>
              <a:gd name="connsiteX673" fmla="*/ 839151 w 8074110"/>
              <a:gd name="connsiteY673" fmla="*/ 293357 h 7505871"/>
              <a:gd name="connsiteX674" fmla="*/ 116893 w 8074110"/>
              <a:gd name="connsiteY674" fmla="*/ 13126 h 7505871"/>
              <a:gd name="connsiteX675" fmla="*/ 0 w 8074110"/>
              <a:gd name="connsiteY675" fmla="*/ 6159 h 7505871"/>
              <a:gd name="connsiteX676" fmla="*/ 30191 w 8074110"/>
              <a:gd name="connsiteY676" fmla="*/ 27060 h 7505871"/>
              <a:gd name="connsiteX677" fmla="*/ 863149 w 8074110"/>
              <a:gd name="connsiteY677" fmla="*/ 349096 h 7505871"/>
              <a:gd name="connsiteX678" fmla="*/ 2691628 w 8074110"/>
              <a:gd name="connsiteY678" fmla="*/ 1437513 h 7505871"/>
              <a:gd name="connsiteX679" fmla="*/ 2729173 w 8074110"/>
              <a:gd name="connsiteY679" fmla="*/ 1480575 h 7505871"/>
              <a:gd name="connsiteX680" fmla="*/ 2737964 w 8074110"/>
              <a:gd name="connsiteY680" fmla="*/ 1521053 h 7505871"/>
              <a:gd name="connsiteX681" fmla="*/ 2751607 w 8074110"/>
              <a:gd name="connsiteY681" fmla="*/ 1513346 h 7505871"/>
              <a:gd name="connsiteX682" fmla="*/ 2789941 w 8074110"/>
              <a:gd name="connsiteY682" fmla="*/ 1581205 h 7505871"/>
              <a:gd name="connsiteX683" fmla="*/ 2789941 w 8074110"/>
              <a:gd name="connsiteY683" fmla="*/ 1521120 h 7505871"/>
              <a:gd name="connsiteX684" fmla="*/ 3149135 w 8074110"/>
              <a:gd name="connsiteY684" fmla="*/ 1826898 h 7505871"/>
              <a:gd name="connsiteX685" fmla="*/ 3180873 w 8074110"/>
              <a:gd name="connsiteY685" fmla="*/ 1850896 h 7505871"/>
              <a:gd name="connsiteX686" fmla="*/ 3685603 w 8074110"/>
              <a:gd name="connsiteY686" fmla="*/ 2128807 h 7505871"/>
              <a:gd name="connsiteX687" fmla="*/ 4074212 w 8074110"/>
              <a:gd name="connsiteY687" fmla="*/ 2380398 h 7505871"/>
              <a:gd name="connsiteX688" fmla="*/ 4482176 w 8074110"/>
              <a:gd name="connsiteY688" fmla="*/ 2882804 h 7505871"/>
              <a:gd name="connsiteX689" fmla="*/ 4615325 w 8074110"/>
              <a:gd name="connsiteY689" fmla="*/ 3032983 h 7505871"/>
              <a:gd name="connsiteX690" fmla="*/ 4938909 w 8074110"/>
              <a:gd name="connsiteY690" fmla="*/ 3311666 h 7505871"/>
              <a:gd name="connsiteX691" fmla="*/ 5464539 w 8074110"/>
              <a:gd name="connsiteY691" fmla="*/ 3821815 h 7505871"/>
              <a:gd name="connsiteX692" fmla="*/ 5862439 w 8074110"/>
              <a:gd name="connsiteY692" fmla="*/ 4371442 h 7505871"/>
              <a:gd name="connsiteX693" fmla="*/ 5925142 w 8074110"/>
              <a:gd name="connsiteY693" fmla="*/ 4423309 h 7505871"/>
              <a:gd name="connsiteX694" fmla="*/ 5960752 w 8074110"/>
              <a:gd name="connsiteY694" fmla="*/ 4439565 h 7505871"/>
              <a:gd name="connsiteX695" fmla="*/ 6221633 w 8074110"/>
              <a:gd name="connsiteY695" fmla="*/ 4609099 h 7505871"/>
              <a:gd name="connsiteX696" fmla="*/ 6602500 w 8074110"/>
              <a:gd name="connsiteY696" fmla="*/ 4887784 h 7505871"/>
              <a:gd name="connsiteX697" fmla="*/ 7161419 w 8074110"/>
              <a:gd name="connsiteY697" fmla="*/ 5593785 h 7505871"/>
              <a:gd name="connsiteX698" fmla="*/ 7807037 w 8074110"/>
              <a:gd name="connsiteY698" fmla="*/ 6708523 h 7505871"/>
              <a:gd name="connsiteX699" fmla="*/ 7824068 w 8074110"/>
              <a:gd name="connsiteY699" fmla="*/ 6754970 h 7505871"/>
              <a:gd name="connsiteX700" fmla="*/ 7999795 w 8074110"/>
              <a:gd name="connsiteY700" fmla="*/ 7317758 h 7505871"/>
              <a:gd name="connsiteX701" fmla="*/ 8071787 w 8074110"/>
              <a:gd name="connsiteY701" fmla="*/ 7505871 h 7505871"/>
              <a:gd name="connsiteX702" fmla="*/ 8071787 w 8074110"/>
              <a:gd name="connsiteY702" fmla="*/ 7399815 h 7505871"/>
              <a:gd name="connsiteX703" fmla="*/ 7950250 w 8074110"/>
              <a:gd name="connsiteY703" fmla="*/ 7039849 h 7505871"/>
              <a:gd name="connsiteX704" fmla="*/ 7865096 w 8074110"/>
              <a:gd name="connsiteY704" fmla="*/ 6744905 h 7505871"/>
              <a:gd name="connsiteX705" fmla="*/ 7863548 w 8074110"/>
              <a:gd name="connsiteY705" fmla="*/ 6706200 h 7505871"/>
              <a:gd name="connsiteX706" fmla="*/ 8043144 w 8074110"/>
              <a:gd name="connsiteY706" fmla="*/ 6277336 h 7505871"/>
              <a:gd name="connsiteX707" fmla="*/ 8072562 w 8074110"/>
              <a:gd name="connsiteY707" fmla="*/ 6272691 h 7505871"/>
              <a:gd name="connsiteX708" fmla="*/ 8072562 w 8074110"/>
              <a:gd name="connsiteY708" fmla="*/ 6153476 h 7505871"/>
              <a:gd name="connsiteX709" fmla="*/ 8052434 w 8074110"/>
              <a:gd name="connsiteY709" fmla="*/ 6144959 h 7505871"/>
              <a:gd name="connsiteX710" fmla="*/ 7593379 w 8074110"/>
              <a:gd name="connsiteY710" fmla="*/ 5359998 h 7505871"/>
              <a:gd name="connsiteX711" fmla="*/ 7591831 w 8074110"/>
              <a:gd name="connsiteY711" fmla="*/ 5353806 h 7505871"/>
              <a:gd name="connsiteX712" fmla="*/ 8052434 w 8074110"/>
              <a:gd name="connsiteY712" fmla="*/ 5624748 h 7505871"/>
              <a:gd name="connsiteX713" fmla="*/ 8072562 w 8074110"/>
              <a:gd name="connsiteY713" fmla="*/ 5650297 h 7505871"/>
              <a:gd name="connsiteX714" fmla="*/ 8072562 w 8074110"/>
              <a:gd name="connsiteY714" fmla="*/ 5564367 h 7505871"/>
              <a:gd name="connsiteX715" fmla="*/ 8059401 w 8074110"/>
              <a:gd name="connsiteY715" fmla="*/ 5555078 h 7505871"/>
              <a:gd name="connsiteX716" fmla="*/ 7759043 w 8074110"/>
              <a:gd name="connsiteY716" fmla="*/ 5365418 h 7505871"/>
              <a:gd name="connsiteX717" fmla="*/ 7623569 w 8074110"/>
              <a:gd name="connsiteY717" fmla="*/ 5314326 h 7505871"/>
              <a:gd name="connsiteX718" fmla="*/ 7605765 w 8074110"/>
              <a:gd name="connsiteY718" fmla="*/ 5269426 h 7505871"/>
              <a:gd name="connsiteX719" fmla="*/ 7917737 w 8074110"/>
              <a:gd name="connsiteY719" fmla="*/ 4875397 h 7505871"/>
              <a:gd name="connsiteX720" fmla="*/ 8072562 w 8074110"/>
              <a:gd name="connsiteY720" fmla="*/ 4774761 h 7505871"/>
              <a:gd name="connsiteX721" fmla="*/ 8072562 w 8074110"/>
              <a:gd name="connsiteY721" fmla="*/ 4715155 h 7505871"/>
              <a:gd name="connsiteX722" fmla="*/ 7588734 w 8074110"/>
              <a:gd name="connsiteY722" fmla="*/ 5193561 h 7505871"/>
              <a:gd name="connsiteX723" fmla="*/ 7574027 w 8074110"/>
              <a:gd name="connsiteY723" fmla="*/ 5226849 h 7505871"/>
              <a:gd name="connsiteX724" fmla="*/ 7567060 w 8074110"/>
              <a:gd name="connsiteY724" fmla="*/ 5232269 h 7505871"/>
              <a:gd name="connsiteX725" fmla="*/ 7550804 w 8074110"/>
              <a:gd name="connsiteY725" fmla="*/ 5128536 h 7505871"/>
              <a:gd name="connsiteX726" fmla="*/ 7476486 w 8074110"/>
              <a:gd name="connsiteY726" fmla="*/ 4561102 h 7505871"/>
              <a:gd name="connsiteX727" fmla="*/ 7512871 w 8074110"/>
              <a:gd name="connsiteY727" fmla="*/ 4526267 h 7505871"/>
              <a:gd name="connsiteX728" fmla="*/ 7744334 w 8074110"/>
              <a:gd name="connsiteY728" fmla="*/ 4535557 h 7505871"/>
              <a:gd name="connsiteX729" fmla="*/ 8072562 w 8074110"/>
              <a:gd name="connsiteY729" fmla="*/ 4622258 h 7505871"/>
              <a:gd name="connsiteX730" fmla="*/ 8072562 w 8074110"/>
              <a:gd name="connsiteY730" fmla="*/ 4568844 h 7505871"/>
              <a:gd name="connsiteX731" fmla="*/ 7770654 w 8074110"/>
              <a:gd name="connsiteY731" fmla="*/ 4499174 h 7505871"/>
              <a:gd name="connsiteX732" fmla="*/ 7519838 w 8074110"/>
              <a:gd name="connsiteY732" fmla="*/ 4483690 h 7505871"/>
              <a:gd name="connsiteX733" fmla="*/ 7461005 w 8074110"/>
              <a:gd name="connsiteY733" fmla="*/ 4427179 h 7505871"/>
              <a:gd name="connsiteX734" fmla="*/ 7389784 w 8074110"/>
              <a:gd name="connsiteY734" fmla="*/ 3848909 h 7505871"/>
              <a:gd name="connsiteX735" fmla="*/ 7420750 w 8074110"/>
              <a:gd name="connsiteY735" fmla="*/ 3808654 h 7505871"/>
              <a:gd name="connsiteX736" fmla="*/ 7762912 w 8074110"/>
              <a:gd name="connsiteY736" fmla="*/ 3749823 h 7505871"/>
              <a:gd name="connsiteX737" fmla="*/ 8072562 w 8074110"/>
              <a:gd name="connsiteY737" fmla="*/ 3759884 h 7505871"/>
              <a:gd name="connsiteX738" fmla="*/ 8072562 w 8074110"/>
              <a:gd name="connsiteY738" fmla="*/ 3713438 h 7505871"/>
              <a:gd name="connsiteX739" fmla="*/ 7848067 w 8074110"/>
              <a:gd name="connsiteY739" fmla="*/ 3704924 h 7505871"/>
              <a:gd name="connsiteX740" fmla="*/ 7498162 w 8074110"/>
              <a:gd name="connsiteY740" fmla="*/ 3756790 h 7505871"/>
              <a:gd name="connsiteX741" fmla="*/ 7406041 w 8074110"/>
              <a:gd name="connsiteY741" fmla="*/ 3768402 h 7505871"/>
              <a:gd name="connsiteX742" fmla="*/ 7376625 w 8074110"/>
              <a:gd name="connsiteY742" fmla="*/ 3743628 h 7505871"/>
              <a:gd name="connsiteX743" fmla="*/ 7317791 w 8074110"/>
              <a:gd name="connsiteY743" fmla="*/ 3277606 h 7505871"/>
              <a:gd name="connsiteX744" fmla="*/ 7329403 w 8074110"/>
              <a:gd name="connsiteY744" fmla="*/ 3245093 h 7505871"/>
              <a:gd name="connsiteX745" fmla="*/ 7556221 w 8074110"/>
              <a:gd name="connsiteY745" fmla="*/ 3145229 h 7505871"/>
              <a:gd name="connsiteX746" fmla="*/ 8072562 w 8074110"/>
              <a:gd name="connsiteY746" fmla="*/ 3045368 h 7505871"/>
              <a:gd name="connsiteX747" fmla="*/ 8072562 w 8074110"/>
              <a:gd name="connsiteY747" fmla="*/ 3005888 h 7505871"/>
              <a:gd name="connsiteX748" fmla="*/ 7445521 w 8074110"/>
              <a:gd name="connsiteY748" fmla="*/ 3144457 h 7505871"/>
              <a:gd name="connsiteX749" fmla="*/ 7328628 w 8074110"/>
              <a:gd name="connsiteY749" fmla="*/ 3199420 h 7505871"/>
              <a:gd name="connsiteX750" fmla="*/ 7304630 w 8074110"/>
              <a:gd name="connsiteY750" fmla="*/ 3186259 h 7505871"/>
              <a:gd name="connsiteX751" fmla="*/ 7258183 w 8074110"/>
              <a:gd name="connsiteY751" fmla="*/ 2868867 h 7505871"/>
              <a:gd name="connsiteX752" fmla="*/ 7267472 w 8074110"/>
              <a:gd name="connsiteY752" fmla="*/ 2846419 h 7505871"/>
              <a:gd name="connsiteX753" fmla="*/ 7736592 w 8074110"/>
              <a:gd name="connsiteY753" fmla="*/ 2501935 h 7505871"/>
              <a:gd name="connsiteX754" fmla="*/ 8072562 w 8074110"/>
              <a:gd name="connsiteY754" fmla="*/ 2323111 h 7505871"/>
              <a:gd name="connsiteX755" fmla="*/ 8072562 w 8074110"/>
              <a:gd name="connsiteY755" fmla="*/ 2263504 h 7505871"/>
              <a:gd name="connsiteX756" fmla="*/ 7247346 w 8074110"/>
              <a:gd name="connsiteY756" fmla="*/ 2789134 h 7505871"/>
              <a:gd name="connsiteX757" fmla="*/ 7204769 w 8074110"/>
              <a:gd name="connsiteY757" fmla="*/ 2536769 h 7505871"/>
              <a:gd name="connsiteX758" fmla="*/ 7194707 w 8074110"/>
              <a:gd name="connsiteY758" fmla="*/ 2481808 h 7505871"/>
              <a:gd name="connsiteX759" fmla="*/ 7218703 w 8074110"/>
              <a:gd name="connsiteY759" fmla="*/ 2341689 h 7505871"/>
              <a:gd name="connsiteX760" fmla="*/ 7498162 w 8074110"/>
              <a:gd name="connsiteY760" fmla="*/ 2079261 h 7505871"/>
              <a:gd name="connsiteX761" fmla="*/ 7934769 w 8074110"/>
              <a:gd name="connsiteY761" fmla="*/ 1906633 h 7505871"/>
              <a:gd name="connsiteX762" fmla="*/ 7950250 w 8074110"/>
              <a:gd name="connsiteY762" fmla="*/ 1901988 h 7505871"/>
              <a:gd name="connsiteX763" fmla="*/ 8072562 w 8074110"/>
              <a:gd name="connsiteY763" fmla="*/ 1913600 h 7505871"/>
              <a:gd name="connsiteX764" fmla="*/ 8072562 w 8074110"/>
              <a:gd name="connsiteY764" fmla="*/ 1860961 h 7505871"/>
              <a:gd name="connsiteX765" fmla="*/ 7922382 w 8074110"/>
              <a:gd name="connsiteY765" fmla="*/ 1541246 h 7505871"/>
              <a:gd name="connsiteX766" fmla="*/ 8023793 w 8074110"/>
              <a:gd name="connsiteY766" fmla="*/ 1045033 h 7505871"/>
              <a:gd name="connsiteX767" fmla="*/ 8072562 w 8074110"/>
              <a:gd name="connsiteY767" fmla="*/ 933558 h 7505871"/>
              <a:gd name="connsiteX768" fmla="*/ 8072562 w 8074110"/>
              <a:gd name="connsiteY768" fmla="*/ 834472 h 7505871"/>
              <a:gd name="connsiteX769" fmla="*/ 8057853 w 8074110"/>
              <a:gd name="connsiteY769" fmla="*/ 850729 h 7505871"/>
              <a:gd name="connsiteX770" fmla="*/ 7875935 w 8074110"/>
              <a:gd name="connsiteY770" fmla="*/ 1487832 h 7505871"/>
              <a:gd name="connsiteX771" fmla="*/ 7917737 w 8074110"/>
              <a:gd name="connsiteY771" fmla="*/ 1746388 h 7505871"/>
              <a:gd name="connsiteX772" fmla="*/ 7834133 w 8074110"/>
              <a:gd name="connsiteY772" fmla="*/ 1685234 h 7505871"/>
              <a:gd name="connsiteX773" fmla="*/ 7668469 w 8074110"/>
              <a:gd name="connsiteY773" fmla="*/ 1563695 h 7505871"/>
              <a:gd name="connsiteX774" fmla="*/ 7553899 w 8074110"/>
              <a:gd name="connsiteY774" fmla="*/ 1286560 h 7505871"/>
              <a:gd name="connsiteX775" fmla="*/ 7736592 w 8074110"/>
              <a:gd name="connsiteY775" fmla="*/ 785700 h 7505871"/>
              <a:gd name="connsiteX776" fmla="*/ 7778394 w 8074110"/>
              <a:gd name="connsiteY776" fmla="*/ 759382 h 7505871"/>
              <a:gd name="connsiteX777" fmla="*/ 8041597 w 8074110"/>
              <a:gd name="connsiteY777" fmla="*/ 728417 h 7505871"/>
              <a:gd name="connsiteX778" fmla="*/ 8074110 w 8074110"/>
              <a:gd name="connsiteY778" fmla="*/ 722222 h 7505871"/>
              <a:gd name="connsiteX779" fmla="*/ 8074110 w 8074110"/>
              <a:gd name="connsiteY779" fmla="*/ 688937 h 7505871"/>
              <a:gd name="connsiteX780" fmla="*/ 7787683 w 8074110"/>
              <a:gd name="connsiteY780" fmla="*/ 719127 h 7505871"/>
              <a:gd name="connsiteX781" fmla="*/ 7550029 w 8074110"/>
              <a:gd name="connsiteY781" fmla="*/ 603007 h 7505871"/>
              <a:gd name="connsiteX782" fmla="*/ 7534545 w 8074110"/>
              <a:gd name="connsiteY782" fmla="*/ 359158 h 7505871"/>
              <a:gd name="connsiteX783" fmla="*/ 7626666 w 8074110"/>
              <a:gd name="connsiteY783" fmla="*/ 251555 h 7505871"/>
              <a:gd name="connsiteX784" fmla="*/ 7819424 w 8074110"/>
              <a:gd name="connsiteY784" fmla="*/ 127696 h 7505871"/>
              <a:gd name="connsiteX785" fmla="*/ 7926252 w 8074110"/>
              <a:gd name="connsiteY785" fmla="*/ 76604 h 7505871"/>
              <a:gd name="connsiteX786" fmla="*/ 8074110 w 8074110"/>
              <a:gd name="connsiteY786" fmla="*/ 636295 h 7505871"/>
              <a:gd name="connsiteX787" fmla="*/ 8074110 w 8074110"/>
              <a:gd name="connsiteY787" fmla="*/ 589848 h 7505871"/>
              <a:gd name="connsiteX788" fmla="*/ 8012954 w 8074110"/>
              <a:gd name="connsiteY788" fmla="*/ 46414 h 7505871"/>
              <a:gd name="connsiteX789" fmla="*/ 8071012 w 8074110"/>
              <a:gd name="connsiteY789" fmla="*/ 11578 h 7505871"/>
              <a:gd name="connsiteX790" fmla="*/ 8071012 w 8074110"/>
              <a:gd name="connsiteY790" fmla="*/ 4611 h 7505871"/>
              <a:gd name="connsiteX791" fmla="*/ 7829488 w 8074110"/>
              <a:gd name="connsiteY791" fmla="*/ 4611 h 7505871"/>
              <a:gd name="connsiteX792" fmla="*/ 7829488 w 8074110"/>
              <a:gd name="connsiteY792" fmla="*/ 10028 h 7505871"/>
              <a:gd name="connsiteX793" fmla="*/ 7950250 w 8074110"/>
              <a:gd name="connsiteY793" fmla="*/ 17770 h 7505871"/>
              <a:gd name="connsiteX794" fmla="*/ 7735817 w 8074110"/>
              <a:gd name="connsiteY794" fmla="*/ 131568 h 7505871"/>
              <a:gd name="connsiteX795" fmla="*/ 7637503 w 8074110"/>
              <a:gd name="connsiteY795" fmla="*/ 166403 h 7505871"/>
              <a:gd name="connsiteX796" fmla="*/ 6933826 w 8074110"/>
              <a:gd name="connsiteY796" fmla="*/ 19318 h 7505871"/>
              <a:gd name="connsiteX797" fmla="*/ 6868026 w 8074110"/>
              <a:gd name="connsiteY797" fmla="*/ 8481 h 7505871"/>
              <a:gd name="connsiteX798" fmla="*/ 7534545 w 8074110"/>
              <a:gd name="connsiteY798" fmla="*/ 226009 h 7505871"/>
              <a:gd name="connsiteX799" fmla="*/ 7524483 w 8074110"/>
              <a:gd name="connsiteY799" fmla="*/ 237621 h 7505871"/>
              <a:gd name="connsiteX800" fmla="*/ 7244249 w 8074110"/>
              <a:gd name="connsiteY800" fmla="*/ 413347 h 7505871"/>
              <a:gd name="connsiteX801" fmla="*/ 7223348 w 8074110"/>
              <a:gd name="connsiteY801" fmla="*/ 421864 h 7505871"/>
              <a:gd name="connsiteX802" fmla="*/ 6830868 w 8074110"/>
              <a:gd name="connsiteY802" fmla="*/ 303422 h 7505871"/>
              <a:gd name="connsiteX803" fmla="*/ 6813837 w 8074110"/>
              <a:gd name="connsiteY803" fmla="*/ 261619 h 7505871"/>
              <a:gd name="connsiteX804" fmla="*/ 6854092 w 8074110"/>
              <a:gd name="connsiteY804" fmla="*/ 26285 h 7505871"/>
              <a:gd name="connsiteX805" fmla="*/ 6850222 w 8074110"/>
              <a:gd name="connsiteY805" fmla="*/ 3836 h 7505871"/>
              <a:gd name="connsiteX806" fmla="*/ 6830299 w 8074110"/>
              <a:gd name="connsiteY806"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783749 w 8074110"/>
              <a:gd name="connsiteY553" fmla="*/ 395543 h 7505871"/>
              <a:gd name="connsiteX554" fmla="*/ 2836388 w 8074110"/>
              <a:gd name="connsiteY554" fmla="*/ 411800 h 7505871"/>
              <a:gd name="connsiteX555" fmla="*/ 3379825 w 8074110"/>
              <a:gd name="connsiteY555" fmla="*/ 1528087 h 7505871"/>
              <a:gd name="connsiteX556" fmla="*/ 3353505 w 8074110"/>
              <a:gd name="connsiteY556" fmla="*/ 1494024 h 7505871"/>
              <a:gd name="connsiteX557" fmla="*/ 2817037 w 8074110"/>
              <a:gd name="connsiteY557" fmla="*/ 788798 h 7505871"/>
              <a:gd name="connsiteX558" fmla="*/ 2800780 w 8074110"/>
              <a:gd name="connsiteY558" fmla="*/ 751640 h 7505871"/>
              <a:gd name="connsiteX559" fmla="*/ 2805900 w 8074110"/>
              <a:gd name="connsiteY559" fmla="*/ 695324 h 7505871"/>
              <a:gd name="connsiteX560" fmla="*/ 2753751 w 8074110"/>
              <a:gd name="connsiteY560" fmla="*/ 695324 h 7505871"/>
              <a:gd name="connsiteX561" fmla="*/ 2751236 w 8074110"/>
              <a:gd name="connsiteY561" fmla="*/ 721450 h 7505871"/>
              <a:gd name="connsiteX562" fmla="*/ 2216316 w 8074110"/>
              <a:gd name="connsiteY562" fmla="*/ 277101 h 7505871"/>
              <a:gd name="connsiteX563" fmla="*/ 7517516 w 8074110"/>
              <a:gd name="connsiteY563" fmla="*/ 277101 h 7505871"/>
              <a:gd name="connsiteX564" fmla="*/ 7651440 w 8074110"/>
              <a:gd name="connsiteY564" fmla="*/ 726094 h 7505871"/>
              <a:gd name="connsiteX565" fmla="*/ 7406816 w 8074110"/>
              <a:gd name="connsiteY565" fmla="*/ 760155 h 7505871"/>
              <a:gd name="connsiteX566" fmla="*/ 7295343 w 8074110"/>
              <a:gd name="connsiteY566" fmla="*/ 776411 h 7505871"/>
              <a:gd name="connsiteX567" fmla="*/ 7250443 w 8074110"/>
              <a:gd name="connsiteY567" fmla="*/ 758607 h 7505871"/>
              <a:gd name="connsiteX568" fmla="*/ 7202446 w 8074110"/>
              <a:gd name="connsiteY568" fmla="*/ 573592 h 7505871"/>
              <a:gd name="connsiteX569" fmla="*/ 7277537 w 8074110"/>
              <a:gd name="connsiteY569" fmla="*/ 427281 h 7505871"/>
              <a:gd name="connsiteX570" fmla="*/ 7493517 w 8074110"/>
              <a:gd name="connsiteY570" fmla="*/ 286390 h 7505871"/>
              <a:gd name="connsiteX571" fmla="*/ 7517516 w 8074110"/>
              <a:gd name="connsiteY571" fmla="*/ 277101 h 7505871"/>
              <a:gd name="connsiteX572" fmla="*/ 1725523 w 8074110"/>
              <a:gd name="connsiteY572" fmla="*/ 200464 h 7505871"/>
              <a:gd name="connsiteX573" fmla="*/ 1922923 w 8074110"/>
              <a:gd name="connsiteY573" fmla="*/ 231429 h 7505871"/>
              <a:gd name="connsiteX574" fmla="*/ 2086264 w 8074110"/>
              <a:gd name="connsiteY574" fmla="*/ 256200 h 7505871"/>
              <a:gd name="connsiteX575" fmla="*/ 2138131 w 8074110"/>
              <a:gd name="connsiteY575" fmla="*/ 284843 h 7505871"/>
              <a:gd name="connsiteX576" fmla="*/ 2200834 w 8074110"/>
              <a:gd name="connsiteY576" fmla="*/ 338257 h 7505871"/>
              <a:gd name="connsiteX577" fmla="*/ 2728013 w 8074110"/>
              <a:gd name="connsiteY577" fmla="*/ 774864 h 7505871"/>
              <a:gd name="connsiteX578" fmla="*/ 2820132 w 8074110"/>
              <a:gd name="connsiteY578" fmla="*/ 871630 h 7505871"/>
              <a:gd name="connsiteX579" fmla="*/ 3416208 w 8074110"/>
              <a:gd name="connsiteY579" fmla="*/ 1705361 h 7505871"/>
              <a:gd name="connsiteX580" fmla="*/ 3403821 w 8074110"/>
              <a:gd name="connsiteY580" fmla="*/ 1733229 h 7505871"/>
              <a:gd name="connsiteX581" fmla="*/ 3220356 w 8074110"/>
              <a:gd name="connsiteY581" fmla="*/ 1788965 h 7505871"/>
              <a:gd name="connsiteX582" fmla="*/ 3183971 w 8074110"/>
              <a:gd name="connsiteY582" fmla="*/ 1778128 h 7505871"/>
              <a:gd name="connsiteX583" fmla="*/ 2802328 w 8074110"/>
              <a:gd name="connsiteY583" fmla="*/ 1303589 h 7505871"/>
              <a:gd name="connsiteX584" fmla="*/ 2734980 w 8074110"/>
              <a:gd name="connsiteY584" fmla="*/ 1223082 h 7505871"/>
              <a:gd name="connsiteX585" fmla="*/ 1721651 w 8074110"/>
              <a:gd name="connsiteY585" fmla="*/ 208205 h 7505871"/>
              <a:gd name="connsiteX586" fmla="*/ 1725523 w 8074110"/>
              <a:gd name="connsiteY586" fmla="*/ 200464 h 7505871"/>
              <a:gd name="connsiteX587" fmla="*/ 5759578 w 8074110"/>
              <a:gd name="connsiteY587" fmla="*/ 140662 h 7505871"/>
              <a:gd name="connsiteX588" fmla="*/ 5822184 w 8074110"/>
              <a:gd name="connsiteY588" fmla="*/ 174918 h 7505871"/>
              <a:gd name="connsiteX589" fmla="*/ 6050551 w 8074110"/>
              <a:gd name="connsiteY589" fmla="*/ 345224 h 7505871"/>
              <a:gd name="connsiteX590" fmla="*/ 6064485 w 8074110"/>
              <a:gd name="connsiteY590" fmla="*/ 389351 h 7505871"/>
              <a:gd name="connsiteX591" fmla="*/ 5850827 w 8074110"/>
              <a:gd name="connsiteY591" fmla="*/ 619264 h 7505871"/>
              <a:gd name="connsiteX592" fmla="*/ 5812120 w 8074110"/>
              <a:gd name="connsiteY592" fmla="*/ 623909 h 7505871"/>
              <a:gd name="connsiteX593" fmla="*/ 5306617 w 8074110"/>
              <a:gd name="connsiteY593" fmla="*/ 537981 h 7505871"/>
              <a:gd name="connsiteX594" fmla="*/ 5287266 w 8074110"/>
              <a:gd name="connsiteY594" fmla="*/ 532562 h 7505871"/>
              <a:gd name="connsiteX595" fmla="*/ 5484666 w 8074110"/>
              <a:gd name="connsiteY595" fmla="*/ 433476 h 7505871"/>
              <a:gd name="connsiteX596" fmla="*/ 5716131 w 8074110"/>
              <a:gd name="connsiteY596" fmla="*/ 198141 h 7505871"/>
              <a:gd name="connsiteX597" fmla="*/ 5759578 w 8074110"/>
              <a:gd name="connsiteY597" fmla="*/ 140662 h 7505871"/>
              <a:gd name="connsiteX598" fmla="*/ 6792161 w 8074110"/>
              <a:gd name="connsiteY598" fmla="*/ 69637 h 7505871"/>
              <a:gd name="connsiteX599" fmla="*/ 6756550 w 8074110"/>
              <a:gd name="connsiteY599" fmla="*/ 261619 h 7505871"/>
              <a:gd name="connsiteX600" fmla="*/ 6617984 w 8074110"/>
              <a:gd name="connsiteY600" fmla="*/ 446635 h 7505871"/>
              <a:gd name="connsiteX601" fmla="*/ 6420582 w 8074110"/>
              <a:gd name="connsiteY601" fmla="*/ 545724 h 7505871"/>
              <a:gd name="connsiteX602" fmla="*/ 6386520 w 8074110"/>
              <a:gd name="connsiteY602" fmla="*/ 543401 h 7505871"/>
              <a:gd name="connsiteX603" fmla="*/ 6167444 w 8074110"/>
              <a:gd name="connsiteY603" fmla="*/ 376190 h 7505871"/>
              <a:gd name="connsiteX604" fmla="*/ 6792161 w 8074110"/>
              <a:gd name="connsiteY604" fmla="*/ 69637 h 7505871"/>
              <a:gd name="connsiteX605" fmla="*/ 6830299 w 8074110"/>
              <a:gd name="connsiteY605" fmla="*/ 401 h 7505871"/>
              <a:gd name="connsiteX606" fmla="*/ 6773582 w 8074110"/>
              <a:gd name="connsiteY606" fmla="*/ 27835 h 7505871"/>
              <a:gd name="connsiteX607" fmla="*/ 6302140 w 8074110"/>
              <a:gd name="connsiteY607" fmla="*/ 343677 h 7505871"/>
              <a:gd name="connsiteX608" fmla="*/ 6071452 w 8074110"/>
              <a:gd name="connsiteY608" fmla="*/ 304197 h 7505871"/>
              <a:gd name="connsiteX609" fmla="*/ 5949915 w 8074110"/>
              <a:gd name="connsiteY609" fmla="*/ 212850 h 7505871"/>
              <a:gd name="connsiteX610" fmla="*/ 5809025 w 8074110"/>
              <a:gd name="connsiteY610" fmla="*/ 105247 h 7505871"/>
              <a:gd name="connsiteX611" fmla="*/ 6016489 w 8074110"/>
              <a:gd name="connsiteY611" fmla="*/ 8481 h 7505871"/>
              <a:gd name="connsiteX612" fmla="*/ 6001007 w 8074110"/>
              <a:gd name="connsiteY612" fmla="*/ 3061 h 7505871"/>
              <a:gd name="connsiteX613" fmla="*/ 5795091 w 8074110"/>
              <a:gd name="connsiteY613" fmla="*/ 51058 h 7505871"/>
              <a:gd name="connsiteX614" fmla="*/ 5725418 w 8074110"/>
              <a:gd name="connsiteY614" fmla="*/ 40219 h 7505871"/>
              <a:gd name="connsiteX615" fmla="*/ 5613945 w 8074110"/>
              <a:gd name="connsiteY615" fmla="*/ 8481 h 7505871"/>
              <a:gd name="connsiteX616" fmla="*/ 5681293 w 8074110"/>
              <a:gd name="connsiteY616" fmla="*/ 62670 h 7505871"/>
              <a:gd name="connsiteX617" fmla="*/ 5692905 w 8074110"/>
              <a:gd name="connsiteY617" fmla="*/ 126148 h 7505871"/>
              <a:gd name="connsiteX618" fmla="*/ 5659619 w 8074110"/>
              <a:gd name="connsiteY618" fmla="*/ 178787 h 7505871"/>
              <a:gd name="connsiteX619" fmla="*/ 5438219 w 8074110"/>
              <a:gd name="connsiteY619" fmla="*/ 396318 h 7505871"/>
              <a:gd name="connsiteX620" fmla="*/ 5299651 w 8074110"/>
              <a:gd name="connsiteY620" fmla="*/ 465989 h 7505871"/>
              <a:gd name="connsiteX621" fmla="*/ 5051157 w 8074110"/>
              <a:gd name="connsiteY621" fmla="*/ 501599 h 7505871"/>
              <a:gd name="connsiteX622" fmla="*/ 5017869 w 8074110"/>
              <a:gd name="connsiteY622" fmla="*/ 498502 h 7505871"/>
              <a:gd name="connsiteX623" fmla="*/ 4896331 w 8074110"/>
              <a:gd name="connsiteY623" fmla="*/ 483020 h 7505871"/>
              <a:gd name="connsiteX624" fmla="*/ 5006257 w 8074110"/>
              <a:gd name="connsiteY624" fmla="*/ 368448 h 7505871"/>
              <a:gd name="connsiteX625" fmla="*/ 5178888 w 8074110"/>
              <a:gd name="connsiteY625" fmla="*/ 35574 h 7505871"/>
              <a:gd name="connsiteX626" fmla="*/ 5148697 w 8074110"/>
              <a:gd name="connsiteY626" fmla="*/ 4611 h 7505871"/>
              <a:gd name="connsiteX627" fmla="*/ 5130119 w 8074110"/>
              <a:gd name="connsiteY627" fmla="*/ 33252 h 7505871"/>
              <a:gd name="connsiteX628" fmla="*/ 4968327 w 8074110"/>
              <a:gd name="connsiteY628" fmla="*/ 335162 h 7505871"/>
              <a:gd name="connsiteX629" fmla="*/ 4842143 w 8074110"/>
              <a:gd name="connsiteY629" fmla="*/ 457472 h 7505871"/>
              <a:gd name="connsiteX630" fmla="*/ 4792601 w 8074110"/>
              <a:gd name="connsiteY630" fmla="*/ 475278 h 7505871"/>
              <a:gd name="connsiteX631" fmla="*/ 4347477 w 8074110"/>
              <a:gd name="connsiteY631" fmla="*/ 432701 h 7505871"/>
              <a:gd name="connsiteX632" fmla="*/ 4253811 w 8074110"/>
              <a:gd name="connsiteY632" fmla="*/ 421089 h 7505871"/>
              <a:gd name="connsiteX633" fmla="*/ 4693512 w 8074110"/>
              <a:gd name="connsiteY633" fmla="*/ 8481 h 7505871"/>
              <a:gd name="connsiteX634" fmla="*/ 4611455 w 8074110"/>
              <a:gd name="connsiteY634" fmla="*/ 22415 h 7505871"/>
              <a:gd name="connsiteX635" fmla="*/ 4196524 w 8074110"/>
              <a:gd name="connsiteY635" fmla="*/ 402510 h 7505871"/>
              <a:gd name="connsiteX636" fmla="*/ 4148530 w 8074110"/>
              <a:gd name="connsiteY636" fmla="*/ 417219 h 7505871"/>
              <a:gd name="connsiteX637" fmla="*/ 3828041 w 8074110"/>
              <a:gd name="connsiteY637" fmla="*/ 393221 h 7505871"/>
              <a:gd name="connsiteX638" fmla="*/ 3665477 w 8074110"/>
              <a:gd name="connsiteY638" fmla="*/ 380834 h 7505871"/>
              <a:gd name="connsiteX639" fmla="*/ 3924032 w 8074110"/>
              <a:gd name="connsiteY639" fmla="*/ 10028 h 7505871"/>
              <a:gd name="connsiteX640" fmla="*/ 3841203 w 8074110"/>
              <a:gd name="connsiteY640" fmla="*/ 46414 h 7505871"/>
              <a:gd name="connsiteX641" fmla="*/ 3613610 w 8074110"/>
              <a:gd name="connsiteY641" fmla="*/ 359933 h 7505871"/>
              <a:gd name="connsiteX642" fmla="*/ 3573355 w 8074110"/>
              <a:gd name="connsiteY642" fmla="*/ 376190 h 7505871"/>
              <a:gd name="connsiteX643" fmla="*/ 2866581 w 8074110"/>
              <a:gd name="connsiteY643" fmla="*/ 318906 h 7505871"/>
              <a:gd name="connsiteX644" fmla="*/ 2819359 w 8074110"/>
              <a:gd name="connsiteY644" fmla="*/ 301874 h 7505871"/>
              <a:gd name="connsiteX645" fmla="*/ 2984246 w 8074110"/>
              <a:gd name="connsiteY645" fmla="*/ 10028 h 7505871"/>
              <a:gd name="connsiteX646" fmla="*/ 2922318 w 8074110"/>
              <a:gd name="connsiteY646" fmla="*/ 39446 h 7505871"/>
              <a:gd name="connsiteX647" fmla="*/ 2779879 w 8074110"/>
              <a:gd name="connsiteY647" fmla="*/ 285618 h 7505871"/>
              <a:gd name="connsiteX648" fmla="*/ 2736527 w 8074110"/>
              <a:gd name="connsiteY648" fmla="*/ 306519 h 7505871"/>
              <a:gd name="connsiteX649" fmla="*/ 2190770 w 8074110"/>
              <a:gd name="connsiteY649" fmla="*/ 240718 h 7505871"/>
              <a:gd name="connsiteX650" fmla="*/ 2157482 w 8074110"/>
              <a:gd name="connsiteY650" fmla="*/ 207430 h 7505871"/>
              <a:gd name="connsiteX651" fmla="*/ 2173739 w 8074110"/>
              <a:gd name="connsiteY651" fmla="*/ 124598 h 7505871"/>
              <a:gd name="connsiteX652" fmla="*/ 2247281 w 8074110"/>
              <a:gd name="connsiteY652" fmla="*/ 8481 h 7505871"/>
              <a:gd name="connsiteX653" fmla="*/ 2202382 w 8074110"/>
              <a:gd name="connsiteY653" fmla="*/ 13126 h 7505871"/>
              <a:gd name="connsiteX654" fmla="*/ 2109488 w 8074110"/>
              <a:gd name="connsiteY654" fmla="*/ 196594 h 7505871"/>
              <a:gd name="connsiteX655" fmla="*/ 2073878 w 8074110"/>
              <a:gd name="connsiteY655" fmla="*/ 223687 h 7505871"/>
              <a:gd name="connsiteX656" fmla="*/ 1782807 w 8074110"/>
              <a:gd name="connsiteY656" fmla="*/ 178015 h 7505871"/>
              <a:gd name="connsiteX657" fmla="*/ 1743327 w 8074110"/>
              <a:gd name="connsiteY657" fmla="*/ 94408 h 7505871"/>
              <a:gd name="connsiteX658" fmla="*/ 1789774 w 8074110"/>
              <a:gd name="connsiteY658" fmla="*/ 10803 h 7505871"/>
              <a:gd name="connsiteX659" fmla="*/ 1709266 w 8074110"/>
              <a:gd name="connsiteY659" fmla="*/ 48736 h 7505871"/>
              <a:gd name="connsiteX660" fmla="*/ 1667462 w 8074110"/>
              <a:gd name="connsiteY660" fmla="*/ 127696 h 7505871"/>
              <a:gd name="connsiteX661" fmla="*/ 1618692 w 8074110"/>
              <a:gd name="connsiteY661" fmla="*/ 152469 h 7505871"/>
              <a:gd name="connsiteX662" fmla="*/ 853860 w 8074110"/>
              <a:gd name="connsiteY662" fmla="*/ 29382 h 7505871"/>
              <a:gd name="connsiteX663" fmla="*/ 474537 w 8074110"/>
              <a:gd name="connsiteY663" fmla="*/ 9256 h 7505871"/>
              <a:gd name="connsiteX664" fmla="*/ 493891 w 8074110"/>
              <a:gd name="connsiteY664" fmla="*/ 12351 h 7505871"/>
              <a:gd name="connsiteX665" fmla="*/ 733870 w 8074110"/>
              <a:gd name="connsiteY665" fmla="*/ 40994 h 7505871"/>
              <a:gd name="connsiteX666" fmla="*/ 1561409 w 8074110"/>
              <a:gd name="connsiteY666" fmla="*/ 171820 h 7505871"/>
              <a:gd name="connsiteX667" fmla="*/ 1631854 w 8074110"/>
              <a:gd name="connsiteY667" fmla="*/ 187304 h 7505871"/>
              <a:gd name="connsiteX668" fmla="*/ 1772742 w 8074110"/>
              <a:gd name="connsiteY668" fmla="*/ 322001 h 7505871"/>
              <a:gd name="connsiteX669" fmla="*/ 1567601 w 8074110"/>
              <a:gd name="connsiteY669" fmla="*/ 346774 h 7505871"/>
              <a:gd name="connsiteX670" fmla="*/ 1264918 w 8074110"/>
              <a:gd name="connsiteY670" fmla="*/ 319678 h 7505871"/>
              <a:gd name="connsiteX671" fmla="*/ 966880 w 8074110"/>
              <a:gd name="connsiteY671" fmla="*/ 322776 h 7505871"/>
              <a:gd name="connsiteX672" fmla="*/ 839151 w 8074110"/>
              <a:gd name="connsiteY672" fmla="*/ 293357 h 7505871"/>
              <a:gd name="connsiteX673" fmla="*/ 116893 w 8074110"/>
              <a:gd name="connsiteY673" fmla="*/ 13126 h 7505871"/>
              <a:gd name="connsiteX674" fmla="*/ 0 w 8074110"/>
              <a:gd name="connsiteY674" fmla="*/ 6159 h 7505871"/>
              <a:gd name="connsiteX675" fmla="*/ 30191 w 8074110"/>
              <a:gd name="connsiteY675" fmla="*/ 27060 h 7505871"/>
              <a:gd name="connsiteX676" fmla="*/ 863149 w 8074110"/>
              <a:gd name="connsiteY676" fmla="*/ 349096 h 7505871"/>
              <a:gd name="connsiteX677" fmla="*/ 2691628 w 8074110"/>
              <a:gd name="connsiteY677" fmla="*/ 1437513 h 7505871"/>
              <a:gd name="connsiteX678" fmla="*/ 2729173 w 8074110"/>
              <a:gd name="connsiteY678" fmla="*/ 1480575 h 7505871"/>
              <a:gd name="connsiteX679" fmla="*/ 2737964 w 8074110"/>
              <a:gd name="connsiteY679" fmla="*/ 1521053 h 7505871"/>
              <a:gd name="connsiteX680" fmla="*/ 2751607 w 8074110"/>
              <a:gd name="connsiteY680" fmla="*/ 1513346 h 7505871"/>
              <a:gd name="connsiteX681" fmla="*/ 2789941 w 8074110"/>
              <a:gd name="connsiteY681" fmla="*/ 1581205 h 7505871"/>
              <a:gd name="connsiteX682" fmla="*/ 2789941 w 8074110"/>
              <a:gd name="connsiteY682" fmla="*/ 1521120 h 7505871"/>
              <a:gd name="connsiteX683" fmla="*/ 3149135 w 8074110"/>
              <a:gd name="connsiteY683" fmla="*/ 1826898 h 7505871"/>
              <a:gd name="connsiteX684" fmla="*/ 3180873 w 8074110"/>
              <a:gd name="connsiteY684" fmla="*/ 1850896 h 7505871"/>
              <a:gd name="connsiteX685" fmla="*/ 3685603 w 8074110"/>
              <a:gd name="connsiteY685" fmla="*/ 2128807 h 7505871"/>
              <a:gd name="connsiteX686" fmla="*/ 4074212 w 8074110"/>
              <a:gd name="connsiteY686" fmla="*/ 2380398 h 7505871"/>
              <a:gd name="connsiteX687" fmla="*/ 4482176 w 8074110"/>
              <a:gd name="connsiteY687" fmla="*/ 2882804 h 7505871"/>
              <a:gd name="connsiteX688" fmla="*/ 4615325 w 8074110"/>
              <a:gd name="connsiteY688" fmla="*/ 3032983 h 7505871"/>
              <a:gd name="connsiteX689" fmla="*/ 4938909 w 8074110"/>
              <a:gd name="connsiteY689" fmla="*/ 3311666 h 7505871"/>
              <a:gd name="connsiteX690" fmla="*/ 5464539 w 8074110"/>
              <a:gd name="connsiteY690" fmla="*/ 3821815 h 7505871"/>
              <a:gd name="connsiteX691" fmla="*/ 5862439 w 8074110"/>
              <a:gd name="connsiteY691" fmla="*/ 4371442 h 7505871"/>
              <a:gd name="connsiteX692" fmla="*/ 5925142 w 8074110"/>
              <a:gd name="connsiteY692" fmla="*/ 4423309 h 7505871"/>
              <a:gd name="connsiteX693" fmla="*/ 5960752 w 8074110"/>
              <a:gd name="connsiteY693" fmla="*/ 4439565 h 7505871"/>
              <a:gd name="connsiteX694" fmla="*/ 6221633 w 8074110"/>
              <a:gd name="connsiteY694" fmla="*/ 4609099 h 7505871"/>
              <a:gd name="connsiteX695" fmla="*/ 6602500 w 8074110"/>
              <a:gd name="connsiteY695" fmla="*/ 4887784 h 7505871"/>
              <a:gd name="connsiteX696" fmla="*/ 7161419 w 8074110"/>
              <a:gd name="connsiteY696" fmla="*/ 5593785 h 7505871"/>
              <a:gd name="connsiteX697" fmla="*/ 7807037 w 8074110"/>
              <a:gd name="connsiteY697" fmla="*/ 6708523 h 7505871"/>
              <a:gd name="connsiteX698" fmla="*/ 7824068 w 8074110"/>
              <a:gd name="connsiteY698" fmla="*/ 6754970 h 7505871"/>
              <a:gd name="connsiteX699" fmla="*/ 7999795 w 8074110"/>
              <a:gd name="connsiteY699" fmla="*/ 7317758 h 7505871"/>
              <a:gd name="connsiteX700" fmla="*/ 8071787 w 8074110"/>
              <a:gd name="connsiteY700" fmla="*/ 7505871 h 7505871"/>
              <a:gd name="connsiteX701" fmla="*/ 8071787 w 8074110"/>
              <a:gd name="connsiteY701" fmla="*/ 7399815 h 7505871"/>
              <a:gd name="connsiteX702" fmla="*/ 7950250 w 8074110"/>
              <a:gd name="connsiteY702" fmla="*/ 7039849 h 7505871"/>
              <a:gd name="connsiteX703" fmla="*/ 7865096 w 8074110"/>
              <a:gd name="connsiteY703" fmla="*/ 6744905 h 7505871"/>
              <a:gd name="connsiteX704" fmla="*/ 7863548 w 8074110"/>
              <a:gd name="connsiteY704" fmla="*/ 6706200 h 7505871"/>
              <a:gd name="connsiteX705" fmla="*/ 8043144 w 8074110"/>
              <a:gd name="connsiteY705" fmla="*/ 6277336 h 7505871"/>
              <a:gd name="connsiteX706" fmla="*/ 8072562 w 8074110"/>
              <a:gd name="connsiteY706" fmla="*/ 6272691 h 7505871"/>
              <a:gd name="connsiteX707" fmla="*/ 8072562 w 8074110"/>
              <a:gd name="connsiteY707" fmla="*/ 6153476 h 7505871"/>
              <a:gd name="connsiteX708" fmla="*/ 8052434 w 8074110"/>
              <a:gd name="connsiteY708" fmla="*/ 6144959 h 7505871"/>
              <a:gd name="connsiteX709" fmla="*/ 7593379 w 8074110"/>
              <a:gd name="connsiteY709" fmla="*/ 5359998 h 7505871"/>
              <a:gd name="connsiteX710" fmla="*/ 7591831 w 8074110"/>
              <a:gd name="connsiteY710" fmla="*/ 5353806 h 7505871"/>
              <a:gd name="connsiteX711" fmla="*/ 8052434 w 8074110"/>
              <a:gd name="connsiteY711" fmla="*/ 5624748 h 7505871"/>
              <a:gd name="connsiteX712" fmla="*/ 8072562 w 8074110"/>
              <a:gd name="connsiteY712" fmla="*/ 5650297 h 7505871"/>
              <a:gd name="connsiteX713" fmla="*/ 8072562 w 8074110"/>
              <a:gd name="connsiteY713" fmla="*/ 5564367 h 7505871"/>
              <a:gd name="connsiteX714" fmla="*/ 8059401 w 8074110"/>
              <a:gd name="connsiteY714" fmla="*/ 5555078 h 7505871"/>
              <a:gd name="connsiteX715" fmla="*/ 7759043 w 8074110"/>
              <a:gd name="connsiteY715" fmla="*/ 5365418 h 7505871"/>
              <a:gd name="connsiteX716" fmla="*/ 7623569 w 8074110"/>
              <a:gd name="connsiteY716" fmla="*/ 5314326 h 7505871"/>
              <a:gd name="connsiteX717" fmla="*/ 7605765 w 8074110"/>
              <a:gd name="connsiteY717" fmla="*/ 5269426 h 7505871"/>
              <a:gd name="connsiteX718" fmla="*/ 7917737 w 8074110"/>
              <a:gd name="connsiteY718" fmla="*/ 4875397 h 7505871"/>
              <a:gd name="connsiteX719" fmla="*/ 8072562 w 8074110"/>
              <a:gd name="connsiteY719" fmla="*/ 4774761 h 7505871"/>
              <a:gd name="connsiteX720" fmla="*/ 8072562 w 8074110"/>
              <a:gd name="connsiteY720" fmla="*/ 4715155 h 7505871"/>
              <a:gd name="connsiteX721" fmla="*/ 7588734 w 8074110"/>
              <a:gd name="connsiteY721" fmla="*/ 5193561 h 7505871"/>
              <a:gd name="connsiteX722" fmla="*/ 7574027 w 8074110"/>
              <a:gd name="connsiteY722" fmla="*/ 5226849 h 7505871"/>
              <a:gd name="connsiteX723" fmla="*/ 7567060 w 8074110"/>
              <a:gd name="connsiteY723" fmla="*/ 5232269 h 7505871"/>
              <a:gd name="connsiteX724" fmla="*/ 7550804 w 8074110"/>
              <a:gd name="connsiteY724" fmla="*/ 5128536 h 7505871"/>
              <a:gd name="connsiteX725" fmla="*/ 7476486 w 8074110"/>
              <a:gd name="connsiteY725" fmla="*/ 4561102 h 7505871"/>
              <a:gd name="connsiteX726" fmla="*/ 7512871 w 8074110"/>
              <a:gd name="connsiteY726" fmla="*/ 4526267 h 7505871"/>
              <a:gd name="connsiteX727" fmla="*/ 7744334 w 8074110"/>
              <a:gd name="connsiteY727" fmla="*/ 4535557 h 7505871"/>
              <a:gd name="connsiteX728" fmla="*/ 8072562 w 8074110"/>
              <a:gd name="connsiteY728" fmla="*/ 4622258 h 7505871"/>
              <a:gd name="connsiteX729" fmla="*/ 8072562 w 8074110"/>
              <a:gd name="connsiteY729" fmla="*/ 4568844 h 7505871"/>
              <a:gd name="connsiteX730" fmla="*/ 7770654 w 8074110"/>
              <a:gd name="connsiteY730" fmla="*/ 4499174 h 7505871"/>
              <a:gd name="connsiteX731" fmla="*/ 7519838 w 8074110"/>
              <a:gd name="connsiteY731" fmla="*/ 4483690 h 7505871"/>
              <a:gd name="connsiteX732" fmla="*/ 7461005 w 8074110"/>
              <a:gd name="connsiteY732" fmla="*/ 4427179 h 7505871"/>
              <a:gd name="connsiteX733" fmla="*/ 7389784 w 8074110"/>
              <a:gd name="connsiteY733" fmla="*/ 3848909 h 7505871"/>
              <a:gd name="connsiteX734" fmla="*/ 7420750 w 8074110"/>
              <a:gd name="connsiteY734" fmla="*/ 3808654 h 7505871"/>
              <a:gd name="connsiteX735" fmla="*/ 7762912 w 8074110"/>
              <a:gd name="connsiteY735" fmla="*/ 3749823 h 7505871"/>
              <a:gd name="connsiteX736" fmla="*/ 8072562 w 8074110"/>
              <a:gd name="connsiteY736" fmla="*/ 3759884 h 7505871"/>
              <a:gd name="connsiteX737" fmla="*/ 8072562 w 8074110"/>
              <a:gd name="connsiteY737" fmla="*/ 3713438 h 7505871"/>
              <a:gd name="connsiteX738" fmla="*/ 7848067 w 8074110"/>
              <a:gd name="connsiteY738" fmla="*/ 3704924 h 7505871"/>
              <a:gd name="connsiteX739" fmla="*/ 7498162 w 8074110"/>
              <a:gd name="connsiteY739" fmla="*/ 3756790 h 7505871"/>
              <a:gd name="connsiteX740" fmla="*/ 7406041 w 8074110"/>
              <a:gd name="connsiteY740" fmla="*/ 3768402 h 7505871"/>
              <a:gd name="connsiteX741" fmla="*/ 7376625 w 8074110"/>
              <a:gd name="connsiteY741" fmla="*/ 3743628 h 7505871"/>
              <a:gd name="connsiteX742" fmla="*/ 7317791 w 8074110"/>
              <a:gd name="connsiteY742" fmla="*/ 3277606 h 7505871"/>
              <a:gd name="connsiteX743" fmla="*/ 7329403 w 8074110"/>
              <a:gd name="connsiteY743" fmla="*/ 3245093 h 7505871"/>
              <a:gd name="connsiteX744" fmla="*/ 7556221 w 8074110"/>
              <a:gd name="connsiteY744" fmla="*/ 3145229 h 7505871"/>
              <a:gd name="connsiteX745" fmla="*/ 8072562 w 8074110"/>
              <a:gd name="connsiteY745" fmla="*/ 3045368 h 7505871"/>
              <a:gd name="connsiteX746" fmla="*/ 8072562 w 8074110"/>
              <a:gd name="connsiteY746" fmla="*/ 3005888 h 7505871"/>
              <a:gd name="connsiteX747" fmla="*/ 7445521 w 8074110"/>
              <a:gd name="connsiteY747" fmla="*/ 3144457 h 7505871"/>
              <a:gd name="connsiteX748" fmla="*/ 7328628 w 8074110"/>
              <a:gd name="connsiteY748" fmla="*/ 3199420 h 7505871"/>
              <a:gd name="connsiteX749" fmla="*/ 7304630 w 8074110"/>
              <a:gd name="connsiteY749" fmla="*/ 3186259 h 7505871"/>
              <a:gd name="connsiteX750" fmla="*/ 7258183 w 8074110"/>
              <a:gd name="connsiteY750" fmla="*/ 2868867 h 7505871"/>
              <a:gd name="connsiteX751" fmla="*/ 7267472 w 8074110"/>
              <a:gd name="connsiteY751" fmla="*/ 2846419 h 7505871"/>
              <a:gd name="connsiteX752" fmla="*/ 7736592 w 8074110"/>
              <a:gd name="connsiteY752" fmla="*/ 2501935 h 7505871"/>
              <a:gd name="connsiteX753" fmla="*/ 8072562 w 8074110"/>
              <a:gd name="connsiteY753" fmla="*/ 2323111 h 7505871"/>
              <a:gd name="connsiteX754" fmla="*/ 8072562 w 8074110"/>
              <a:gd name="connsiteY754" fmla="*/ 2263504 h 7505871"/>
              <a:gd name="connsiteX755" fmla="*/ 7247346 w 8074110"/>
              <a:gd name="connsiteY755" fmla="*/ 2789134 h 7505871"/>
              <a:gd name="connsiteX756" fmla="*/ 7204769 w 8074110"/>
              <a:gd name="connsiteY756" fmla="*/ 2536769 h 7505871"/>
              <a:gd name="connsiteX757" fmla="*/ 7194707 w 8074110"/>
              <a:gd name="connsiteY757" fmla="*/ 2481808 h 7505871"/>
              <a:gd name="connsiteX758" fmla="*/ 7218703 w 8074110"/>
              <a:gd name="connsiteY758" fmla="*/ 2341689 h 7505871"/>
              <a:gd name="connsiteX759" fmla="*/ 7498162 w 8074110"/>
              <a:gd name="connsiteY759" fmla="*/ 2079261 h 7505871"/>
              <a:gd name="connsiteX760" fmla="*/ 7934769 w 8074110"/>
              <a:gd name="connsiteY760" fmla="*/ 1906633 h 7505871"/>
              <a:gd name="connsiteX761" fmla="*/ 7950250 w 8074110"/>
              <a:gd name="connsiteY761" fmla="*/ 1901988 h 7505871"/>
              <a:gd name="connsiteX762" fmla="*/ 8072562 w 8074110"/>
              <a:gd name="connsiteY762" fmla="*/ 1913600 h 7505871"/>
              <a:gd name="connsiteX763" fmla="*/ 8072562 w 8074110"/>
              <a:gd name="connsiteY763" fmla="*/ 1860961 h 7505871"/>
              <a:gd name="connsiteX764" fmla="*/ 7922382 w 8074110"/>
              <a:gd name="connsiteY764" fmla="*/ 1541246 h 7505871"/>
              <a:gd name="connsiteX765" fmla="*/ 8023793 w 8074110"/>
              <a:gd name="connsiteY765" fmla="*/ 1045033 h 7505871"/>
              <a:gd name="connsiteX766" fmla="*/ 8072562 w 8074110"/>
              <a:gd name="connsiteY766" fmla="*/ 933558 h 7505871"/>
              <a:gd name="connsiteX767" fmla="*/ 8072562 w 8074110"/>
              <a:gd name="connsiteY767" fmla="*/ 834472 h 7505871"/>
              <a:gd name="connsiteX768" fmla="*/ 8057853 w 8074110"/>
              <a:gd name="connsiteY768" fmla="*/ 850729 h 7505871"/>
              <a:gd name="connsiteX769" fmla="*/ 7875935 w 8074110"/>
              <a:gd name="connsiteY769" fmla="*/ 1487832 h 7505871"/>
              <a:gd name="connsiteX770" fmla="*/ 7917737 w 8074110"/>
              <a:gd name="connsiteY770" fmla="*/ 1746388 h 7505871"/>
              <a:gd name="connsiteX771" fmla="*/ 7834133 w 8074110"/>
              <a:gd name="connsiteY771" fmla="*/ 1685234 h 7505871"/>
              <a:gd name="connsiteX772" fmla="*/ 7668469 w 8074110"/>
              <a:gd name="connsiteY772" fmla="*/ 1563695 h 7505871"/>
              <a:gd name="connsiteX773" fmla="*/ 7553899 w 8074110"/>
              <a:gd name="connsiteY773" fmla="*/ 1286560 h 7505871"/>
              <a:gd name="connsiteX774" fmla="*/ 7736592 w 8074110"/>
              <a:gd name="connsiteY774" fmla="*/ 785700 h 7505871"/>
              <a:gd name="connsiteX775" fmla="*/ 7778394 w 8074110"/>
              <a:gd name="connsiteY775" fmla="*/ 759382 h 7505871"/>
              <a:gd name="connsiteX776" fmla="*/ 8041597 w 8074110"/>
              <a:gd name="connsiteY776" fmla="*/ 728417 h 7505871"/>
              <a:gd name="connsiteX777" fmla="*/ 8074110 w 8074110"/>
              <a:gd name="connsiteY777" fmla="*/ 722222 h 7505871"/>
              <a:gd name="connsiteX778" fmla="*/ 8074110 w 8074110"/>
              <a:gd name="connsiteY778" fmla="*/ 688937 h 7505871"/>
              <a:gd name="connsiteX779" fmla="*/ 7787683 w 8074110"/>
              <a:gd name="connsiteY779" fmla="*/ 719127 h 7505871"/>
              <a:gd name="connsiteX780" fmla="*/ 7550029 w 8074110"/>
              <a:gd name="connsiteY780" fmla="*/ 603007 h 7505871"/>
              <a:gd name="connsiteX781" fmla="*/ 7534545 w 8074110"/>
              <a:gd name="connsiteY781" fmla="*/ 359158 h 7505871"/>
              <a:gd name="connsiteX782" fmla="*/ 7626666 w 8074110"/>
              <a:gd name="connsiteY782" fmla="*/ 251555 h 7505871"/>
              <a:gd name="connsiteX783" fmla="*/ 7819424 w 8074110"/>
              <a:gd name="connsiteY783" fmla="*/ 127696 h 7505871"/>
              <a:gd name="connsiteX784" fmla="*/ 7926252 w 8074110"/>
              <a:gd name="connsiteY784" fmla="*/ 76604 h 7505871"/>
              <a:gd name="connsiteX785" fmla="*/ 8074110 w 8074110"/>
              <a:gd name="connsiteY785" fmla="*/ 636295 h 7505871"/>
              <a:gd name="connsiteX786" fmla="*/ 8074110 w 8074110"/>
              <a:gd name="connsiteY786" fmla="*/ 589848 h 7505871"/>
              <a:gd name="connsiteX787" fmla="*/ 8012954 w 8074110"/>
              <a:gd name="connsiteY787" fmla="*/ 46414 h 7505871"/>
              <a:gd name="connsiteX788" fmla="*/ 8071012 w 8074110"/>
              <a:gd name="connsiteY788" fmla="*/ 11578 h 7505871"/>
              <a:gd name="connsiteX789" fmla="*/ 8071012 w 8074110"/>
              <a:gd name="connsiteY789" fmla="*/ 4611 h 7505871"/>
              <a:gd name="connsiteX790" fmla="*/ 7829488 w 8074110"/>
              <a:gd name="connsiteY790" fmla="*/ 4611 h 7505871"/>
              <a:gd name="connsiteX791" fmla="*/ 7829488 w 8074110"/>
              <a:gd name="connsiteY791" fmla="*/ 10028 h 7505871"/>
              <a:gd name="connsiteX792" fmla="*/ 7950250 w 8074110"/>
              <a:gd name="connsiteY792" fmla="*/ 17770 h 7505871"/>
              <a:gd name="connsiteX793" fmla="*/ 7735817 w 8074110"/>
              <a:gd name="connsiteY793" fmla="*/ 131568 h 7505871"/>
              <a:gd name="connsiteX794" fmla="*/ 7637503 w 8074110"/>
              <a:gd name="connsiteY794" fmla="*/ 166403 h 7505871"/>
              <a:gd name="connsiteX795" fmla="*/ 6933826 w 8074110"/>
              <a:gd name="connsiteY795" fmla="*/ 19318 h 7505871"/>
              <a:gd name="connsiteX796" fmla="*/ 6868026 w 8074110"/>
              <a:gd name="connsiteY796" fmla="*/ 8481 h 7505871"/>
              <a:gd name="connsiteX797" fmla="*/ 7534545 w 8074110"/>
              <a:gd name="connsiteY797" fmla="*/ 226009 h 7505871"/>
              <a:gd name="connsiteX798" fmla="*/ 7524483 w 8074110"/>
              <a:gd name="connsiteY798" fmla="*/ 237621 h 7505871"/>
              <a:gd name="connsiteX799" fmla="*/ 7244249 w 8074110"/>
              <a:gd name="connsiteY799" fmla="*/ 413347 h 7505871"/>
              <a:gd name="connsiteX800" fmla="*/ 7223348 w 8074110"/>
              <a:gd name="connsiteY800" fmla="*/ 421864 h 7505871"/>
              <a:gd name="connsiteX801" fmla="*/ 6830868 w 8074110"/>
              <a:gd name="connsiteY801" fmla="*/ 303422 h 7505871"/>
              <a:gd name="connsiteX802" fmla="*/ 6813837 w 8074110"/>
              <a:gd name="connsiteY802" fmla="*/ 261619 h 7505871"/>
              <a:gd name="connsiteX803" fmla="*/ 6854092 w 8074110"/>
              <a:gd name="connsiteY803" fmla="*/ 26285 h 7505871"/>
              <a:gd name="connsiteX804" fmla="*/ 6850222 w 8074110"/>
              <a:gd name="connsiteY804" fmla="*/ 3836 h 7505871"/>
              <a:gd name="connsiteX805" fmla="*/ 6830299 w 8074110"/>
              <a:gd name="connsiteY805"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836388 w 8074110"/>
              <a:gd name="connsiteY553" fmla="*/ 411800 h 7505871"/>
              <a:gd name="connsiteX554" fmla="*/ 3379825 w 8074110"/>
              <a:gd name="connsiteY554" fmla="*/ 1528087 h 7505871"/>
              <a:gd name="connsiteX555" fmla="*/ 3353505 w 8074110"/>
              <a:gd name="connsiteY555" fmla="*/ 1494024 h 7505871"/>
              <a:gd name="connsiteX556" fmla="*/ 2817037 w 8074110"/>
              <a:gd name="connsiteY556" fmla="*/ 788798 h 7505871"/>
              <a:gd name="connsiteX557" fmla="*/ 2800780 w 8074110"/>
              <a:gd name="connsiteY557" fmla="*/ 751640 h 7505871"/>
              <a:gd name="connsiteX558" fmla="*/ 2805900 w 8074110"/>
              <a:gd name="connsiteY558" fmla="*/ 695324 h 7505871"/>
              <a:gd name="connsiteX559" fmla="*/ 2753751 w 8074110"/>
              <a:gd name="connsiteY559" fmla="*/ 695324 h 7505871"/>
              <a:gd name="connsiteX560" fmla="*/ 2751236 w 8074110"/>
              <a:gd name="connsiteY560" fmla="*/ 721450 h 7505871"/>
              <a:gd name="connsiteX561" fmla="*/ 2216316 w 8074110"/>
              <a:gd name="connsiteY561" fmla="*/ 277101 h 7505871"/>
              <a:gd name="connsiteX562" fmla="*/ 7517516 w 8074110"/>
              <a:gd name="connsiteY562" fmla="*/ 277101 h 7505871"/>
              <a:gd name="connsiteX563" fmla="*/ 7651440 w 8074110"/>
              <a:gd name="connsiteY563" fmla="*/ 726094 h 7505871"/>
              <a:gd name="connsiteX564" fmla="*/ 7406816 w 8074110"/>
              <a:gd name="connsiteY564" fmla="*/ 760155 h 7505871"/>
              <a:gd name="connsiteX565" fmla="*/ 7295343 w 8074110"/>
              <a:gd name="connsiteY565" fmla="*/ 776411 h 7505871"/>
              <a:gd name="connsiteX566" fmla="*/ 7250443 w 8074110"/>
              <a:gd name="connsiteY566" fmla="*/ 758607 h 7505871"/>
              <a:gd name="connsiteX567" fmla="*/ 7202446 w 8074110"/>
              <a:gd name="connsiteY567" fmla="*/ 573592 h 7505871"/>
              <a:gd name="connsiteX568" fmla="*/ 7277537 w 8074110"/>
              <a:gd name="connsiteY568" fmla="*/ 427281 h 7505871"/>
              <a:gd name="connsiteX569" fmla="*/ 7493517 w 8074110"/>
              <a:gd name="connsiteY569" fmla="*/ 286390 h 7505871"/>
              <a:gd name="connsiteX570" fmla="*/ 7517516 w 8074110"/>
              <a:gd name="connsiteY570" fmla="*/ 277101 h 7505871"/>
              <a:gd name="connsiteX571" fmla="*/ 1725523 w 8074110"/>
              <a:gd name="connsiteY571" fmla="*/ 200464 h 7505871"/>
              <a:gd name="connsiteX572" fmla="*/ 1922923 w 8074110"/>
              <a:gd name="connsiteY572" fmla="*/ 231429 h 7505871"/>
              <a:gd name="connsiteX573" fmla="*/ 2086264 w 8074110"/>
              <a:gd name="connsiteY573" fmla="*/ 256200 h 7505871"/>
              <a:gd name="connsiteX574" fmla="*/ 2138131 w 8074110"/>
              <a:gd name="connsiteY574" fmla="*/ 284843 h 7505871"/>
              <a:gd name="connsiteX575" fmla="*/ 2200834 w 8074110"/>
              <a:gd name="connsiteY575" fmla="*/ 338257 h 7505871"/>
              <a:gd name="connsiteX576" fmla="*/ 2728013 w 8074110"/>
              <a:gd name="connsiteY576" fmla="*/ 774864 h 7505871"/>
              <a:gd name="connsiteX577" fmla="*/ 2820132 w 8074110"/>
              <a:gd name="connsiteY577" fmla="*/ 871630 h 7505871"/>
              <a:gd name="connsiteX578" fmla="*/ 3416208 w 8074110"/>
              <a:gd name="connsiteY578" fmla="*/ 1705361 h 7505871"/>
              <a:gd name="connsiteX579" fmla="*/ 3403821 w 8074110"/>
              <a:gd name="connsiteY579" fmla="*/ 1733229 h 7505871"/>
              <a:gd name="connsiteX580" fmla="*/ 3220356 w 8074110"/>
              <a:gd name="connsiteY580" fmla="*/ 1788965 h 7505871"/>
              <a:gd name="connsiteX581" fmla="*/ 3183971 w 8074110"/>
              <a:gd name="connsiteY581" fmla="*/ 1778128 h 7505871"/>
              <a:gd name="connsiteX582" fmla="*/ 2802328 w 8074110"/>
              <a:gd name="connsiteY582" fmla="*/ 1303589 h 7505871"/>
              <a:gd name="connsiteX583" fmla="*/ 2734980 w 8074110"/>
              <a:gd name="connsiteY583" fmla="*/ 1223082 h 7505871"/>
              <a:gd name="connsiteX584" fmla="*/ 1721651 w 8074110"/>
              <a:gd name="connsiteY584" fmla="*/ 208205 h 7505871"/>
              <a:gd name="connsiteX585" fmla="*/ 1725523 w 8074110"/>
              <a:gd name="connsiteY585" fmla="*/ 200464 h 7505871"/>
              <a:gd name="connsiteX586" fmla="*/ 5759578 w 8074110"/>
              <a:gd name="connsiteY586" fmla="*/ 140662 h 7505871"/>
              <a:gd name="connsiteX587" fmla="*/ 5822184 w 8074110"/>
              <a:gd name="connsiteY587" fmla="*/ 174918 h 7505871"/>
              <a:gd name="connsiteX588" fmla="*/ 6050551 w 8074110"/>
              <a:gd name="connsiteY588" fmla="*/ 345224 h 7505871"/>
              <a:gd name="connsiteX589" fmla="*/ 6064485 w 8074110"/>
              <a:gd name="connsiteY589" fmla="*/ 389351 h 7505871"/>
              <a:gd name="connsiteX590" fmla="*/ 5850827 w 8074110"/>
              <a:gd name="connsiteY590" fmla="*/ 619264 h 7505871"/>
              <a:gd name="connsiteX591" fmla="*/ 5812120 w 8074110"/>
              <a:gd name="connsiteY591" fmla="*/ 623909 h 7505871"/>
              <a:gd name="connsiteX592" fmla="*/ 5306617 w 8074110"/>
              <a:gd name="connsiteY592" fmla="*/ 537981 h 7505871"/>
              <a:gd name="connsiteX593" fmla="*/ 5287266 w 8074110"/>
              <a:gd name="connsiteY593" fmla="*/ 532562 h 7505871"/>
              <a:gd name="connsiteX594" fmla="*/ 5484666 w 8074110"/>
              <a:gd name="connsiteY594" fmla="*/ 433476 h 7505871"/>
              <a:gd name="connsiteX595" fmla="*/ 5716131 w 8074110"/>
              <a:gd name="connsiteY595" fmla="*/ 198141 h 7505871"/>
              <a:gd name="connsiteX596" fmla="*/ 5759578 w 8074110"/>
              <a:gd name="connsiteY596" fmla="*/ 140662 h 7505871"/>
              <a:gd name="connsiteX597" fmla="*/ 6792161 w 8074110"/>
              <a:gd name="connsiteY597" fmla="*/ 69637 h 7505871"/>
              <a:gd name="connsiteX598" fmla="*/ 6756550 w 8074110"/>
              <a:gd name="connsiteY598" fmla="*/ 261619 h 7505871"/>
              <a:gd name="connsiteX599" fmla="*/ 6617984 w 8074110"/>
              <a:gd name="connsiteY599" fmla="*/ 446635 h 7505871"/>
              <a:gd name="connsiteX600" fmla="*/ 6420582 w 8074110"/>
              <a:gd name="connsiteY600" fmla="*/ 545724 h 7505871"/>
              <a:gd name="connsiteX601" fmla="*/ 6386520 w 8074110"/>
              <a:gd name="connsiteY601" fmla="*/ 543401 h 7505871"/>
              <a:gd name="connsiteX602" fmla="*/ 6167444 w 8074110"/>
              <a:gd name="connsiteY602" fmla="*/ 376190 h 7505871"/>
              <a:gd name="connsiteX603" fmla="*/ 6792161 w 8074110"/>
              <a:gd name="connsiteY603" fmla="*/ 69637 h 7505871"/>
              <a:gd name="connsiteX604" fmla="*/ 6830299 w 8074110"/>
              <a:gd name="connsiteY604" fmla="*/ 401 h 7505871"/>
              <a:gd name="connsiteX605" fmla="*/ 6773582 w 8074110"/>
              <a:gd name="connsiteY605" fmla="*/ 27835 h 7505871"/>
              <a:gd name="connsiteX606" fmla="*/ 6302140 w 8074110"/>
              <a:gd name="connsiteY606" fmla="*/ 343677 h 7505871"/>
              <a:gd name="connsiteX607" fmla="*/ 6071452 w 8074110"/>
              <a:gd name="connsiteY607" fmla="*/ 304197 h 7505871"/>
              <a:gd name="connsiteX608" fmla="*/ 5949915 w 8074110"/>
              <a:gd name="connsiteY608" fmla="*/ 212850 h 7505871"/>
              <a:gd name="connsiteX609" fmla="*/ 5809025 w 8074110"/>
              <a:gd name="connsiteY609" fmla="*/ 105247 h 7505871"/>
              <a:gd name="connsiteX610" fmla="*/ 6016489 w 8074110"/>
              <a:gd name="connsiteY610" fmla="*/ 8481 h 7505871"/>
              <a:gd name="connsiteX611" fmla="*/ 6001007 w 8074110"/>
              <a:gd name="connsiteY611" fmla="*/ 3061 h 7505871"/>
              <a:gd name="connsiteX612" fmla="*/ 5795091 w 8074110"/>
              <a:gd name="connsiteY612" fmla="*/ 51058 h 7505871"/>
              <a:gd name="connsiteX613" fmla="*/ 5725418 w 8074110"/>
              <a:gd name="connsiteY613" fmla="*/ 40219 h 7505871"/>
              <a:gd name="connsiteX614" fmla="*/ 5613945 w 8074110"/>
              <a:gd name="connsiteY614" fmla="*/ 8481 h 7505871"/>
              <a:gd name="connsiteX615" fmla="*/ 5681293 w 8074110"/>
              <a:gd name="connsiteY615" fmla="*/ 62670 h 7505871"/>
              <a:gd name="connsiteX616" fmla="*/ 5692905 w 8074110"/>
              <a:gd name="connsiteY616" fmla="*/ 126148 h 7505871"/>
              <a:gd name="connsiteX617" fmla="*/ 5659619 w 8074110"/>
              <a:gd name="connsiteY617" fmla="*/ 178787 h 7505871"/>
              <a:gd name="connsiteX618" fmla="*/ 5438219 w 8074110"/>
              <a:gd name="connsiteY618" fmla="*/ 396318 h 7505871"/>
              <a:gd name="connsiteX619" fmla="*/ 5299651 w 8074110"/>
              <a:gd name="connsiteY619" fmla="*/ 465989 h 7505871"/>
              <a:gd name="connsiteX620" fmla="*/ 5051157 w 8074110"/>
              <a:gd name="connsiteY620" fmla="*/ 501599 h 7505871"/>
              <a:gd name="connsiteX621" fmla="*/ 5017869 w 8074110"/>
              <a:gd name="connsiteY621" fmla="*/ 498502 h 7505871"/>
              <a:gd name="connsiteX622" fmla="*/ 4896331 w 8074110"/>
              <a:gd name="connsiteY622" fmla="*/ 483020 h 7505871"/>
              <a:gd name="connsiteX623" fmla="*/ 5006257 w 8074110"/>
              <a:gd name="connsiteY623" fmla="*/ 368448 h 7505871"/>
              <a:gd name="connsiteX624" fmla="*/ 5178888 w 8074110"/>
              <a:gd name="connsiteY624" fmla="*/ 35574 h 7505871"/>
              <a:gd name="connsiteX625" fmla="*/ 5148697 w 8074110"/>
              <a:gd name="connsiteY625" fmla="*/ 4611 h 7505871"/>
              <a:gd name="connsiteX626" fmla="*/ 5130119 w 8074110"/>
              <a:gd name="connsiteY626" fmla="*/ 33252 h 7505871"/>
              <a:gd name="connsiteX627" fmla="*/ 4968327 w 8074110"/>
              <a:gd name="connsiteY627" fmla="*/ 335162 h 7505871"/>
              <a:gd name="connsiteX628" fmla="*/ 4842143 w 8074110"/>
              <a:gd name="connsiteY628" fmla="*/ 457472 h 7505871"/>
              <a:gd name="connsiteX629" fmla="*/ 4792601 w 8074110"/>
              <a:gd name="connsiteY629" fmla="*/ 475278 h 7505871"/>
              <a:gd name="connsiteX630" fmla="*/ 4347477 w 8074110"/>
              <a:gd name="connsiteY630" fmla="*/ 432701 h 7505871"/>
              <a:gd name="connsiteX631" fmla="*/ 4253811 w 8074110"/>
              <a:gd name="connsiteY631" fmla="*/ 421089 h 7505871"/>
              <a:gd name="connsiteX632" fmla="*/ 4693512 w 8074110"/>
              <a:gd name="connsiteY632" fmla="*/ 8481 h 7505871"/>
              <a:gd name="connsiteX633" fmla="*/ 4611455 w 8074110"/>
              <a:gd name="connsiteY633" fmla="*/ 22415 h 7505871"/>
              <a:gd name="connsiteX634" fmla="*/ 4196524 w 8074110"/>
              <a:gd name="connsiteY634" fmla="*/ 402510 h 7505871"/>
              <a:gd name="connsiteX635" fmla="*/ 4148530 w 8074110"/>
              <a:gd name="connsiteY635" fmla="*/ 417219 h 7505871"/>
              <a:gd name="connsiteX636" fmla="*/ 3828041 w 8074110"/>
              <a:gd name="connsiteY636" fmla="*/ 393221 h 7505871"/>
              <a:gd name="connsiteX637" fmla="*/ 3665477 w 8074110"/>
              <a:gd name="connsiteY637" fmla="*/ 380834 h 7505871"/>
              <a:gd name="connsiteX638" fmla="*/ 3924032 w 8074110"/>
              <a:gd name="connsiteY638" fmla="*/ 10028 h 7505871"/>
              <a:gd name="connsiteX639" fmla="*/ 3841203 w 8074110"/>
              <a:gd name="connsiteY639" fmla="*/ 46414 h 7505871"/>
              <a:gd name="connsiteX640" fmla="*/ 3613610 w 8074110"/>
              <a:gd name="connsiteY640" fmla="*/ 359933 h 7505871"/>
              <a:gd name="connsiteX641" fmla="*/ 3573355 w 8074110"/>
              <a:gd name="connsiteY641" fmla="*/ 376190 h 7505871"/>
              <a:gd name="connsiteX642" fmla="*/ 2866581 w 8074110"/>
              <a:gd name="connsiteY642" fmla="*/ 318906 h 7505871"/>
              <a:gd name="connsiteX643" fmla="*/ 2819359 w 8074110"/>
              <a:gd name="connsiteY643" fmla="*/ 301874 h 7505871"/>
              <a:gd name="connsiteX644" fmla="*/ 2984246 w 8074110"/>
              <a:gd name="connsiteY644" fmla="*/ 10028 h 7505871"/>
              <a:gd name="connsiteX645" fmla="*/ 2922318 w 8074110"/>
              <a:gd name="connsiteY645" fmla="*/ 39446 h 7505871"/>
              <a:gd name="connsiteX646" fmla="*/ 2779879 w 8074110"/>
              <a:gd name="connsiteY646" fmla="*/ 285618 h 7505871"/>
              <a:gd name="connsiteX647" fmla="*/ 2736527 w 8074110"/>
              <a:gd name="connsiteY647" fmla="*/ 306519 h 7505871"/>
              <a:gd name="connsiteX648" fmla="*/ 2190770 w 8074110"/>
              <a:gd name="connsiteY648" fmla="*/ 240718 h 7505871"/>
              <a:gd name="connsiteX649" fmla="*/ 2157482 w 8074110"/>
              <a:gd name="connsiteY649" fmla="*/ 207430 h 7505871"/>
              <a:gd name="connsiteX650" fmla="*/ 2173739 w 8074110"/>
              <a:gd name="connsiteY650" fmla="*/ 124598 h 7505871"/>
              <a:gd name="connsiteX651" fmla="*/ 2247281 w 8074110"/>
              <a:gd name="connsiteY651" fmla="*/ 8481 h 7505871"/>
              <a:gd name="connsiteX652" fmla="*/ 2202382 w 8074110"/>
              <a:gd name="connsiteY652" fmla="*/ 13126 h 7505871"/>
              <a:gd name="connsiteX653" fmla="*/ 2109488 w 8074110"/>
              <a:gd name="connsiteY653" fmla="*/ 196594 h 7505871"/>
              <a:gd name="connsiteX654" fmla="*/ 2073878 w 8074110"/>
              <a:gd name="connsiteY654" fmla="*/ 223687 h 7505871"/>
              <a:gd name="connsiteX655" fmla="*/ 1782807 w 8074110"/>
              <a:gd name="connsiteY655" fmla="*/ 178015 h 7505871"/>
              <a:gd name="connsiteX656" fmla="*/ 1743327 w 8074110"/>
              <a:gd name="connsiteY656" fmla="*/ 94408 h 7505871"/>
              <a:gd name="connsiteX657" fmla="*/ 1789774 w 8074110"/>
              <a:gd name="connsiteY657" fmla="*/ 10803 h 7505871"/>
              <a:gd name="connsiteX658" fmla="*/ 1709266 w 8074110"/>
              <a:gd name="connsiteY658" fmla="*/ 48736 h 7505871"/>
              <a:gd name="connsiteX659" fmla="*/ 1667462 w 8074110"/>
              <a:gd name="connsiteY659" fmla="*/ 127696 h 7505871"/>
              <a:gd name="connsiteX660" fmla="*/ 1618692 w 8074110"/>
              <a:gd name="connsiteY660" fmla="*/ 152469 h 7505871"/>
              <a:gd name="connsiteX661" fmla="*/ 853860 w 8074110"/>
              <a:gd name="connsiteY661" fmla="*/ 29382 h 7505871"/>
              <a:gd name="connsiteX662" fmla="*/ 474537 w 8074110"/>
              <a:gd name="connsiteY662" fmla="*/ 9256 h 7505871"/>
              <a:gd name="connsiteX663" fmla="*/ 493891 w 8074110"/>
              <a:gd name="connsiteY663" fmla="*/ 12351 h 7505871"/>
              <a:gd name="connsiteX664" fmla="*/ 733870 w 8074110"/>
              <a:gd name="connsiteY664" fmla="*/ 40994 h 7505871"/>
              <a:gd name="connsiteX665" fmla="*/ 1561409 w 8074110"/>
              <a:gd name="connsiteY665" fmla="*/ 171820 h 7505871"/>
              <a:gd name="connsiteX666" fmla="*/ 1631854 w 8074110"/>
              <a:gd name="connsiteY666" fmla="*/ 187304 h 7505871"/>
              <a:gd name="connsiteX667" fmla="*/ 1772742 w 8074110"/>
              <a:gd name="connsiteY667" fmla="*/ 322001 h 7505871"/>
              <a:gd name="connsiteX668" fmla="*/ 1567601 w 8074110"/>
              <a:gd name="connsiteY668" fmla="*/ 346774 h 7505871"/>
              <a:gd name="connsiteX669" fmla="*/ 1264918 w 8074110"/>
              <a:gd name="connsiteY669" fmla="*/ 319678 h 7505871"/>
              <a:gd name="connsiteX670" fmla="*/ 966880 w 8074110"/>
              <a:gd name="connsiteY670" fmla="*/ 322776 h 7505871"/>
              <a:gd name="connsiteX671" fmla="*/ 839151 w 8074110"/>
              <a:gd name="connsiteY671" fmla="*/ 293357 h 7505871"/>
              <a:gd name="connsiteX672" fmla="*/ 116893 w 8074110"/>
              <a:gd name="connsiteY672" fmla="*/ 13126 h 7505871"/>
              <a:gd name="connsiteX673" fmla="*/ 0 w 8074110"/>
              <a:gd name="connsiteY673" fmla="*/ 6159 h 7505871"/>
              <a:gd name="connsiteX674" fmla="*/ 30191 w 8074110"/>
              <a:gd name="connsiteY674" fmla="*/ 27060 h 7505871"/>
              <a:gd name="connsiteX675" fmla="*/ 863149 w 8074110"/>
              <a:gd name="connsiteY675" fmla="*/ 349096 h 7505871"/>
              <a:gd name="connsiteX676" fmla="*/ 2691628 w 8074110"/>
              <a:gd name="connsiteY676" fmla="*/ 1437513 h 7505871"/>
              <a:gd name="connsiteX677" fmla="*/ 2729173 w 8074110"/>
              <a:gd name="connsiteY677" fmla="*/ 1480575 h 7505871"/>
              <a:gd name="connsiteX678" fmla="*/ 2737964 w 8074110"/>
              <a:gd name="connsiteY678" fmla="*/ 1521053 h 7505871"/>
              <a:gd name="connsiteX679" fmla="*/ 2751607 w 8074110"/>
              <a:gd name="connsiteY679" fmla="*/ 1513346 h 7505871"/>
              <a:gd name="connsiteX680" fmla="*/ 2789941 w 8074110"/>
              <a:gd name="connsiteY680" fmla="*/ 1581205 h 7505871"/>
              <a:gd name="connsiteX681" fmla="*/ 2789941 w 8074110"/>
              <a:gd name="connsiteY681" fmla="*/ 1521120 h 7505871"/>
              <a:gd name="connsiteX682" fmla="*/ 3149135 w 8074110"/>
              <a:gd name="connsiteY682" fmla="*/ 1826898 h 7505871"/>
              <a:gd name="connsiteX683" fmla="*/ 3180873 w 8074110"/>
              <a:gd name="connsiteY683" fmla="*/ 1850896 h 7505871"/>
              <a:gd name="connsiteX684" fmla="*/ 3685603 w 8074110"/>
              <a:gd name="connsiteY684" fmla="*/ 2128807 h 7505871"/>
              <a:gd name="connsiteX685" fmla="*/ 4074212 w 8074110"/>
              <a:gd name="connsiteY685" fmla="*/ 2380398 h 7505871"/>
              <a:gd name="connsiteX686" fmla="*/ 4482176 w 8074110"/>
              <a:gd name="connsiteY686" fmla="*/ 2882804 h 7505871"/>
              <a:gd name="connsiteX687" fmla="*/ 4615325 w 8074110"/>
              <a:gd name="connsiteY687" fmla="*/ 3032983 h 7505871"/>
              <a:gd name="connsiteX688" fmla="*/ 4938909 w 8074110"/>
              <a:gd name="connsiteY688" fmla="*/ 3311666 h 7505871"/>
              <a:gd name="connsiteX689" fmla="*/ 5464539 w 8074110"/>
              <a:gd name="connsiteY689" fmla="*/ 3821815 h 7505871"/>
              <a:gd name="connsiteX690" fmla="*/ 5862439 w 8074110"/>
              <a:gd name="connsiteY690" fmla="*/ 4371442 h 7505871"/>
              <a:gd name="connsiteX691" fmla="*/ 5925142 w 8074110"/>
              <a:gd name="connsiteY691" fmla="*/ 4423309 h 7505871"/>
              <a:gd name="connsiteX692" fmla="*/ 5960752 w 8074110"/>
              <a:gd name="connsiteY692" fmla="*/ 4439565 h 7505871"/>
              <a:gd name="connsiteX693" fmla="*/ 6221633 w 8074110"/>
              <a:gd name="connsiteY693" fmla="*/ 4609099 h 7505871"/>
              <a:gd name="connsiteX694" fmla="*/ 6602500 w 8074110"/>
              <a:gd name="connsiteY694" fmla="*/ 4887784 h 7505871"/>
              <a:gd name="connsiteX695" fmla="*/ 7161419 w 8074110"/>
              <a:gd name="connsiteY695" fmla="*/ 5593785 h 7505871"/>
              <a:gd name="connsiteX696" fmla="*/ 7807037 w 8074110"/>
              <a:gd name="connsiteY696" fmla="*/ 6708523 h 7505871"/>
              <a:gd name="connsiteX697" fmla="*/ 7824068 w 8074110"/>
              <a:gd name="connsiteY697" fmla="*/ 6754970 h 7505871"/>
              <a:gd name="connsiteX698" fmla="*/ 7999795 w 8074110"/>
              <a:gd name="connsiteY698" fmla="*/ 7317758 h 7505871"/>
              <a:gd name="connsiteX699" fmla="*/ 8071787 w 8074110"/>
              <a:gd name="connsiteY699" fmla="*/ 7505871 h 7505871"/>
              <a:gd name="connsiteX700" fmla="*/ 8071787 w 8074110"/>
              <a:gd name="connsiteY700" fmla="*/ 7399815 h 7505871"/>
              <a:gd name="connsiteX701" fmla="*/ 7950250 w 8074110"/>
              <a:gd name="connsiteY701" fmla="*/ 7039849 h 7505871"/>
              <a:gd name="connsiteX702" fmla="*/ 7865096 w 8074110"/>
              <a:gd name="connsiteY702" fmla="*/ 6744905 h 7505871"/>
              <a:gd name="connsiteX703" fmla="*/ 7863548 w 8074110"/>
              <a:gd name="connsiteY703" fmla="*/ 6706200 h 7505871"/>
              <a:gd name="connsiteX704" fmla="*/ 8043144 w 8074110"/>
              <a:gd name="connsiteY704" fmla="*/ 6277336 h 7505871"/>
              <a:gd name="connsiteX705" fmla="*/ 8072562 w 8074110"/>
              <a:gd name="connsiteY705" fmla="*/ 6272691 h 7505871"/>
              <a:gd name="connsiteX706" fmla="*/ 8072562 w 8074110"/>
              <a:gd name="connsiteY706" fmla="*/ 6153476 h 7505871"/>
              <a:gd name="connsiteX707" fmla="*/ 8052434 w 8074110"/>
              <a:gd name="connsiteY707" fmla="*/ 6144959 h 7505871"/>
              <a:gd name="connsiteX708" fmla="*/ 7593379 w 8074110"/>
              <a:gd name="connsiteY708" fmla="*/ 5359998 h 7505871"/>
              <a:gd name="connsiteX709" fmla="*/ 7591831 w 8074110"/>
              <a:gd name="connsiteY709" fmla="*/ 5353806 h 7505871"/>
              <a:gd name="connsiteX710" fmla="*/ 8052434 w 8074110"/>
              <a:gd name="connsiteY710" fmla="*/ 5624748 h 7505871"/>
              <a:gd name="connsiteX711" fmla="*/ 8072562 w 8074110"/>
              <a:gd name="connsiteY711" fmla="*/ 5650297 h 7505871"/>
              <a:gd name="connsiteX712" fmla="*/ 8072562 w 8074110"/>
              <a:gd name="connsiteY712" fmla="*/ 5564367 h 7505871"/>
              <a:gd name="connsiteX713" fmla="*/ 8059401 w 8074110"/>
              <a:gd name="connsiteY713" fmla="*/ 5555078 h 7505871"/>
              <a:gd name="connsiteX714" fmla="*/ 7759043 w 8074110"/>
              <a:gd name="connsiteY714" fmla="*/ 5365418 h 7505871"/>
              <a:gd name="connsiteX715" fmla="*/ 7623569 w 8074110"/>
              <a:gd name="connsiteY715" fmla="*/ 5314326 h 7505871"/>
              <a:gd name="connsiteX716" fmla="*/ 7605765 w 8074110"/>
              <a:gd name="connsiteY716" fmla="*/ 5269426 h 7505871"/>
              <a:gd name="connsiteX717" fmla="*/ 7917737 w 8074110"/>
              <a:gd name="connsiteY717" fmla="*/ 4875397 h 7505871"/>
              <a:gd name="connsiteX718" fmla="*/ 8072562 w 8074110"/>
              <a:gd name="connsiteY718" fmla="*/ 4774761 h 7505871"/>
              <a:gd name="connsiteX719" fmla="*/ 8072562 w 8074110"/>
              <a:gd name="connsiteY719" fmla="*/ 4715155 h 7505871"/>
              <a:gd name="connsiteX720" fmla="*/ 7588734 w 8074110"/>
              <a:gd name="connsiteY720" fmla="*/ 5193561 h 7505871"/>
              <a:gd name="connsiteX721" fmla="*/ 7574027 w 8074110"/>
              <a:gd name="connsiteY721" fmla="*/ 5226849 h 7505871"/>
              <a:gd name="connsiteX722" fmla="*/ 7567060 w 8074110"/>
              <a:gd name="connsiteY722" fmla="*/ 5232269 h 7505871"/>
              <a:gd name="connsiteX723" fmla="*/ 7550804 w 8074110"/>
              <a:gd name="connsiteY723" fmla="*/ 5128536 h 7505871"/>
              <a:gd name="connsiteX724" fmla="*/ 7476486 w 8074110"/>
              <a:gd name="connsiteY724" fmla="*/ 4561102 h 7505871"/>
              <a:gd name="connsiteX725" fmla="*/ 7512871 w 8074110"/>
              <a:gd name="connsiteY725" fmla="*/ 4526267 h 7505871"/>
              <a:gd name="connsiteX726" fmla="*/ 7744334 w 8074110"/>
              <a:gd name="connsiteY726" fmla="*/ 4535557 h 7505871"/>
              <a:gd name="connsiteX727" fmla="*/ 8072562 w 8074110"/>
              <a:gd name="connsiteY727" fmla="*/ 4622258 h 7505871"/>
              <a:gd name="connsiteX728" fmla="*/ 8072562 w 8074110"/>
              <a:gd name="connsiteY728" fmla="*/ 4568844 h 7505871"/>
              <a:gd name="connsiteX729" fmla="*/ 7770654 w 8074110"/>
              <a:gd name="connsiteY729" fmla="*/ 4499174 h 7505871"/>
              <a:gd name="connsiteX730" fmla="*/ 7519838 w 8074110"/>
              <a:gd name="connsiteY730" fmla="*/ 4483690 h 7505871"/>
              <a:gd name="connsiteX731" fmla="*/ 7461005 w 8074110"/>
              <a:gd name="connsiteY731" fmla="*/ 4427179 h 7505871"/>
              <a:gd name="connsiteX732" fmla="*/ 7389784 w 8074110"/>
              <a:gd name="connsiteY732" fmla="*/ 3848909 h 7505871"/>
              <a:gd name="connsiteX733" fmla="*/ 7420750 w 8074110"/>
              <a:gd name="connsiteY733" fmla="*/ 3808654 h 7505871"/>
              <a:gd name="connsiteX734" fmla="*/ 7762912 w 8074110"/>
              <a:gd name="connsiteY734" fmla="*/ 3749823 h 7505871"/>
              <a:gd name="connsiteX735" fmla="*/ 8072562 w 8074110"/>
              <a:gd name="connsiteY735" fmla="*/ 3759884 h 7505871"/>
              <a:gd name="connsiteX736" fmla="*/ 8072562 w 8074110"/>
              <a:gd name="connsiteY736" fmla="*/ 3713438 h 7505871"/>
              <a:gd name="connsiteX737" fmla="*/ 7848067 w 8074110"/>
              <a:gd name="connsiteY737" fmla="*/ 3704924 h 7505871"/>
              <a:gd name="connsiteX738" fmla="*/ 7498162 w 8074110"/>
              <a:gd name="connsiteY738" fmla="*/ 3756790 h 7505871"/>
              <a:gd name="connsiteX739" fmla="*/ 7406041 w 8074110"/>
              <a:gd name="connsiteY739" fmla="*/ 3768402 h 7505871"/>
              <a:gd name="connsiteX740" fmla="*/ 7376625 w 8074110"/>
              <a:gd name="connsiteY740" fmla="*/ 3743628 h 7505871"/>
              <a:gd name="connsiteX741" fmla="*/ 7317791 w 8074110"/>
              <a:gd name="connsiteY741" fmla="*/ 3277606 h 7505871"/>
              <a:gd name="connsiteX742" fmla="*/ 7329403 w 8074110"/>
              <a:gd name="connsiteY742" fmla="*/ 3245093 h 7505871"/>
              <a:gd name="connsiteX743" fmla="*/ 7556221 w 8074110"/>
              <a:gd name="connsiteY743" fmla="*/ 3145229 h 7505871"/>
              <a:gd name="connsiteX744" fmla="*/ 8072562 w 8074110"/>
              <a:gd name="connsiteY744" fmla="*/ 3045368 h 7505871"/>
              <a:gd name="connsiteX745" fmla="*/ 8072562 w 8074110"/>
              <a:gd name="connsiteY745" fmla="*/ 3005888 h 7505871"/>
              <a:gd name="connsiteX746" fmla="*/ 7445521 w 8074110"/>
              <a:gd name="connsiteY746" fmla="*/ 3144457 h 7505871"/>
              <a:gd name="connsiteX747" fmla="*/ 7328628 w 8074110"/>
              <a:gd name="connsiteY747" fmla="*/ 3199420 h 7505871"/>
              <a:gd name="connsiteX748" fmla="*/ 7304630 w 8074110"/>
              <a:gd name="connsiteY748" fmla="*/ 3186259 h 7505871"/>
              <a:gd name="connsiteX749" fmla="*/ 7258183 w 8074110"/>
              <a:gd name="connsiteY749" fmla="*/ 2868867 h 7505871"/>
              <a:gd name="connsiteX750" fmla="*/ 7267472 w 8074110"/>
              <a:gd name="connsiteY750" fmla="*/ 2846419 h 7505871"/>
              <a:gd name="connsiteX751" fmla="*/ 7736592 w 8074110"/>
              <a:gd name="connsiteY751" fmla="*/ 2501935 h 7505871"/>
              <a:gd name="connsiteX752" fmla="*/ 8072562 w 8074110"/>
              <a:gd name="connsiteY752" fmla="*/ 2323111 h 7505871"/>
              <a:gd name="connsiteX753" fmla="*/ 8072562 w 8074110"/>
              <a:gd name="connsiteY753" fmla="*/ 2263504 h 7505871"/>
              <a:gd name="connsiteX754" fmla="*/ 7247346 w 8074110"/>
              <a:gd name="connsiteY754" fmla="*/ 2789134 h 7505871"/>
              <a:gd name="connsiteX755" fmla="*/ 7204769 w 8074110"/>
              <a:gd name="connsiteY755" fmla="*/ 2536769 h 7505871"/>
              <a:gd name="connsiteX756" fmla="*/ 7194707 w 8074110"/>
              <a:gd name="connsiteY756" fmla="*/ 2481808 h 7505871"/>
              <a:gd name="connsiteX757" fmla="*/ 7218703 w 8074110"/>
              <a:gd name="connsiteY757" fmla="*/ 2341689 h 7505871"/>
              <a:gd name="connsiteX758" fmla="*/ 7498162 w 8074110"/>
              <a:gd name="connsiteY758" fmla="*/ 2079261 h 7505871"/>
              <a:gd name="connsiteX759" fmla="*/ 7934769 w 8074110"/>
              <a:gd name="connsiteY759" fmla="*/ 1906633 h 7505871"/>
              <a:gd name="connsiteX760" fmla="*/ 7950250 w 8074110"/>
              <a:gd name="connsiteY760" fmla="*/ 1901988 h 7505871"/>
              <a:gd name="connsiteX761" fmla="*/ 8072562 w 8074110"/>
              <a:gd name="connsiteY761" fmla="*/ 1913600 h 7505871"/>
              <a:gd name="connsiteX762" fmla="*/ 8072562 w 8074110"/>
              <a:gd name="connsiteY762" fmla="*/ 1860961 h 7505871"/>
              <a:gd name="connsiteX763" fmla="*/ 7922382 w 8074110"/>
              <a:gd name="connsiteY763" fmla="*/ 1541246 h 7505871"/>
              <a:gd name="connsiteX764" fmla="*/ 8023793 w 8074110"/>
              <a:gd name="connsiteY764" fmla="*/ 1045033 h 7505871"/>
              <a:gd name="connsiteX765" fmla="*/ 8072562 w 8074110"/>
              <a:gd name="connsiteY765" fmla="*/ 933558 h 7505871"/>
              <a:gd name="connsiteX766" fmla="*/ 8072562 w 8074110"/>
              <a:gd name="connsiteY766" fmla="*/ 834472 h 7505871"/>
              <a:gd name="connsiteX767" fmla="*/ 8057853 w 8074110"/>
              <a:gd name="connsiteY767" fmla="*/ 850729 h 7505871"/>
              <a:gd name="connsiteX768" fmla="*/ 7875935 w 8074110"/>
              <a:gd name="connsiteY768" fmla="*/ 1487832 h 7505871"/>
              <a:gd name="connsiteX769" fmla="*/ 7917737 w 8074110"/>
              <a:gd name="connsiteY769" fmla="*/ 1746388 h 7505871"/>
              <a:gd name="connsiteX770" fmla="*/ 7834133 w 8074110"/>
              <a:gd name="connsiteY770" fmla="*/ 1685234 h 7505871"/>
              <a:gd name="connsiteX771" fmla="*/ 7668469 w 8074110"/>
              <a:gd name="connsiteY771" fmla="*/ 1563695 h 7505871"/>
              <a:gd name="connsiteX772" fmla="*/ 7553899 w 8074110"/>
              <a:gd name="connsiteY772" fmla="*/ 1286560 h 7505871"/>
              <a:gd name="connsiteX773" fmla="*/ 7736592 w 8074110"/>
              <a:gd name="connsiteY773" fmla="*/ 785700 h 7505871"/>
              <a:gd name="connsiteX774" fmla="*/ 7778394 w 8074110"/>
              <a:gd name="connsiteY774" fmla="*/ 759382 h 7505871"/>
              <a:gd name="connsiteX775" fmla="*/ 8041597 w 8074110"/>
              <a:gd name="connsiteY775" fmla="*/ 728417 h 7505871"/>
              <a:gd name="connsiteX776" fmla="*/ 8074110 w 8074110"/>
              <a:gd name="connsiteY776" fmla="*/ 722222 h 7505871"/>
              <a:gd name="connsiteX777" fmla="*/ 8074110 w 8074110"/>
              <a:gd name="connsiteY777" fmla="*/ 688937 h 7505871"/>
              <a:gd name="connsiteX778" fmla="*/ 7787683 w 8074110"/>
              <a:gd name="connsiteY778" fmla="*/ 719127 h 7505871"/>
              <a:gd name="connsiteX779" fmla="*/ 7550029 w 8074110"/>
              <a:gd name="connsiteY779" fmla="*/ 603007 h 7505871"/>
              <a:gd name="connsiteX780" fmla="*/ 7534545 w 8074110"/>
              <a:gd name="connsiteY780" fmla="*/ 359158 h 7505871"/>
              <a:gd name="connsiteX781" fmla="*/ 7626666 w 8074110"/>
              <a:gd name="connsiteY781" fmla="*/ 251555 h 7505871"/>
              <a:gd name="connsiteX782" fmla="*/ 7819424 w 8074110"/>
              <a:gd name="connsiteY782" fmla="*/ 127696 h 7505871"/>
              <a:gd name="connsiteX783" fmla="*/ 7926252 w 8074110"/>
              <a:gd name="connsiteY783" fmla="*/ 76604 h 7505871"/>
              <a:gd name="connsiteX784" fmla="*/ 8074110 w 8074110"/>
              <a:gd name="connsiteY784" fmla="*/ 636295 h 7505871"/>
              <a:gd name="connsiteX785" fmla="*/ 8074110 w 8074110"/>
              <a:gd name="connsiteY785" fmla="*/ 589848 h 7505871"/>
              <a:gd name="connsiteX786" fmla="*/ 8012954 w 8074110"/>
              <a:gd name="connsiteY786" fmla="*/ 46414 h 7505871"/>
              <a:gd name="connsiteX787" fmla="*/ 8071012 w 8074110"/>
              <a:gd name="connsiteY787" fmla="*/ 11578 h 7505871"/>
              <a:gd name="connsiteX788" fmla="*/ 8071012 w 8074110"/>
              <a:gd name="connsiteY788" fmla="*/ 4611 h 7505871"/>
              <a:gd name="connsiteX789" fmla="*/ 7829488 w 8074110"/>
              <a:gd name="connsiteY789" fmla="*/ 4611 h 7505871"/>
              <a:gd name="connsiteX790" fmla="*/ 7829488 w 8074110"/>
              <a:gd name="connsiteY790" fmla="*/ 10028 h 7505871"/>
              <a:gd name="connsiteX791" fmla="*/ 7950250 w 8074110"/>
              <a:gd name="connsiteY791" fmla="*/ 17770 h 7505871"/>
              <a:gd name="connsiteX792" fmla="*/ 7735817 w 8074110"/>
              <a:gd name="connsiteY792" fmla="*/ 131568 h 7505871"/>
              <a:gd name="connsiteX793" fmla="*/ 7637503 w 8074110"/>
              <a:gd name="connsiteY793" fmla="*/ 166403 h 7505871"/>
              <a:gd name="connsiteX794" fmla="*/ 6933826 w 8074110"/>
              <a:gd name="connsiteY794" fmla="*/ 19318 h 7505871"/>
              <a:gd name="connsiteX795" fmla="*/ 6868026 w 8074110"/>
              <a:gd name="connsiteY795" fmla="*/ 8481 h 7505871"/>
              <a:gd name="connsiteX796" fmla="*/ 7534545 w 8074110"/>
              <a:gd name="connsiteY796" fmla="*/ 226009 h 7505871"/>
              <a:gd name="connsiteX797" fmla="*/ 7524483 w 8074110"/>
              <a:gd name="connsiteY797" fmla="*/ 237621 h 7505871"/>
              <a:gd name="connsiteX798" fmla="*/ 7244249 w 8074110"/>
              <a:gd name="connsiteY798" fmla="*/ 413347 h 7505871"/>
              <a:gd name="connsiteX799" fmla="*/ 7223348 w 8074110"/>
              <a:gd name="connsiteY799" fmla="*/ 421864 h 7505871"/>
              <a:gd name="connsiteX800" fmla="*/ 6830868 w 8074110"/>
              <a:gd name="connsiteY800" fmla="*/ 303422 h 7505871"/>
              <a:gd name="connsiteX801" fmla="*/ 6813837 w 8074110"/>
              <a:gd name="connsiteY801" fmla="*/ 261619 h 7505871"/>
              <a:gd name="connsiteX802" fmla="*/ 6854092 w 8074110"/>
              <a:gd name="connsiteY802" fmla="*/ 26285 h 7505871"/>
              <a:gd name="connsiteX803" fmla="*/ 6850222 w 8074110"/>
              <a:gd name="connsiteY803" fmla="*/ 3836 h 7505871"/>
              <a:gd name="connsiteX804" fmla="*/ 6830299 w 8074110"/>
              <a:gd name="connsiteY804"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86822 w 8074110"/>
              <a:gd name="connsiteY519" fmla="*/ 1425651 h 7505871"/>
              <a:gd name="connsiteX520" fmla="*/ 2769775 w 8074110"/>
              <a:gd name="connsiteY520" fmla="*/ 1441634 h 7505871"/>
              <a:gd name="connsiteX521" fmla="*/ 2735668 w 8074110"/>
              <a:gd name="connsiteY521" fmla="*/ 1405257 h 7505871"/>
              <a:gd name="connsiteX522" fmla="*/ 2735752 w 8074110"/>
              <a:gd name="connsiteY522" fmla="*/ 1415837 h 7505871"/>
              <a:gd name="connsiteX523" fmla="*/ 1008685 w 8074110"/>
              <a:gd name="connsiteY523" fmla="*/ 367675 h 7505871"/>
              <a:gd name="connsiteX524" fmla="*/ 1011007 w 8074110"/>
              <a:gd name="connsiteY524" fmla="*/ 356836 h 7505871"/>
              <a:gd name="connsiteX525" fmla="*/ 1210729 w 8074110"/>
              <a:gd name="connsiteY525" fmla="*/ 356836 h 7505871"/>
              <a:gd name="connsiteX526" fmla="*/ 2855742 w 8074110"/>
              <a:gd name="connsiteY526" fmla="*/ 349869 h 7505871"/>
              <a:gd name="connsiteX527" fmla="*/ 2975732 w 8074110"/>
              <a:gd name="connsiteY527" fmla="*/ 357611 h 7505871"/>
              <a:gd name="connsiteX528" fmla="*/ 3563291 w 8074110"/>
              <a:gd name="connsiteY528" fmla="*/ 403285 h 7505871"/>
              <a:gd name="connsiteX529" fmla="*/ 3644576 w 8074110"/>
              <a:gd name="connsiteY529" fmla="*/ 434248 h 7505871"/>
              <a:gd name="connsiteX530" fmla="*/ 3996800 w 8074110"/>
              <a:gd name="connsiteY530" fmla="*/ 962976 h 7505871"/>
              <a:gd name="connsiteX531" fmla="*/ 4018476 w 8074110"/>
              <a:gd name="connsiteY531" fmla="*/ 1285785 h 7505871"/>
              <a:gd name="connsiteX532" fmla="*/ 4015379 w 8074110"/>
              <a:gd name="connsiteY532" fmla="*/ 1554405 h 7505871"/>
              <a:gd name="connsiteX533" fmla="*/ 3987511 w 8074110"/>
              <a:gd name="connsiteY533" fmla="*/ 1588468 h 7505871"/>
              <a:gd name="connsiteX534" fmla="*/ 3505232 w 8074110"/>
              <a:gd name="connsiteY534" fmla="*/ 1706136 h 7505871"/>
              <a:gd name="connsiteX535" fmla="*/ 3467300 w 8074110"/>
              <a:gd name="connsiteY535" fmla="*/ 1688329 h 7505871"/>
              <a:gd name="connsiteX536" fmla="*/ 3434787 w 8074110"/>
              <a:gd name="connsiteY536" fmla="*/ 1526537 h 7505871"/>
              <a:gd name="connsiteX537" fmla="*/ 2878193 w 8074110"/>
              <a:gd name="connsiteY537" fmla="*/ 380834 h 7505871"/>
              <a:gd name="connsiteX538" fmla="*/ 2855742 w 8074110"/>
              <a:gd name="connsiteY538" fmla="*/ 356063 h 7505871"/>
              <a:gd name="connsiteX539" fmla="*/ 2855742 w 8074110"/>
              <a:gd name="connsiteY539" fmla="*/ 349869 h 7505871"/>
              <a:gd name="connsiteX540" fmla="*/ 6802225 w 8074110"/>
              <a:gd name="connsiteY540" fmla="*/ 332065 h 7505871"/>
              <a:gd name="connsiteX541" fmla="*/ 7036785 w 8074110"/>
              <a:gd name="connsiteY541" fmla="*/ 431153 h 7505871"/>
              <a:gd name="connsiteX542" fmla="*/ 7148257 w 8074110"/>
              <a:gd name="connsiteY542" fmla="*/ 445088 h 7505871"/>
              <a:gd name="connsiteX543" fmla="*/ 7169934 w 8074110"/>
              <a:gd name="connsiteY543" fmla="*/ 455924 h 7505871"/>
              <a:gd name="connsiteX544" fmla="*/ 7157547 w 8074110"/>
              <a:gd name="connsiteY544" fmla="*/ 479923 h 7505871"/>
              <a:gd name="connsiteX545" fmla="*/ 7014334 w 8074110"/>
              <a:gd name="connsiteY545" fmla="*/ 603007 h 7505871"/>
              <a:gd name="connsiteX546" fmla="*/ 6878090 w 8074110"/>
              <a:gd name="connsiteY546" fmla="*/ 617716 h 7505871"/>
              <a:gd name="connsiteX547" fmla="*/ 6844027 w 8074110"/>
              <a:gd name="connsiteY547" fmla="*/ 605330 h 7505871"/>
              <a:gd name="connsiteX548" fmla="*/ 6783646 w 8074110"/>
              <a:gd name="connsiteY548" fmla="*/ 502371 h 7505871"/>
              <a:gd name="connsiteX549" fmla="*/ 6802225 w 8074110"/>
              <a:gd name="connsiteY549" fmla="*/ 332065 h 7505871"/>
              <a:gd name="connsiteX550" fmla="*/ 2216316 w 8074110"/>
              <a:gd name="connsiteY550" fmla="*/ 277101 h 7505871"/>
              <a:gd name="connsiteX551" fmla="*/ 2451651 w 8074110"/>
              <a:gd name="connsiteY551" fmla="*/ 305744 h 7505871"/>
              <a:gd name="connsiteX552" fmla="*/ 2734980 w 8074110"/>
              <a:gd name="connsiteY552" fmla="*/ 335935 h 7505871"/>
              <a:gd name="connsiteX553" fmla="*/ 2836388 w 8074110"/>
              <a:gd name="connsiteY553" fmla="*/ 411800 h 7505871"/>
              <a:gd name="connsiteX554" fmla="*/ 3379825 w 8074110"/>
              <a:gd name="connsiteY554" fmla="*/ 1528087 h 7505871"/>
              <a:gd name="connsiteX555" fmla="*/ 3353505 w 8074110"/>
              <a:gd name="connsiteY555" fmla="*/ 1494024 h 7505871"/>
              <a:gd name="connsiteX556" fmla="*/ 2817037 w 8074110"/>
              <a:gd name="connsiteY556" fmla="*/ 788798 h 7505871"/>
              <a:gd name="connsiteX557" fmla="*/ 2800780 w 8074110"/>
              <a:gd name="connsiteY557" fmla="*/ 751640 h 7505871"/>
              <a:gd name="connsiteX558" fmla="*/ 2805900 w 8074110"/>
              <a:gd name="connsiteY558" fmla="*/ 695324 h 7505871"/>
              <a:gd name="connsiteX559" fmla="*/ 2753751 w 8074110"/>
              <a:gd name="connsiteY559" fmla="*/ 695324 h 7505871"/>
              <a:gd name="connsiteX560" fmla="*/ 2751236 w 8074110"/>
              <a:gd name="connsiteY560" fmla="*/ 721450 h 7505871"/>
              <a:gd name="connsiteX561" fmla="*/ 2216316 w 8074110"/>
              <a:gd name="connsiteY561" fmla="*/ 277101 h 7505871"/>
              <a:gd name="connsiteX562" fmla="*/ 7517516 w 8074110"/>
              <a:gd name="connsiteY562" fmla="*/ 277101 h 7505871"/>
              <a:gd name="connsiteX563" fmla="*/ 7651440 w 8074110"/>
              <a:gd name="connsiteY563" fmla="*/ 726094 h 7505871"/>
              <a:gd name="connsiteX564" fmla="*/ 7406816 w 8074110"/>
              <a:gd name="connsiteY564" fmla="*/ 760155 h 7505871"/>
              <a:gd name="connsiteX565" fmla="*/ 7295343 w 8074110"/>
              <a:gd name="connsiteY565" fmla="*/ 776411 h 7505871"/>
              <a:gd name="connsiteX566" fmla="*/ 7250443 w 8074110"/>
              <a:gd name="connsiteY566" fmla="*/ 758607 h 7505871"/>
              <a:gd name="connsiteX567" fmla="*/ 7202446 w 8074110"/>
              <a:gd name="connsiteY567" fmla="*/ 573592 h 7505871"/>
              <a:gd name="connsiteX568" fmla="*/ 7277537 w 8074110"/>
              <a:gd name="connsiteY568" fmla="*/ 427281 h 7505871"/>
              <a:gd name="connsiteX569" fmla="*/ 7493517 w 8074110"/>
              <a:gd name="connsiteY569" fmla="*/ 286390 h 7505871"/>
              <a:gd name="connsiteX570" fmla="*/ 7517516 w 8074110"/>
              <a:gd name="connsiteY570" fmla="*/ 277101 h 7505871"/>
              <a:gd name="connsiteX571" fmla="*/ 1725523 w 8074110"/>
              <a:gd name="connsiteY571" fmla="*/ 200464 h 7505871"/>
              <a:gd name="connsiteX572" fmla="*/ 1922923 w 8074110"/>
              <a:gd name="connsiteY572" fmla="*/ 231429 h 7505871"/>
              <a:gd name="connsiteX573" fmla="*/ 2086264 w 8074110"/>
              <a:gd name="connsiteY573" fmla="*/ 256200 h 7505871"/>
              <a:gd name="connsiteX574" fmla="*/ 2138131 w 8074110"/>
              <a:gd name="connsiteY574" fmla="*/ 284843 h 7505871"/>
              <a:gd name="connsiteX575" fmla="*/ 2200834 w 8074110"/>
              <a:gd name="connsiteY575" fmla="*/ 338257 h 7505871"/>
              <a:gd name="connsiteX576" fmla="*/ 2728013 w 8074110"/>
              <a:gd name="connsiteY576" fmla="*/ 774864 h 7505871"/>
              <a:gd name="connsiteX577" fmla="*/ 2820132 w 8074110"/>
              <a:gd name="connsiteY577" fmla="*/ 871630 h 7505871"/>
              <a:gd name="connsiteX578" fmla="*/ 3416208 w 8074110"/>
              <a:gd name="connsiteY578" fmla="*/ 1705361 h 7505871"/>
              <a:gd name="connsiteX579" fmla="*/ 3403821 w 8074110"/>
              <a:gd name="connsiteY579" fmla="*/ 1733229 h 7505871"/>
              <a:gd name="connsiteX580" fmla="*/ 3220356 w 8074110"/>
              <a:gd name="connsiteY580" fmla="*/ 1788965 h 7505871"/>
              <a:gd name="connsiteX581" fmla="*/ 3183971 w 8074110"/>
              <a:gd name="connsiteY581" fmla="*/ 1778128 h 7505871"/>
              <a:gd name="connsiteX582" fmla="*/ 2802328 w 8074110"/>
              <a:gd name="connsiteY582" fmla="*/ 1303589 h 7505871"/>
              <a:gd name="connsiteX583" fmla="*/ 2734980 w 8074110"/>
              <a:gd name="connsiteY583" fmla="*/ 1223082 h 7505871"/>
              <a:gd name="connsiteX584" fmla="*/ 1721651 w 8074110"/>
              <a:gd name="connsiteY584" fmla="*/ 208205 h 7505871"/>
              <a:gd name="connsiteX585" fmla="*/ 1725523 w 8074110"/>
              <a:gd name="connsiteY585" fmla="*/ 200464 h 7505871"/>
              <a:gd name="connsiteX586" fmla="*/ 5759578 w 8074110"/>
              <a:gd name="connsiteY586" fmla="*/ 140662 h 7505871"/>
              <a:gd name="connsiteX587" fmla="*/ 5822184 w 8074110"/>
              <a:gd name="connsiteY587" fmla="*/ 174918 h 7505871"/>
              <a:gd name="connsiteX588" fmla="*/ 6050551 w 8074110"/>
              <a:gd name="connsiteY588" fmla="*/ 345224 h 7505871"/>
              <a:gd name="connsiteX589" fmla="*/ 6064485 w 8074110"/>
              <a:gd name="connsiteY589" fmla="*/ 389351 h 7505871"/>
              <a:gd name="connsiteX590" fmla="*/ 5850827 w 8074110"/>
              <a:gd name="connsiteY590" fmla="*/ 619264 h 7505871"/>
              <a:gd name="connsiteX591" fmla="*/ 5812120 w 8074110"/>
              <a:gd name="connsiteY591" fmla="*/ 623909 h 7505871"/>
              <a:gd name="connsiteX592" fmla="*/ 5306617 w 8074110"/>
              <a:gd name="connsiteY592" fmla="*/ 537981 h 7505871"/>
              <a:gd name="connsiteX593" fmla="*/ 5287266 w 8074110"/>
              <a:gd name="connsiteY593" fmla="*/ 532562 h 7505871"/>
              <a:gd name="connsiteX594" fmla="*/ 5484666 w 8074110"/>
              <a:gd name="connsiteY594" fmla="*/ 433476 h 7505871"/>
              <a:gd name="connsiteX595" fmla="*/ 5716131 w 8074110"/>
              <a:gd name="connsiteY595" fmla="*/ 198141 h 7505871"/>
              <a:gd name="connsiteX596" fmla="*/ 5759578 w 8074110"/>
              <a:gd name="connsiteY596" fmla="*/ 140662 h 7505871"/>
              <a:gd name="connsiteX597" fmla="*/ 6792161 w 8074110"/>
              <a:gd name="connsiteY597" fmla="*/ 69637 h 7505871"/>
              <a:gd name="connsiteX598" fmla="*/ 6756550 w 8074110"/>
              <a:gd name="connsiteY598" fmla="*/ 261619 h 7505871"/>
              <a:gd name="connsiteX599" fmla="*/ 6617984 w 8074110"/>
              <a:gd name="connsiteY599" fmla="*/ 446635 h 7505871"/>
              <a:gd name="connsiteX600" fmla="*/ 6420582 w 8074110"/>
              <a:gd name="connsiteY600" fmla="*/ 545724 h 7505871"/>
              <a:gd name="connsiteX601" fmla="*/ 6386520 w 8074110"/>
              <a:gd name="connsiteY601" fmla="*/ 543401 h 7505871"/>
              <a:gd name="connsiteX602" fmla="*/ 6167444 w 8074110"/>
              <a:gd name="connsiteY602" fmla="*/ 376190 h 7505871"/>
              <a:gd name="connsiteX603" fmla="*/ 6792161 w 8074110"/>
              <a:gd name="connsiteY603" fmla="*/ 69637 h 7505871"/>
              <a:gd name="connsiteX604" fmla="*/ 6830299 w 8074110"/>
              <a:gd name="connsiteY604" fmla="*/ 401 h 7505871"/>
              <a:gd name="connsiteX605" fmla="*/ 6773582 w 8074110"/>
              <a:gd name="connsiteY605" fmla="*/ 27835 h 7505871"/>
              <a:gd name="connsiteX606" fmla="*/ 6302140 w 8074110"/>
              <a:gd name="connsiteY606" fmla="*/ 343677 h 7505871"/>
              <a:gd name="connsiteX607" fmla="*/ 6071452 w 8074110"/>
              <a:gd name="connsiteY607" fmla="*/ 304197 h 7505871"/>
              <a:gd name="connsiteX608" fmla="*/ 5949915 w 8074110"/>
              <a:gd name="connsiteY608" fmla="*/ 212850 h 7505871"/>
              <a:gd name="connsiteX609" fmla="*/ 5809025 w 8074110"/>
              <a:gd name="connsiteY609" fmla="*/ 105247 h 7505871"/>
              <a:gd name="connsiteX610" fmla="*/ 6016489 w 8074110"/>
              <a:gd name="connsiteY610" fmla="*/ 8481 h 7505871"/>
              <a:gd name="connsiteX611" fmla="*/ 6001007 w 8074110"/>
              <a:gd name="connsiteY611" fmla="*/ 3061 h 7505871"/>
              <a:gd name="connsiteX612" fmla="*/ 5795091 w 8074110"/>
              <a:gd name="connsiteY612" fmla="*/ 51058 h 7505871"/>
              <a:gd name="connsiteX613" fmla="*/ 5725418 w 8074110"/>
              <a:gd name="connsiteY613" fmla="*/ 40219 h 7505871"/>
              <a:gd name="connsiteX614" fmla="*/ 5613945 w 8074110"/>
              <a:gd name="connsiteY614" fmla="*/ 8481 h 7505871"/>
              <a:gd name="connsiteX615" fmla="*/ 5681293 w 8074110"/>
              <a:gd name="connsiteY615" fmla="*/ 62670 h 7505871"/>
              <a:gd name="connsiteX616" fmla="*/ 5692905 w 8074110"/>
              <a:gd name="connsiteY616" fmla="*/ 126148 h 7505871"/>
              <a:gd name="connsiteX617" fmla="*/ 5659619 w 8074110"/>
              <a:gd name="connsiteY617" fmla="*/ 178787 h 7505871"/>
              <a:gd name="connsiteX618" fmla="*/ 5438219 w 8074110"/>
              <a:gd name="connsiteY618" fmla="*/ 396318 h 7505871"/>
              <a:gd name="connsiteX619" fmla="*/ 5299651 w 8074110"/>
              <a:gd name="connsiteY619" fmla="*/ 465989 h 7505871"/>
              <a:gd name="connsiteX620" fmla="*/ 5051157 w 8074110"/>
              <a:gd name="connsiteY620" fmla="*/ 501599 h 7505871"/>
              <a:gd name="connsiteX621" fmla="*/ 5017869 w 8074110"/>
              <a:gd name="connsiteY621" fmla="*/ 498502 h 7505871"/>
              <a:gd name="connsiteX622" fmla="*/ 4896331 w 8074110"/>
              <a:gd name="connsiteY622" fmla="*/ 483020 h 7505871"/>
              <a:gd name="connsiteX623" fmla="*/ 5006257 w 8074110"/>
              <a:gd name="connsiteY623" fmla="*/ 368448 h 7505871"/>
              <a:gd name="connsiteX624" fmla="*/ 5178888 w 8074110"/>
              <a:gd name="connsiteY624" fmla="*/ 35574 h 7505871"/>
              <a:gd name="connsiteX625" fmla="*/ 5148697 w 8074110"/>
              <a:gd name="connsiteY625" fmla="*/ 4611 h 7505871"/>
              <a:gd name="connsiteX626" fmla="*/ 5130119 w 8074110"/>
              <a:gd name="connsiteY626" fmla="*/ 33252 h 7505871"/>
              <a:gd name="connsiteX627" fmla="*/ 4968327 w 8074110"/>
              <a:gd name="connsiteY627" fmla="*/ 335162 h 7505871"/>
              <a:gd name="connsiteX628" fmla="*/ 4842143 w 8074110"/>
              <a:gd name="connsiteY628" fmla="*/ 457472 h 7505871"/>
              <a:gd name="connsiteX629" fmla="*/ 4792601 w 8074110"/>
              <a:gd name="connsiteY629" fmla="*/ 475278 h 7505871"/>
              <a:gd name="connsiteX630" fmla="*/ 4347477 w 8074110"/>
              <a:gd name="connsiteY630" fmla="*/ 432701 h 7505871"/>
              <a:gd name="connsiteX631" fmla="*/ 4253811 w 8074110"/>
              <a:gd name="connsiteY631" fmla="*/ 421089 h 7505871"/>
              <a:gd name="connsiteX632" fmla="*/ 4693512 w 8074110"/>
              <a:gd name="connsiteY632" fmla="*/ 8481 h 7505871"/>
              <a:gd name="connsiteX633" fmla="*/ 4611455 w 8074110"/>
              <a:gd name="connsiteY633" fmla="*/ 22415 h 7505871"/>
              <a:gd name="connsiteX634" fmla="*/ 4196524 w 8074110"/>
              <a:gd name="connsiteY634" fmla="*/ 402510 h 7505871"/>
              <a:gd name="connsiteX635" fmla="*/ 4148530 w 8074110"/>
              <a:gd name="connsiteY635" fmla="*/ 417219 h 7505871"/>
              <a:gd name="connsiteX636" fmla="*/ 3828041 w 8074110"/>
              <a:gd name="connsiteY636" fmla="*/ 393221 h 7505871"/>
              <a:gd name="connsiteX637" fmla="*/ 3665477 w 8074110"/>
              <a:gd name="connsiteY637" fmla="*/ 380834 h 7505871"/>
              <a:gd name="connsiteX638" fmla="*/ 3924032 w 8074110"/>
              <a:gd name="connsiteY638" fmla="*/ 10028 h 7505871"/>
              <a:gd name="connsiteX639" fmla="*/ 3841203 w 8074110"/>
              <a:gd name="connsiteY639" fmla="*/ 46414 h 7505871"/>
              <a:gd name="connsiteX640" fmla="*/ 3613610 w 8074110"/>
              <a:gd name="connsiteY640" fmla="*/ 359933 h 7505871"/>
              <a:gd name="connsiteX641" fmla="*/ 3573355 w 8074110"/>
              <a:gd name="connsiteY641" fmla="*/ 376190 h 7505871"/>
              <a:gd name="connsiteX642" fmla="*/ 2866581 w 8074110"/>
              <a:gd name="connsiteY642" fmla="*/ 318906 h 7505871"/>
              <a:gd name="connsiteX643" fmla="*/ 2819359 w 8074110"/>
              <a:gd name="connsiteY643" fmla="*/ 301874 h 7505871"/>
              <a:gd name="connsiteX644" fmla="*/ 2984246 w 8074110"/>
              <a:gd name="connsiteY644" fmla="*/ 10028 h 7505871"/>
              <a:gd name="connsiteX645" fmla="*/ 2922318 w 8074110"/>
              <a:gd name="connsiteY645" fmla="*/ 39446 h 7505871"/>
              <a:gd name="connsiteX646" fmla="*/ 2779879 w 8074110"/>
              <a:gd name="connsiteY646" fmla="*/ 285618 h 7505871"/>
              <a:gd name="connsiteX647" fmla="*/ 2736527 w 8074110"/>
              <a:gd name="connsiteY647" fmla="*/ 306519 h 7505871"/>
              <a:gd name="connsiteX648" fmla="*/ 2190770 w 8074110"/>
              <a:gd name="connsiteY648" fmla="*/ 240718 h 7505871"/>
              <a:gd name="connsiteX649" fmla="*/ 2157482 w 8074110"/>
              <a:gd name="connsiteY649" fmla="*/ 207430 h 7505871"/>
              <a:gd name="connsiteX650" fmla="*/ 2173739 w 8074110"/>
              <a:gd name="connsiteY650" fmla="*/ 124598 h 7505871"/>
              <a:gd name="connsiteX651" fmla="*/ 2247281 w 8074110"/>
              <a:gd name="connsiteY651" fmla="*/ 8481 h 7505871"/>
              <a:gd name="connsiteX652" fmla="*/ 2202382 w 8074110"/>
              <a:gd name="connsiteY652" fmla="*/ 13126 h 7505871"/>
              <a:gd name="connsiteX653" fmla="*/ 2109488 w 8074110"/>
              <a:gd name="connsiteY653" fmla="*/ 196594 h 7505871"/>
              <a:gd name="connsiteX654" fmla="*/ 2073878 w 8074110"/>
              <a:gd name="connsiteY654" fmla="*/ 223687 h 7505871"/>
              <a:gd name="connsiteX655" fmla="*/ 1782807 w 8074110"/>
              <a:gd name="connsiteY655" fmla="*/ 178015 h 7505871"/>
              <a:gd name="connsiteX656" fmla="*/ 1743327 w 8074110"/>
              <a:gd name="connsiteY656" fmla="*/ 94408 h 7505871"/>
              <a:gd name="connsiteX657" fmla="*/ 1789774 w 8074110"/>
              <a:gd name="connsiteY657" fmla="*/ 10803 h 7505871"/>
              <a:gd name="connsiteX658" fmla="*/ 1709266 w 8074110"/>
              <a:gd name="connsiteY658" fmla="*/ 48736 h 7505871"/>
              <a:gd name="connsiteX659" fmla="*/ 1667462 w 8074110"/>
              <a:gd name="connsiteY659" fmla="*/ 127696 h 7505871"/>
              <a:gd name="connsiteX660" fmla="*/ 1618692 w 8074110"/>
              <a:gd name="connsiteY660" fmla="*/ 152469 h 7505871"/>
              <a:gd name="connsiteX661" fmla="*/ 853860 w 8074110"/>
              <a:gd name="connsiteY661" fmla="*/ 29382 h 7505871"/>
              <a:gd name="connsiteX662" fmla="*/ 474537 w 8074110"/>
              <a:gd name="connsiteY662" fmla="*/ 9256 h 7505871"/>
              <a:gd name="connsiteX663" fmla="*/ 493891 w 8074110"/>
              <a:gd name="connsiteY663" fmla="*/ 12351 h 7505871"/>
              <a:gd name="connsiteX664" fmla="*/ 733870 w 8074110"/>
              <a:gd name="connsiteY664" fmla="*/ 40994 h 7505871"/>
              <a:gd name="connsiteX665" fmla="*/ 1561409 w 8074110"/>
              <a:gd name="connsiteY665" fmla="*/ 171820 h 7505871"/>
              <a:gd name="connsiteX666" fmla="*/ 1631854 w 8074110"/>
              <a:gd name="connsiteY666" fmla="*/ 187304 h 7505871"/>
              <a:gd name="connsiteX667" fmla="*/ 1772742 w 8074110"/>
              <a:gd name="connsiteY667" fmla="*/ 322001 h 7505871"/>
              <a:gd name="connsiteX668" fmla="*/ 1567601 w 8074110"/>
              <a:gd name="connsiteY668" fmla="*/ 346774 h 7505871"/>
              <a:gd name="connsiteX669" fmla="*/ 1264918 w 8074110"/>
              <a:gd name="connsiteY669" fmla="*/ 319678 h 7505871"/>
              <a:gd name="connsiteX670" fmla="*/ 966880 w 8074110"/>
              <a:gd name="connsiteY670" fmla="*/ 322776 h 7505871"/>
              <a:gd name="connsiteX671" fmla="*/ 839151 w 8074110"/>
              <a:gd name="connsiteY671" fmla="*/ 293357 h 7505871"/>
              <a:gd name="connsiteX672" fmla="*/ 116893 w 8074110"/>
              <a:gd name="connsiteY672" fmla="*/ 13126 h 7505871"/>
              <a:gd name="connsiteX673" fmla="*/ 0 w 8074110"/>
              <a:gd name="connsiteY673" fmla="*/ 6159 h 7505871"/>
              <a:gd name="connsiteX674" fmla="*/ 30191 w 8074110"/>
              <a:gd name="connsiteY674" fmla="*/ 27060 h 7505871"/>
              <a:gd name="connsiteX675" fmla="*/ 863149 w 8074110"/>
              <a:gd name="connsiteY675" fmla="*/ 349096 h 7505871"/>
              <a:gd name="connsiteX676" fmla="*/ 2691628 w 8074110"/>
              <a:gd name="connsiteY676" fmla="*/ 1437513 h 7505871"/>
              <a:gd name="connsiteX677" fmla="*/ 2729173 w 8074110"/>
              <a:gd name="connsiteY677" fmla="*/ 1480575 h 7505871"/>
              <a:gd name="connsiteX678" fmla="*/ 2737964 w 8074110"/>
              <a:gd name="connsiteY678" fmla="*/ 1521053 h 7505871"/>
              <a:gd name="connsiteX679" fmla="*/ 2751607 w 8074110"/>
              <a:gd name="connsiteY679" fmla="*/ 1513346 h 7505871"/>
              <a:gd name="connsiteX680" fmla="*/ 2789941 w 8074110"/>
              <a:gd name="connsiteY680" fmla="*/ 1581205 h 7505871"/>
              <a:gd name="connsiteX681" fmla="*/ 2789941 w 8074110"/>
              <a:gd name="connsiteY681" fmla="*/ 1521120 h 7505871"/>
              <a:gd name="connsiteX682" fmla="*/ 3149135 w 8074110"/>
              <a:gd name="connsiteY682" fmla="*/ 1826898 h 7505871"/>
              <a:gd name="connsiteX683" fmla="*/ 3180873 w 8074110"/>
              <a:gd name="connsiteY683" fmla="*/ 1850896 h 7505871"/>
              <a:gd name="connsiteX684" fmla="*/ 3685603 w 8074110"/>
              <a:gd name="connsiteY684" fmla="*/ 2128807 h 7505871"/>
              <a:gd name="connsiteX685" fmla="*/ 4074212 w 8074110"/>
              <a:gd name="connsiteY685" fmla="*/ 2380398 h 7505871"/>
              <a:gd name="connsiteX686" fmla="*/ 4482176 w 8074110"/>
              <a:gd name="connsiteY686" fmla="*/ 2882804 h 7505871"/>
              <a:gd name="connsiteX687" fmla="*/ 4615325 w 8074110"/>
              <a:gd name="connsiteY687" fmla="*/ 3032983 h 7505871"/>
              <a:gd name="connsiteX688" fmla="*/ 4938909 w 8074110"/>
              <a:gd name="connsiteY688" fmla="*/ 3311666 h 7505871"/>
              <a:gd name="connsiteX689" fmla="*/ 5464539 w 8074110"/>
              <a:gd name="connsiteY689" fmla="*/ 3821815 h 7505871"/>
              <a:gd name="connsiteX690" fmla="*/ 5862439 w 8074110"/>
              <a:gd name="connsiteY690" fmla="*/ 4371442 h 7505871"/>
              <a:gd name="connsiteX691" fmla="*/ 5925142 w 8074110"/>
              <a:gd name="connsiteY691" fmla="*/ 4423309 h 7505871"/>
              <a:gd name="connsiteX692" fmla="*/ 5960752 w 8074110"/>
              <a:gd name="connsiteY692" fmla="*/ 4439565 h 7505871"/>
              <a:gd name="connsiteX693" fmla="*/ 6221633 w 8074110"/>
              <a:gd name="connsiteY693" fmla="*/ 4609099 h 7505871"/>
              <a:gd name="connsiteX694" fmla="*/ 6602500 w 8074110"/>
              <a:gd name="connsiteY694" fmla="*/ 4887784 h 7505871"/>
              <a:gd name="connsiteX695" fmla="*/ 7161419 w 8074110"/>
              <a:gd name="connsiteY695" fmla="*/ 5593785 h 7505871"/>
              <a:gd name="connsiteX696" fmla="*/ 7807037 w 8074110"/>
              <a:gd name="connsiteY696" fmla="*/ 6708523 h 7505871"/>
              <a:gd name="connsiteX697" fmla="*/ 7824068 w 8074110"/>
              <a:gd name="connsiteY697" fmla="*/ 6754970 h 7505871"/>
              <a:gd name="connsiteX698" fmla="*/ 7999795 w 8074110"/>
              <a:gd name="connsiteY698" fmla="*/ 7317758 h 7505871"/>
              <a:gd name="connsiteX699" fmla="*/ 8071787 w 8074110"/>
              <a:gd name="connsiteY699" fmla="*/ 7505871 h 7505871"/>
              <a:gd name="connsiteX700" fmla="*/ 8071787 w 8074110"/>
              <a:gd name="connsiteY700" fmla="*/ 7399815 h 7505871"/>
              <a:gd name="connsiteX701" fmla="*/ 7950250 w 8074110"/>
              <a:gd name="connsiteY701" fmla="*/ 7039849 h 7505871"/>
              <a:gd name="connsiteX702" fmla="*/ 7865096 w 8074110"/>
              <a:gd name="connsiteY702" fmla="*/ 6744905 h 7505871"/>
              <a:gd name="connsiteX703" fmla="*/ 7863548 w 8074110"/>
              <a:gd name="connsiteY703" fmla="*/ 6706200 h 7505871"/>
              <a:gd name="connsiteX704" fmla="*/ 8043144 w 8074110"/>
              <a:gd name="connsiteY704" fmla="*/ 6277336 h 7505871"/>
              <a:gd name="connsiteX705" fmla="*/ 8072562 w 8074110"/>
              <a:gd name="connsiteY705" fmla="*/ 6272691 h 7505871"/>
              <a:gd name="connsiteX706" fmla="*/ 8072562 w 8074110"/>
              <a:gd name="connsiteY706" fmla="*/ 6153476 h 7505871"/>
              <a:gd name="connsiteX707" fmla="*/ 8052434 w 8074110"/>
              <a:gd name="connsiteY707" fmla="*/ 6144959 h 7505871"/>
              <a:gd name="connsiteX708" fmla="*/ 7593379 w 8074110"/>
              <a:gd name="connsiteY708" fmla="*/ 5359998 h 7505871"/>
              <a:gd name="connsiteX709" fmla="*/ 7591831 w 8074110"/>
              <a:gd name="connsiteY709" fmla="*/ 5353806 h 7505871"/>
              <a:gd name="connsiteX710" fmla="*/ 8052434 w 8074110"/>
              <a:gd name="connsiteY710" fmla="*/ 5624748 h 7505871"/>
              <a:gd name="connsiteX711" fmla="*/ 8072562 w 8074110"/>
              <a:gd name="connsiteY711" fmla="*/ 5650297 h 7505871"/>
              <a:gd name="connsiteX712" fmla="*/ 8072562 w 8074110"/>
              <a:gd name="connsiteY712" fmla="*/ 5564367 h 7505871"/>
              <a:gd name="connsiteX713" fmla="*/ 8059401 w 8074110"/>
              <a:gd name="connsiteY713" fmla="*/ 5555078 h 7505871"/>
              <a:gd name="connsiteX714" fmla="*/ 7759043 w 8074110"/>
              <a:gd name="connsiteY714" fmla="*/ 5365418 h 7505871"/>
              <a:gd name="connsiteX715" fmla="*/ 7623569 w 8074110"/>
              <a:gd name="connsiteY715" fmla="*/ 5314326 h 7505871"/>
              <a:gd name="connsiteX716" fmla="*/ 7605765 w 8074110"/>
              <a:gd name="connsiteY716" fmla="*/ 5269426 h 7505871"/>
              <a:gd name="connsiteX717" fmla="*/ 7917737 w 8074110"/>
              <a:gd name="connsiteY717" fmla="*/ 4875397 h 7505871"/>
              <a:gd name="connsiteX718" fmla="*/ 8072562 w 8074110"/>
              <a:gd name="connsiteY718" fmla="*/ 4774761 h 7505871"/>
              <a:gd name="connsiteX719" fmla="*/ 8072562 w 8074110"/>
              <a:gd name="connsiteY719" fmla="*/ 4715155 h 7505871"/>
              <a:gd name="connsiteX720" fmla="*/ 7588734 w 8074110"/>
              <a:gd name="connsiteY720" fmla="*/ 5193561 h 7505871"/>
              <a:gd name="connsiteX721" fmla="*/ 7574027 w 8074110"/>
              <a:gd name="connsiteY721" fmla="*/ 5226849 h 7505871"/>
              <a:gd name="connsiteX722" fmla="*/ 7567060 w 8074110"/>
              <a:gd name="connsiteY722" fmla="*/ 5232269 h 7505871"/>
              <a:gd name="connsiteX723" fmla="*/ 7550804 w 8074110"/>
              <a:gd name="connsiteY723" fmla="*/ 5128536 h 7505871"/>
              <a:gd name="connsiteX724" fmla="*/ 7476486 w 8074110"/>
              <a:gd name="connsiteY724" fmla="*/ 4561102 h 7505871"/>
              <a:gd name="connsiteX725" fmla="*/ 7512871 w 8074110"/>
              <a:gd name="connsiteY725" fmla="*/ 4526267 h 7505871"/>
              <a:gd name="connsiteX726" fmla="*/ 7744334 w 8074110"/>
              <a:gd name="connsiteY726" fmla="*/ 4535557 h 7505871"/>
              <a:gd name="connsiteX727" fmla="*/ 8072562 w 8074110"/>
              <a:gd name="connsiteY727" fmla="*/ 4622258 h 7505871"/>
              <a:gd name="connsiteX728" fmla="*/ 8072562 w 8074110"/>
              <a:gd name="connsiteY728" fmla="*/ 4568844 h 7505871"/>
              <a:gd name="connsiteX729" fmla="*/ 7770654 w 8074110"/>
              <a:gd name="connsiteY729" fmla="*/ 4499174 h 7505871"/>
              <a:gd name="connsiteX730" fmla="*/ 7519838 w 8074110"/>
              <a:gd name="connsiteY730" fmla="*/ 4483690 h 7505871"/>
              <a:gd name="connsiteX731" fmla="*/ 7461005 w 8074110"/>
              <a:gd name="connsiteY731" fmla="*/ 4427179 h 7505871"/>
              <a:gd name="connsiteX732" fmla="*/ 7389784 w 8074110"/>
              <a:gd name="connsiteY732" fmla="*/ 3848909 h 7505871"/>
              <a:gd name="connsiteX733" fmla="*/ 7420750 w 8074110"/>
              <a:gd name="connsiteY733" fmla="*/ 3808654 h 7505871"/>
              <a:gd name="connsiteX734" fmla="*/ 7762912 w 8074110"/>
              <a:gd name="connsiteY734" fmla="*/ 3749823 h 7505871"/>
              <a:gd name="connsiteX735" fmla="*/ 8072562 w 8074110"/>
              <a:gd name="connsiteY735" fmla="*/ 3759884 h 7505871"/>
              <a:gd name="connsiteX736" fmla="*/ 8072562 w 8074110"/>
              <a:gd name="connsiteY736" fmla="*/ 3713438 h 7505871"/>
              <a:gd name="connsiteX737" fmla="*/ 7848067 w 8074110"/>
              <a:gd name="connsiteY737" fmla="*/ 3704924 h 7505871"/>
              <a:gd name="connsiteX738" fmla="*/ 7498162 w 8074110"/>
              <a:gd name="connsiteY738" fmla="*/ 3756790 h 7505871"/>
              <a:gd name="connsiteX739" fmla="*/ 7406041 w 8074110"/>
              <a:gd name="connsiteY739" fmla="*/ 3768402 h 7505871"/>
              <a:gd name="connsiteX740" fmla="*/ 7376625 w 8074110"/>
              <a:gd name="connsiteY740" fmla="*/ 3743628 h 7505871"/>
              <a:gd name="connsiteX741" fmla="*/ 7317791 w 8074110"/>
              <a:gd name="connsiteY741" fmla="*/ 3277606 h 7505871"/>
              <a:gd name="connsiteX742" fmla="*/ 7329403 w 8074110"/>
              <a:gd name="connsiteY742" fmla="*/ 3245093 h 7505871"/>
              <a:gd name="connsiteX743" fmla="*/ 7556221 w 8074110"/>
              <a:gd name="connsiteY743" fmla="*/ 3145229 h 7505871"/>
              <a:gd name="connsiteX744" fmla="*/ 8072562 w 8074110"/>
              <a:gd name="connsiteY744" fmla="*/ 3045368 h 7505871"/>
              <a:gd name="connsiteX745" fmla="*/ 8072562 w 8074110"/>
              <a:gd name="connsiteY745" fmla="*/ 3005888 h 7505871"/>
              <a:gd name="connsiteX746" fmla="*/ 7445521 w 8074110"/>
              <a:gd name="connsiteY746" fmla="*/ 3144457 h 7505871"/>
              <a:gd name="connsiteX747" fmla="*/ 7328628 w 8074110"/>
              <a:gd name="connsiteY747" fmla="*/ 3199420 h 7505871"/>
              <a:gd name="connsiteX748" fmla="*/ 7304630 w 8074110"/>
              <a:gd name="connsiteY748" fmla="*/ 3186259 h 7505871"/>
              <a:gd name="connsiteX749" fmla="*/ 7258183 w 8074110"/>
              <a:gd name="connsiteY749" fmla="*/ 2868867 h 7505871"/>
              <a:gd name="connsiteX750" fmla="*/ 7267472 w 8074110"/>
              <a:gd name="connsiteY750" fmla="*/ 2846419 h 7505871"/>
              <a:gd name="connsiteX751" fmla="*/ 7736592 w 8074110"/>
              <a:gd name="connsiteY751" fmla="*/ 2501935 h 7505871"/>
              <a:gd name="connsiteX752" fmla="*/ 8072562 w 8074110"/>
              <a:gd name="connsiteY752" fmla="*/ 2323111 h 7505871"/>
              <a:gd name="connsiteX753" fmla="*/ 8072562 w 8074110"/>
              <a:gd name="connsiteY753" fmla="*/ 2263504 h 7505871"/>
              <a:gd name="connsiteX754" fmla="*/ 7247346 w 8074110"/>
              <a:gd name="connsiteY754" fmla="*/ 2789134 h 7505871"/>
              <a:gd name="connsiteX755" fmla="*/ 7204769 w 8074110"/>
              <a:gd name="connsiteY755" fmla="*/ 2536769 h 7505871"/>
              <a:gd name="connsiteX756" fmla="*/ 7194707 w 8074110"/>
              <a:gd name="connsiteY756" fmla="*/ 2481808 h 7505871"/>
              <a:gd name="connsiteX757" fmla="*/ 7218703 w 8074110"/>
              <a:gd name="connsiteY757" fmla="*/ 2341689 h 7505871"/>
              <a:gd name="connsiteX758" fmla="*/ 7498162 w 8074110"/>
              <a:gd name="connsiteY758" fmla="*/ 2079261 h 7505871"/>
              <a:gd name="connsiteX759" fmla="*/ 7934769 w 8074110"/>
              <a:gd name="connsiteY759" fmla="*/ 1906633 h 7505871"/>
              <a:gd name="connsiteX760" fmla="*/ 7950250 w 8074110"/>
              <a:gd name="connsiteY760" fmla="*/ 1901988 h 7505871"/>
              <a:gd name="connsiteX761" fmla="*/ 8072562 w 8074110"/>
              <a:gd name="connsiteY761" fmla="*/ 1913600 h 7505871"/>
              <a:gd name="connsiteX762" fmla="*/ 8072562 w 8074110"/>
              <a:gd name="connsiteY762" fmla="*/ 1860961 h 7505871"/>
              <a:gd name="connsiteX763" fmla="*/ 7922382 w 8074110"/>
              <a:gd name="connsiteY763" fmla="*/ 1541246 h 7505871"/>
              <a:gd name="connsiteX764" fmla="*/ 8023793 w 8074110"/>
              <a:gd name="connsiteY764" fmla="*/ 1045033 h 7505871"/>
              <a:gd name="connsiteX765" fmla="*/ 8072562 w 8074110"/>
              <a:gd name="connsiteY765" fmla="*/ 933558 h 7505871"/>
              <a:gd name="connsiteX766" fmla="*/ 8072562 w 8074110"/>
              <a:gd name="connsiteY766" fmla="*/ 834472 h 7505871"/>
              <a:gd name="connsiteX767" fmla="*/ 8057853 w 8074110"/>
              <a:gd name="connsiteY767" fmla="*/ 850729 h 7505871"/>
              <a:gd name="connsiteX768" fmla="*/ 7875935 w 8074110"/>
              <a:gd name="connsiteY768" fmla="*/ 1487832 h 7505871"/>
              <a:gd name="connsiteX769" fmla="*/ 7917737 w 8074110"/>
              <a:gd name="connsiteY769" fmla="*/ 1746388 h 7505871"/>
              <a:gd name="connsiteX770" fmla="*/ 7834133 w 8074110"/>
              <a:gd name="connsiteY770" fmla="*/ 1685234 h 7505871"/>
              <a:gd name="connsiteX771" fmla="*/ 7668469 w 8074110"/>
              <a:gd name="connsiteY771" fmla="*/ 1563695 h 7505871"/>
              <a:gd name="connsiteX772" fmla="*/ 7553899 w 8074110"/>
              <a:gd name="connsiteY772" fmla="*/ 1286560 h 7505871"/>
              <a:gd name="connsiteX773" fmla="*/ 7736592 w 8074110"/>
              <a:gd name="connsiteY773" fmla="*/ 785700 h 7505871"/>
              <a:gd name="connsiteX774" fmla="*/ 7778394 w 8074110"/>
              <a:gd name="connsiteY774" fmla="*/ 759382 h 7505871"/>
              <a:gd name="connsiteX775" fmla="*/ 8041597 w 8074110"/>
              <a:gd name="connsiteY775" fmla="*/ 728417 h 7505871"/>
              <a:gd name="connsiteX776" fmla="*/ 8074110 w 8074110"/>
              <a:gd name="connsiteY776" fmla="*/ 722222 h 7505871"/>
              <a:gd name="connsiteX777" fmla="*/ 8074110 w 8074110"/>
              <a:gd name="connsiteY777" fmla="*/ 688937 h 7505871"/>
              <a:gd name="connsiteX778" fmla="*/ 7787683 w 8074110"/>
              <a:gd name="connsiteY778" fmla="*/ 719127 h 7505871"/>
              <a:gd name="connsiteX779" fmla="*/ 7550029 w 8074110"/>
              <a:gd name="connsiteY779" fmla="*/ 603007 h 7505871"/>
              <a:gd name="connsiteX780" fmla="*/ 7534545 w 8074110"/>
              <a:gd name="connsiteY780" fmla="*/ 359158 h 7505871"/>
              <a:gd name="connsiteX781" fmla="*/ 7626666 w 8074110"/>
              <a:gd name="connsiteY781" fmla="*/ 251555 h 7505871"/>
              <a:gd name="connsiteX782" fmla="*/ 7819424 w 8074110"/>
              <a:gd name="connsiteY782" fmla="*/ 127696 h 7505871"/>
              <a:gd name="connsiteX783" fmla="*/ 7926252 w 8074110"/>
              <a:gd name="connsiteY783" fmla="*/ 76604 h 7505871"/>
              <a:gd name="connsiteX784" fmla="*/ 8074110 w 8074110"/>
              <a:gd name="connsiteY784" fmla="*/ 636295 h 7505871"/>
              <a:gd name="connsiteX785" fmla="*/ 8074110 w 8074110"/>
              <a:gd name="connsiteY785" fmla="*/ 589848 h 7505871"/>
              <a:gd name="connsiteX786" fmla="*/ 8012954 w 8074110"/>
              <a:gd name="connsiteY786" fmla="*/ 46414 h 7505871"/>
              <a:gd name="connsiteX787" fmla="*/ 8071012 w 8074110"/>
              <a:gd name="connsiteY787" fmla="*/ 11578 h 7505871"/>
              <a:gd name="connsiteX788" fmla="*/ 8071012 w 8074110"/>
              <a:gd name="connsiteY788" fmla="*/ 4611 h 7505871"/>
              <a:gd name="connsiteX789" fmla="*/ 7829488 w 8074110"/>
              <a:gd name="connsiteY789" fmla="*/ 4611 h 7505871"/>
              <a:gd name="connsiteX790" fmla="*/ 7829488 w 8074110"/>
              <a:gd name="connsiteY790" fmla="*/ 10028 h 7505871"/>
              <a:gd name="connsiteX791" fmla="*/ 7950250 w 8074110"/>
              <a:gd name="connsiteY791" fmla="*/ 17770 h 7505871"/>
              <a:gd name="connsiteX792" fmla="*/ 7735817 w 8074110"/>
              <a:gd name="connsiteY792" fmla="*/ 131568 h 7505871"/>
              <a:gd name="connsiteX793" fmla="*/ 7637503 w 8074110"/>
              <a:gd name="connsiteY793" fmla="*/ 166403 h 7505871"/>
              <a:gd name="connsiteX794" fmla="*/ 6933826 w 8074110"/>
              <a:gd name="connsiteY794" fmla="*/ 19318 h 7505871"/>
              <a:gd name="connsiteX795" fmla="*/ 6868026 w 8074110"/>
              <a:gd name="connsiteY795" fmla="*/ 8481 h 7505871"/>
              <a:gd name="connsiteX796" fmla="*/ 7534545 w 8074110"/>
              <a:gd name="connsiteY796" fmla="*/ 226009 h 7505871"/>
              <a:gd name="connsiteX797" fmla="*/ 7524483 w 8074110"/>
              <a:gd name="connsiteY797" fmla="*/ 237621 h 7505871"/>
              <a:gd name="connsiteX798" fmla="*/ 7244249 w 8074110"/>
              <a:gd name="connsiteY798" fmla="*/ 413347 h 7505871"/>
              <a:gd name="connsiteX799" fmla="*/ 7223348 w 8074110"/>
              <a:gd name="connsiteY799" fmla="*/ 421864 h 7505871"/>
              <a:gd name="connsiteX800" fmla="*/ 6830868 w 8074110"/>
              <a:gd name="connsiteY800" fmla="*/ 303422 h 7505871"/>
              <a:gd name="connsiteX801" fmla="*/ 6813837 w 8074110"/>
              <a:gd name="connsiteY801" fmla="*/ 261619 h 7505871"/>
              <a:gd name="connsiteX802" fmla="*/ 6854092 w 8074110"/>
              <a:gd name="connsiteY802" fmla="*/ 26285 h 7505871"/>
              <a:gd name="connsiteX803" fmla="*/ 6850222 w 8074110"/>
              <a:gd name="connsiteY803" fmla="*/ 3836 h 7505871"/>
              <a:gd name="connsiteX804" fmla="*/ 6830299 w 8074110"/>
              <a:gd name="connsiteY804"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69775 w 8074110"/>
              <a:gd name="connsiteY519" fmla="*/ 1441634 h 7505871"/>
              <a:gd name="connsiteX520" fmla="*/ 2735668 w 8074110"/>
              <a:gd name="connsiteY520" fmla="*/ 1405257 h 7505871"/>
              <a:gd name="connsiteX521" fmla="*/ 2735752 w 8074110"/>
              <a:gd name="connsiteY521" fmla="*/ 1415837 h 7505871"/>
              <a:gd name="connsiteX522" fmla="*/ 1008685 w 8074110"/>
              <a:gd name="connsiteY522" fmla="*/ 367675 h 7505871"/>
              <a:gd name="connsiteX523" fmla="*/ 1011007 w 8074110"/>
              <a:gd name="connsiteY523" fmla="*/ 356836 h 7505871"/>
              <a:gd name="connsiteX524" fmla="*/ 1210729 w 8074110"/>
              <a:gd name="connsiteY524" fmla="*/ 356836 h 7505871"/>
              <a:gd name="connsiteX525" fmla="*/ 2855742 w 8074110"/>
              <a:gd name="connsiteY525" fmla="*/ 349869 h 7505871"/>
              <a:gd name="connsiteX526" fmla="*/ 2975732 w 8074110"/>
              <a:gd name="connsiteY526" fmla="*/ 357611 h 7505871"/>
              <a:gd name="connsiteX527" fmla="*/ 3563291 w 8074110"/>
              <a:gd name="connsiteY527" fmla="*/ 403285 h 7505871"/>
              <a:gd name="connsiteX528" fmla="*/ 3644576 w 8074110"/>
              <a:gd name="connsiteY528" fmla="*/ 434248 h 7505871"/>
              <a:gd name="connsiteX529" fmla="*/ 3996800 w 8074110"/>
              <a:gd name="connsiteY529" fmla="*/ 962976 h 7505871"/>
              <a:gd name="connsiteX530" fmla="*/ 4018476 w 8074110"/>
              <a:gd name="connsiteY530" fmla="*/ 1285785 h 7505871"/>
              <a:gd name="connsiteX531" fmla="*/ 4015379 w 8074110"/>
              <a:gd name="connsiteY531" fmla="*/ 1554405 h 7505871"/>
              <a:gd name="connsiteX532" fmla="*/ 3987511 w 8074110"/>
              <a:gd name="connsiteY532" fmla="*/ 1588468 h 7505871"/>
              <a:gd name="connsiteX533" fmla="*/ 3505232 w 8074110"/>
              <a:gd name="connsiteY533" fmla="*/ 1706136 h 7505871"/>
              <a:gd name="connsiteX534" fmla="*/ 3467300 w 8074110"/>
              <a:gd name="connsiteY534" fmla="*/ 1688329 h 7505871"/>
              <a:gd name="connsiteX535" fmla="*/ 3434787 w 8074110"/>
              <a:gd name="connsiteY535" fmla="*/ 1526537 h 7505871"/>
              <a:gd name="connsiteX536" fmla="*/ 2878193 w 8074110"/>
              <a:gd name="connsiteY536" fmla="*/ 380834 h 7505871"/>
              <a:gd name="connsiteX537" fmla="*/ 2855742 w 8074110"/>
              <a:gd name="connsiteY537" fmla="*/ 356063 h 7505871"/>
              <a:gd name="connsiteX538" fmla="*/ 2855742 w 8074110"/>
              <a:gd name="connsiteY538" fmla="*/ 349869 h 7505871"/>
              <a:gd name="connsiteX539" fmla="*/ 6802225 w 8074110"/>
              <a:gd name="connsiteY539" fmla="*/ 332065 h 7505871"/>
              <a:gd name="connsiteX540" fmla="*/ 7036785 w 8074110"/>
              <a:gd name="connsiteY540" fmla="*/ 431153 h 7505871"/>
              <a:gd name="connsiteX541" fmla="*/ 7148257 w 8074110"/>
              <a:gd name="connsiteY541" fmla="*/ 445088 h 7505871"/>
              <a:gd name="connsiteX542" fmla="*/ 7169934 w 8074110"/>
              <a:gd name="connsiteY542" fmla="*/ 455924 h 7505871"/>
              <a:gd name="connsiteX543" fmla="*/ 7157547 w 8074110"/>
              <a:gd name="connsiteY543" fmla="*/ 479923 h 7505871"/>
              <a:gd name="connsiteX544" fmla="*/ 7014334 w 8074110"/>
              <a:gd name="connsiteY544" fmla="*/ 603007 h 7505871"/>
              <a:gd name="connsiteX545" fmla="*/ 6878090 w 8074110"/>
              <a:gd name="connsiteY545" fmla="*/ 617716 h 7505871"/>
              <a:gd name="connsiteX546" fmla="*/ 6844027 w 8074110"/>
              <a:gd name="connsiteY546" fmla="*/ 605330 h 7505871"/>
              <a:gd name="connsiteX547" fmla="*/ 6783646 w 8074110"/>
              <a:gd name="connsiteY547" fmla="*/ 502371 h 7505871"/>
              <a:gd name="connsiteX548" fmla="*/ 6802225 w 8074110"/>
              <a:gd name="connsiteY548" fmla="*/ 332065 h 7505871"/>
              <a:gd name="connsiteX549" fmla="*/ 2216316 w 8074110"/>
              <a:gd name="connsiteY549" fmla="*/ 277101 h 7505871"/>
              <a:gd name="connsiteX550" fmla="*/ 2451651 w 8074110"/>
              <a:gd name="connsiteY550" fmla="*/ 305744 h 7505871"/>
              <a:gd name="connsiteX551" fmla="*/ 2734980 w 8074110"/>
              <a:gd name="connsiteY551" fmla="*/ 335935 h 7505871"/>
              <a:gd name="connsiteX552" fmla="*/ 2836388 w 8074110"/>
              <a:gd name="connsiteY552" fmla="*/ 411800 h 7505871"/>
              <a:gd name="connsiteX553" fmla="*/ 3379825 w 8074110"/>
              <a:gd name="connsiteY553" fmla="*/ 1528087 h 7505871"/>
              <a:gd name="connsiteX554" fmla="*/ 3353505 w 8074110"/>
              <a:gd name="connsiteY554" fmla="*/ 1494024 h 7505871"/>
              <a:gd name="connsiteX555" fmla="*/ 2817037 w 8074110"/>
              <a:gd name="connsiteY555" fmla="*/ 788798 h 7505871"/>
              <a:gd name="connsiteX556" fmla="*/ 2800780 w 8074110"/>
              <a:gd name="connsiteY556" fmla="*/ 751640 h 7505871"/>
              <a:gd name="connsiteX557" fmla="*/ 2805900 w 8074110"/>
              <a:gd name="connsiteY557" fmla="*/ 695324 h 7505871"/>
              <a:gd name="connsiteX558" fmla="*/ 2753751 w 8074110"/>
              <a:gd name="connsiteY558" fmla="*/ 695324 h 7505871"/>
              <a:gd name="connsiteX559" fmla="*/ 2751236 w 8074110"/>
              <a:gd name="connsiteY559" fmla="*/ 721450 h 7505871"/>
              <a:gd name="connsiteX560" fmla="*/ 2216316 w 8074110"/>
              <a:gd name="connsiteY560" fmla="*/ 277101 h 7505871"/>
              <a:gd name="connsiteX561" fmla="*/ 7517516 w 8074110"/>
              <a:gd name="connsiteY561" fmla="*/ 277101 h 7505871"/>
              <a:gd name="connsiteX562" fmla="*/ 7651440 w 8074110"/>
              <a:gd name="connsiteY562" fmla="*/ 726094 h 7505871"/>
              <a:gd name="connsiteX563" fmla="*/ 7406816 w 8074110"/>
              <a:gd name="connsiteY563" fmla="*/ 760155 h 7505871"/>
              <a:gd name="connsiteX564" fmla="*/ 7295343 w 8074110"/>
              <a:gd name="connsiteY564" fmla="*/ 776411 h 7505871"/>
              <a:gd name="connsiteX565" fmla="*/ 7250443 w 8074110"/>
              <a:gd name="connsiteY565" fmla="*/ 758607 h 7505871"/>
              <a:gd name="connsiteX566" fmla="*/ 7202446 w 8074110"/>
              <a:gd name="connsiteY566" fmla="*/ 573592 h 7505871"/>
              <a:gd name="connsiteX567" fmla="*/ 7277537 w 8074110"/>
              <a:gd name="connsiteY567" fmla="*/ 427281 h 7505871"/>
              <a:gd name="connsiteX568" fmla="*/ 7493517 w 8074110"/>
              <a:gd name="connsiteY568" fmla="*/ 286390 h 7505871"/>
              <a:gd name="connsiteX569" fmla="*/ 7517516 w 8074110"/>
              <a:gd name="connsiteY569" fmla="*/ 277101 h 7505871"/>
              <a:gd name="connsiteX570" fmla="*/ 1725523 w 8074110"/>
              <a:gd name="connsiteY570" fmla="*/ 200464 h 7505871"/>
              <a:gd name="connsiteX571" fmla="*/ 1922923 w 8074110"/>
              <a:gd name="connsiteY571" fmla="*/ 231429 h 7505871"/>
              <a:gd name="connsiteX572" fmla="*/ 2086264 w 8074110"/>
              <a:gd name="connsiteY572" fmla="*/ 256200 h 7505871"/>
              <a:gd name="connsiteX573" fmla="*/ 2138131 w 8074110"/>
              <a:gd name="connsiteY573" fmla="*/ 284843 h 7505871"/>
              <a:gd name="connsiteX574" fmla="*/ 2200834 w 8074110"/>
              <a:gd name="connsiteY574" fmla="*/ 338257 h 7505871"/>
              <a:gd name="connsiteX575" fmla="*/ 2728013 w 8074110"/>
              <a:gd name="connsiteY575" fmla="*/ 774864 h 7505871"/>
              <a:gd name="connsiteX576" fmla="*/ 2820132 w 8074110"/>
              <a:gd name="connsiteY576" fmla="*/ 871630 h 7505871"/>
              <a:gd name="connsiteX577" fmla="*/ 3416208 w 8074110"/>
              <a:gd name="connsiteY577" fmla="*/ 1705361 h 7505871"/>
              <a:gd name="connsiteX578" fmla="*/ 3403821 w 8074110"/>
              <a:gd name="connsiteY578" fmla="*/ 1733229 h 7505871"/>
              <a:gd name="connsiteX579" fmla="*/ 3220356 w 8074110"/>
              <a:gd name="connsiteY579" fmla="*/ 1788965 h 7505871"/>
              <a:gd name="connsiteX580" fmla="*/ 3183971 w 8074110"/>
              <a:gd name="connsiteY580" fmla="*/ 1778128 h 7505871"/>
              <a:gd name="connsiteX581" fmla="*/ 2802328 w 8074110"/>
              <a:gd name="connsiteY581" fmla="*/ 1303589 h 7505871"/>
              <a:gd name="connsiteX582" fmla="*/ 2734980 w 8074110"/>
              <a:gd name="connsiteY582" fmla="*/ 1223082 h 7505871"/>
              <a:gd name="connsiteX583" fmla="*/ 1721651 w 8074110"/>
              <a:gd name="connsiteY583" fmla="*/ 208205 h 7505871"/>
              <a:gd name="connsiteX584" fmla="*/ 1725523 w 8074110"/>
              <a:gd name="connsiteY584" fmla="*/ 200464 h 7505871"/>
              <a:gd name="connsiteX585" fmla="*/ 5759578 w 8074110"/>
              <a:gd name="connsiteY585" fmla="*/ 140662 h 7505871"/>
              <a:gd name="connsiteX586" fmla="*/ 5822184 w 8074110"/>
              <a:gd name="connsiteY586" fmla="*/ 174918 h 7505871"/>
              <a:gd name="connsiteX587" fmla="*/ 6050551 w 8074110"/>
              <a:gd name="connsiteY587" fmla="*/ 345224 h 7505871"/>
              <a:gd name="connsiteX588" fmla="*/ 6064485 w 8074110"/>
              <a:gd name="connsiteY588" fmla="*/ 389351 h 7505871"/>
              <a:gd name="connsiteX589" fmla="*/ 5850827 w 8074110"/>
              <a:gd name="connsiteY589" fmla="*/ 619264 h 7505871"/>
              <a:gd name="connsiteX590" fmla="*/ 5812120 w 8074110"/>
              <a:gd name="connsiteY590" fmla="*/ 623909 h 7505871"/>
              <a:gd name="connsiteX591" fmla="*/ 5306617 w 8074110"/>
              <a:gd name="connsiteY591" fmla="*/ 537981 h 7505871"/>
              <a:gd name="connsiteX592" fmla="*/ 5287266 w 8074110"/>
              <a:gd name="connsiteY592" fmla="*/ 532562 h 7505871"/>
              <a:gd name="connsiteX593" fmla="*/ 5484666 w 8074110"/>
              <a:gd name="connsiteY593" fmla="*/ 433476 h 7505871"/>
              <a:gd name="connsiteX594" fmla="*/ 5716131 w 8074110"/>
              <a:gd name="connsiteY594" fmla="*/ 198141 h 7505871"/>
              <a:gd name="connsiteX595" fmla="*/ 5759578 w 8074110"/>
              <a:gd name="connsiteY595" fmla="*/ 140662 h 7505871"/>
              <a:gd name="connsiteX596" fmla="*/ 6792161 w 8074110"/>
              <a:gd name="connsiteY596" fmla="*/ 69637 h 7505871"/>
              <a:gd name="connsiteX597" fmla="*/ 6756550 w 8074110"/>
              <a:gd name="connsiteY597" fmla="*/ 261619 h 7505871"/>
              <a:gd name="connsiteX598" fmla="*/ 6617984 w 8074110"/>
              <a:gd name="connsiteY598" fmla="*/ 446635 h 7505871"/>
              <a:gd name="connsiteX599" fmla="*/ 6420582 w 8074110"/>
              <a:gd name="connsiteY599" fmla="*/ 545724 h 7505871"/>
              <a:gd name="connsiteX600" fmla="*/ 6386520 w 8074110"/>
              <a:gd name="connsiteY600" fmla="*/ 543401 h 7505871"/>
              <a:gd name="connsiteX601" fmla="*/ 6167444 w 8074110"/>
              <a:gd name="connsiteY601" fmla="*/ 376190 h 7505871"/>
              <a:gd name="connsiteX602" fmla="*/ 6792161 w 8074110"/>
              <a:gd name="connsiteY602" fmla="*/ 69637 h 7505871"/>
              <a:gd name="connsiteX603" fmla="*/ 6830299 w 8074110"/>
              <a:gd name="connsiteY603" fmla="*/ 401 h 7505871"/>
              <a:gd name="connsiteX604" fmla="*/ 6773582 w 8074110"/>
              <a:gd name="connsiteY604" fmla="*/ 27835 h 7505871"/>
              <a:gd name="connsiteX605" fmla="*/ 6302140 w 8074110"/>
              <a:gd name="connsiteY605" fmla="*/ 343677 h 7505871"/>
              <a:gd name="connsiteX606" fmla="*/ 6071452 w 8074110"/>
              <a:gd name="connsiteY606" fmla="*/ 304197 h 7505871"/>
              <a:gd name="connsiteX607" fmla="*/ 5949915 w 8074110"/>
              <a:gd name="connsiteY607" fmla="*/ 212850 h 7505871"/>
              <a:gd name="connsiteX608" fmla="*/ 5809025 w 8074110"/>
              <a:gd name="connsiteY608" fmla="*/ 105247 h 7505871"/>
              <a:gd name="connsiteX609" fmla="*/ 6016489 w 8074110"/>
              <a:gd name="connsiteY609" fmla="*/ 8481 h 7505871"/>
              <a:gd name="connsiteX610" fmla="*/ 6001007 w 8074110"/>
              <a:gd name="connsiteY610" fmla="*/ 3061 h 7505871"/>
              <a:gd name="connsiteX611" fmla="*/ 5795091 w 8074110"/>
              <a:gd name="connsiteY611" fmla="*/ 51058 h 7505871"/>
              <a:gd name="connsiteX612" fmla="*/ 5725418 w 8074110"/>
              <a:gd name="connsiteY612" fmla="*/ 40219 h 7505871"/>
              <a:gd name="connsiteX613" fmla="*/ 5613945 w 8074110"/>
              <a:gd name="connsiteY613" fmla="*/ 8481 h 7505871"/>
              <a:gd name="connsiteX614" fmla="*/ 5681293 w 8074110"/>
              <a:gd name="connsiteY614" fmla="*/ 62670 h 7505871"/>
              <a:gd name="connsiteX615" fmla="*/ 5692905 w 8074110"/>
              <a:gd name="connsiteY615" fmla="*/ 126148 h 7505871"/>
              <a:gd name="connsiteX616" fmla="*/ 5659619 w 8074110"/>
              <a:gd name="connsiteY616" fmla="*/ 178787 h 7505871"/>
              <a:gd name="connsiteX617" fmla="*/ 5438219 w 8074110"/>
              <a:gd name="connsiteY617" fmla="*/ 396318 h 7505871"/>
              <a:gd name="connsiteX618" fmla="*/ 5299651 w 8074110"/>
              <a:gd name="connsiteY618" fmla="*/ 465989 h 7505871"/>
              <a:gd name="connsiteX619" fmla="*/ 5051157 w 8074110"/>
              <a:gd name="connsiteY619" fmla="*/ 501599 h 7505871"/>
              <a:gd name="connsiteX620" fmla="*/ 5017869 w 8074110"/>
              <a:gd name="connsiteY620" fmla="*/ 498502 h 7505871"/>
              <a:gd name="connsiteX621" fmla="*/ 4896331 w 8074110"/>
              <a:gd name="connsiteY621" fmla="*/ 483020 h 7505871"/>
              <a:gd name="connsiteX622" fmla="*/ 5006257 w 8074110"/>
              <a:gd name="connsiteY622" fmla="*/ 368448 h 7505871"/>
              <a:gd name="connsiteX623" fmla="*/ 5178888 w 8074110"/>
              <a:gd name="connsiteY623" fmla="*/ 35574 h 7505871"/>
              <a:gd name="connsiteX624" fmla="*/ 5148697 w 8074110"/>
              <a:gd name="connsiteY624" fmla="*/ 4611 h 7505871"/>
              <a:gd name="connsiteX625" fmla="*/ 5130119 w 8074110"/>
              <a:gd name="connsiteY625" fmla="*/ 33252 h 7505871"/>
              <a:gd name="connsiteX626" fmla="*/ 4968327 w 8074110"/>
              <a:gd name="connsiteY626" fmla="*/ 335162 h 7505871"/>
              <a:gd name="connsiteX627" fmla="*/ 4842143 w 8074110"/>
              <a:gd name="connsiteY627" fmla="*/ 457472 h 7505871"/>
              <a:gd name="connsiteX628" fmla="*/ 4792601 w 8074110"/>
              <a:gd name="connsiteY628" fmla="*/ 475278 h 7505871"/>
              <a:gd name="connsiteX629" fmla="*/ 4347477 w 8074110"/>
              <a:gd name="connsiteY629" fmla="*/ 432701 h 7505871"/>
              <a:gd name="connsiteX630" fmla="*/ 4253811 w 8074110"/>
              <a:gd name="connsiteY630" fmla="*/ 421089 h 7505871"/>
              <a:gd name="connsiteX631" fmla="*/ 4693512 w 8074110"/>
              <a:gd name="connsiteY631" fmla="*/ 8481 h 7505871"/>
              <a:gd name="connsiteX632" fmla="*/ 4611455 w 8074110"/>
              <a:gd name="connsiteY632" fmla="*/ 22415 h 7505871"/>
              <a:gd name="connsiteX633" fmla="*/ 4196524 w 8074110"/>
              <a:gd name="connsiteY633" fmla="*/ 402510 h 7505871"/>
              <a:gd name="connsiteX634" fmla="*/ 4148530 w 8074110"/>
              <a:gd name="connsiteY634" fmla="*/ 417219 h 7505871"/>
              <a:gd name="connsiteX635" fmla="*/ 3828041 w 8074110"/>
              <a:gd name="connsiteY635" fmla="*/ 393221 h 7505871"/>
              <a:gd name="connsiteX636" fmla="*/ 3665477 w 8074110"/>
              <a:gd name="connsiteY636" fmla="*/ 380834 h 7505871"/>
              <a:gd name="connsiteX637" fmla="*/ 3924032 w 8074110"/>
              <a:gd name="connsiteY637" fmla="*/ 10028 h 7505871"/>
              <a:gd name="connsiteX638" fmla="*/ 3841203 w 8074110"/>
              <a:gd name="connsiteY638" fmla="*/ 46414 h 7505871"/>
              <a:gd name="connsiteX639" fmla="*/ 3613610 w 8074110"/>
              <a:gd name="connsiteY639" fmla="*/ 359933 h 7505871"/>
              <a:gd name="connsiteX640" fmla="*/ 3573355 w 8074110"/>
              <a:gd name="connsiteY640" fmla="*/ 376190 h 7505871"/>
              <a:gd name="connsiteX641" fmla="*/ 2866581 w 8074110"/>
              <a:gd name="connsiteY641" fmla="*/ 318906 h 7505871"/>
              <a:gd name="connsiteX642" fmla="*/ 2819359 w 8074110"/>
              <a:gd name="connsiteY642" fmla="*/ 301874 h 7505871"/>
              <a:gd name="connsiteX643" fmla="*/ 2984246 w 8074110"/>
              <a:gd name="connsiteY643" fmla="*/ 10028 h 7505871"/>
              <a:gd name="connsiteX644" fmla="*/ 2922318 w 8074110"/>
              <a:gd name="connsiteY644" fmla="*/ 39446 h 7505871"/>
              <a:gd name="connsiteX645" fmla="*/ 2779879 w 8074110"/>
              <a:gd name="connsiteY645" fmla="*/ 285618 h 7505871"/>
              <a:gd name="connsiteX646" fmla="*/ 2736527 w 8074110"/>
              <a:gd name="connsiteY646" fmla="*/ 306519 h 7505871"/>
              <a:gd name="connsiteX647" fmla="*/ 2190770 w 8074110"/>
              <a:gd name="connsiteY647" fmla="*/ 240718 h 7505871"/>
              <a:gd name="connsiteX648" fmla="*/ 2157482 w 8074110"/>
              <a:gd name="connsiteY648" fmla="*/ 207430 h 7505871"/>
              <a:gd name="connsiteX649" fmla="*/ 2173739 w 8074110"/>
              <a:gd name="connsiteY649" fmla="*/ 124598 h 7505871"/>
              <a:gd name="connsiteX650" fmla="*/ 2247281 w 8074110"/>
              <a:gd name="connsiteY650" fmla="*/ 8481 h 7505871"/>
              <a:gd name="connsiteX651" fmla="*/ 2202382 w 8074110"/>
              <a:gd name="connsiteY651" fmla="*/ 13126 h 7505871"/>
              <a:gd name="connsiteX652" fmla="*/ 2109488 w 8074110"/>
              <a:gd name="connsiteY652" fmla="*/ 196594 h 7505871"/>
              <a:gd name="connsiteX653" fmla="*/ 2073878 w 8074110"/>
              <a:gd name="connsiteY653" fmla="*/ 223687 h 7505871"/>
              <a:gd name="connsiteX654" fmla="*/ 1782807 w 8074110"/>
              <a:gd name="connsiteY654" fmla="*/ 178015 h 7505871"/>
              <a:gd name="connsiteX655" fmla="*/ 1743327 w 8074110"/>
              <a:gd name="connsiteY655" fmla="*/ 94408 h 7505871"/>
              <a:gd name="connsiteX656" fmla="*/ 1789774 w 8074110"/>
              <a:gd name="connsiteY656" fmla="*/ 10803 h 7505871"/>
              <a:gd name="connsiteX657" fmla="*/ 1709266 w 8074110"/>
              <a:gd name="connsiteY657" fmla="*/ 48736 h 7505871"/>
              <a:gd name="connsiteX658" fmla="*/ 1667462 w 8074110"/>
              <a:gd name="connsiteY658" fmla="*/ 127696 h 7505871"/>
              <a:gd name="connsiteX659" fmla="*/ 1618692 w 8074110"/>
              <a:gd name="connsiteY659" fmla="*/ 152469 h 7505871"/>
              <a:gd name="connsiteX660" fmla="*/ 853860 w 8074110"/>
              <a:gd name="connsiteY660" fmla="*/ 29382 h 7505871"/>
              <a:gd name="connsiteX661" fmla="*/ 474537 w 8074110"/>
              <a:gd name="connsiteY661" fmla="*/ 9256 h 7505871"/>
              <a:gd name="connsiteX662" fmla="*/ 493891 w 8074110"/>
              <a:gd name="connsiteY662" fmla="*/ 12351 h 7505871"/>
              <a:gd name="connsiteX663" fmla="*/ 733870 w 8074110"/>
              <a:gd name="connsiteY663" fmla="*/ 40994 h 7505871"/>
              <a:gd name="connsiteX664" fmla="*/ 1561409 w 8074110"/>
              <a:gd name="connsiteY664" fmla="*/ 171820 h 7505871"/>
              <a:gd name="connsiteX665" fmla="*/ 1631854 w 8074110"/>
              <a:gd name="connsiteY665" fmla="*/ 187304 h 7505871"/>
              <a:gd name="connsiteX666" fmla="*/ 1772742 w 8074110"/>
              <a:gd name="connsiteY666" fmla="*/ 322001 h 7505871"/>
              <a:gd name="connsiteX667" fmla="*/ 1567601 w 8074110"/>
              <a:gd name="connsiteY667" fmla="*/ 346774 h 7505871"/>
              <a:gd name="connsiteX668" fmla="*/ 1264918 w 8074110"/>
              <a:gd name="connsiteY668" fmla="*/ 319678 h 7505871"/>
              <a:gd name="connsiteX669" fmla="*/ 966880 w 8074110"/>
              <a:gd name="connsiteY669" fmla="*/ 322776 h 7505871"/>
              <a:gd name="connsiteX670" fmla="*/ 839151 w 8074110"/>
              <a:gd name="connsiteY670" fmla="*/ 293357 h 7505871"/>
              <a:gd name="connsiteX671" fmla="*/ 116893 w 8074110"/>
              <a:gd name="connsiteY671" fmla="*/ 13126 h 7505871"/>
              <a:gd name="connsiteX672" fmla="*/ 0 w 8074110"/>
              <a:gd name="connsiteY672" fmla="*/ 6159 h 7505871"/>
              <a:gd name="connsiteX673" fmla="*/ 30191 w 8074110"/>
              <a:gd name="connsiteY673" fmla="*/ 27060 h 7505871"/>
              <a:gd name="connsiteX674" fmla="*/ 863149 w 8074110"/>
              <a:gd name="connsiteY674" fmla="*/ 349096 h 7505871"/>
              <a:gd name="connsiteX675" fmla="*/ 2691628 w 8074110"/>
              <a:gd name="connsiteY675" fmla="*/ 1437513 h 7505871"/>
              <a:gd name="connsiteX676" fmla="*/ 2729173 w 8074110"/>
              <a:gd name="connsiteY676" fmla="*/ 1480575 h 7505871"/>
              <a:gd name="connsiteX677" fmla="*/ 2737964 w 8074110"/>
              <a:gd name="connsiteY677" fmla="*/ 1521053 h 7505871"/>
              <a:gd name="connsiteX678" fmla="*/ 2751607 w 8074110"/>
              <a:gd name="connsiteY678" fmla="*/ 1513346 h 7505871"/>
              <a:gd name="connsiteX679" fmla="*/ 2789941 w 8074110"/>
              <a:gd name="connsiteY679" fmla="*/ 1581205 h 7505871"/>
              <a:gd name="connsiteX680" fmla="*/ 2789941 w 8074110"/>
              <a:gd name="connsiteY680" fmla="*/ 1521120 h 7505871"/>
              <a:gd name="connsiteX681" fmla="*/ 3149135 w 8074110"/>
              <a:gd name="connsiteY681" fmla="*/ 1826898 h 7505871"/>
              <a:gd name="connsiteX682" fmla="*/ 3180873 w 8074110"/>
              <a:gd name="connsiteY682" fmla="*/ 1850896 h 7505871"/>
              <a:gd name="connsiteX683" fmla="*/ 3685603 w 8074110"/>
              <a:gd name="connsiteY683" fmla="*/ 2128807 h 7505871"/>
              <a:gd name="connsiteX684" fmla="*/ 4074212 w 8074110"/>
              <a:gd name="connsiteY684" fmla="*/ 2380398 h 7505871"/>
              <a:gd name="connsiteX685" fmla="*/ 4482176 w 8074110"/>
              <a:gd name="connsiteY685" fmla="*/ 2882804 h 7505871"/>
              <a:gd name="connsiteX686" fmla="*/ 4615325 w 8074110"/>
              <a:gd name="connsiteY686" fmla="*/ 3032983 h 7505871"/>
              <a:gd name="connsiteX687" fmla="*/ 4938909 w 8074110"/>
              <a:gd name="connsiteY687" fmla="*/ 3311666 h 7505871"/>
              <a:gd name="connsiteX688" fmla="*/ 5464539 w 8074110"/>
              <a:gd name="connsiteY688" fmla="*/ 3821815 h 7505871"/>
              <a:gd name="connsiteX689" fmla="*/ 5862439 w 8074110"/>
              <a:gd name="connsiteY689" fmla="*/ 4371442 h 7505871"/>
              <a:gd name="connsiteX690" fmla="*/ 5925142 w 8074110"/>
              <a:gd name="connsiteY690" fmla="*/ 4423309 h 7505871"/>
              <a:gd name="connsiteX691" fmla="*/ 5960752 w 8074110"/>
              <a:gd name="connsiteY691" fmla="*/ 4439565 h 7505871"/>
              <a:gd name="connsiteX692" fmla="*/ 6221633 w 8074110"/>
              <a:gd name="connsiteY692" fmla="*/ 4609099 h 7505871"/>
              <a:gd name="connsiteX693" fmla="*/ 6602500 w 8074110"/>
              <a:gd name="connsiteY693" fmla="*/ 4887784 h 7505871"/>
              <a:gd name="connsiteX694" fmla="*/ 7161419 w 8074110"/>
              <a:gd name="connsiteY694" fmla="*/ 5593785 h 7505871"/>
              <a:gd name="connsiteX695" fmla="*/ 7807037 w 8074110"/>
              <a:gd name="connsiteY695" fmla="*/ 6708523 h 7505871"/>
              <a:gd name="connsiteX696" fmla="*/ 7824068 w 8074110"/>
              <a:gd name="connsiteY696" fmla="*/ 6754970 h 7505871"/>
              <a:gd name="connsiteX697" fmla="*/ 7999795 w 8074110"/>
              <a:gd name="connsiteY697" fmla="*/ 7317758 h 7505871"/>
              <a:gd name="connsiteX698" fmla="*/ 8071787 w 8074110"/>
              <a:gd name="connsiteY698" fmla="*/ 7505871 h 7505871"/>
              <a:gd name="connsiteX699" fmla="*/ 8071787 w 8074110"/>
              <a:gd name="connsiteY699" fmla="*/ 7399815 h 7505871"/>
              <a:gd name="connsiteX700" fmla="*/ 7950250 w 8074110"/>
              <a:gd name="connsiteY700" fmla="*/ 7039849 h 7505871"/>
              <a:gd name="connsiteX701" fmla="*/ 7865096 w 8074110"/>
              <a:gd name="connsiteY701" fmla="*/ 6744905 h 7505871"/>
              <a:gd name="connsiteX702" fmla="*/ 7863548 w 8074110"/>
              <a:gd name="connsiteY702" fmla="*/ 6706200 h 7505871"/>
              <a:gd name="connsiteX703" fmla="*/ 8043144 w 8074110"/>
              <a:gd name="connsiteY703" fmla="*/ 6277336 h 7505871"/>
              <a:gd name="connsiteX704" fmla="*/ 8072562 w 8074110"/>
              <a:gd name="connsiteY704" fmla="*/ 6272691 h 7505871"/>
              <a:gd name="connsiteX705" fmla="*/ 8072562 w 8074110"/>
              <a:gd name="connsiteY705" fmla="*/ 6153476 h 7505871"/>
              <a:gd name="connsiteX706" fmla="*/ 8052434 w 8074110"/>
              <a:gd name="connsiteY706" fmla="*/ 6144959 h 7505871"/>
              <a:gd name="connsiteX707" fmla="*/ 7593379 w 8074110"/>
              <a:gd name="connsiteY707" fmla="*/ 5359998 h 7505871"/>
              <a:gd name="connsiteX708" fmla="*/ 7591831 w 8074110"/>
              <a:gd name="connsiteY708" fmla="*/ 5353806 h 7505871"/>
              <a:gd name="connsiteX709" fmla="*/ 8052434 w 8074110"/>
              <a:gd name="connsiteY709" fmla="*/ 5624748 h 7505871"/>
              <a:gd name="connsiteX710" fmla="*/ 8072562 w 8074110"/>
              <a:gd name="connsiteY710" fmla="*/ 5650297 h 7505871"/>
              <a:gd name="connsiteX711" fmla="*/ 8072562 w 8074110"/>
              <a:gd name="connsiteY711" fmla="*/ 5564367 h 7505871"/>
              <a:gd name="connsiteX712" fmla="*/ 8059401 w 8074110"/>
              <a:gd name="connsiteY712" fmla="*/ 5555078 h 7505871"/>
              <a:gd name="connsiteX713" fmla="*/ 7759043 w 8074110"/>
              <a:gd name="connsiteY713" fmla="*/ 5365418 h 7505871"/>
              <a:gd name="connsiteX714" fmla="*/ 7623569 w 8074110"/>
              <a:gd name="connsiteY714" fmla="*/ 5314326 h 7505871"/>
              <a:gd name="connsiteX715" fmla="*/ 7605765 w 8074110"/>
              <a:gd name="connsiteY715" fmla="*/ 5269426 h 7505871"/>
              <a:gd name="connsiteX716" fmla="*/ 7917737 w 8074110"/>
              <a:gd name="connsiteY716" fmla="*/ 4875397 h 7505871"/>
              <a:gd name="connsiteX717" fmla="*/ 8072562 w 8074110"/>
              <a:gd name="connsiteY717" fmla="*/ 4774761 h 7505871"/>
              <a:gd name="connsiteX718" fmla="*/ 8072562 w 8074110"/>
              <a:gd name="connsiteY718" fmla="*/ 4715155 h 7505871"/>
              <a:gd name="connsiteX719" fmla="*/ 7588734 w 8074110"/>
              <a:gd name="connsiteY719" fmla="*/ 5193561 h 7505871"/>
              <a:gd name="connsiteX720" fmla="*/ 7574027 w 8074110"/>
              <a:gd name="connsiteY720" fmla="*/ 5226849 h 7505871"/>
              <a:gd name="connsiteX721" fmla="*/ 7567060 w 8074110"/>
              <a:gd name="connsiteY721" fmla="*/ 5232269 h 7505871"/>
              <a:gd name="connsiteX722" fmla="*/ 7550804 w 8074110"/>
              <a:gd name="connsiteY722" fmla="*/ 5128536 h 7505871"/>
              <a:gd name="connsiteX723" fmla="*/ 7476486 w 8074110"/>
              <a:gd name="connsiteY723" fmla="*/ 4561102 h 7505871"/>
              <a:gd name="connsiteX724" fmla="*/ 7512871 w 8074110"/>
              <a:gd name="connsiteY724" fmla="*/ 4526267 h 7505871"/>
              <a:gd name="connsiteX725" fmla="*/ 7744334 w 8074110"/>
              <a:gd name="connsiteY725" fmla="*/ 4535557 h 7505871"/>
              <a:gd name="connsiteX726" fmla="*/ 8072562 w 8074110"/>
              <a:gd name="connsiteY726" fmla="*/ 4622258 h 7505871"/>
              <a:gd name="connsiteX727" fmla="*/ 8072562 w 8074110"/>
              <a:gd name="connsiteY727" fmla="*/ 4568844 h 7505871"/>
              <a:gd name="connsiteX728" fmla="*/ 7770654 w 8074110"/>
              <a:gd name="connsiteY728" fmla="*/ 4499174 h 7505871"/>
              <a:gd name="connsiteX729" fmla="*/ 7519838 w 8074110"/>
              <a:gd name="connsiteY729" fmla="*/ 4483690 h 7505871"/>
              <a:gd name="connsiteX730" fmla="*/ 7461005 w 8074110"/>
              <a:gd name="connsiteY730" fmla="*/ 4427179 h 7505871"/>
              <a:gd name="connsiteX731" fmla="*/ 7389784 w 8074110"/>
              <a:gd name="connsiteY731" fmla="*/ 3848909 h 7505871"/>
              <a:gd name="connsiteX732" fmla="*/ 7420750 w 8074110"/>
              <a:gd name="connsiteY732" fmla="*/ 3808654 h 7505871"/>
              <a:gd name="connsiteX733" fmla="*/ 7762912 w 8074110"/>
              <a:gd name="connsiteY733" fmla="*/ 3749823 h 7505871"/>
              <a:gd name="connsiteX734" fmla="*/ 8072562 w 8074110"/>
              <a:gd name="connsiteY734" fmla="*/ 3759884 h 7505871"/>
              <a:gd name="connsiteX735" fmla="*/ 8072562 w 8074110"/>
              <a:gd name="connsiteY735" fmla="*/ 3713438 h 7505871"/>
              <a:gd name="connsiteX736" fmla="*/ 7848067 w 8074110"/>
              <a:gd name="connsiteY736" fmla="*/ 3704924 h 7505871"/>
              <a:gd name="connsiteX737" fmla="*/ 7498162 w 8074110"/>
              <a:gd name="connsiteY737" fmla="*/ 3756790 h 7505871"/>
              <a:gd name="connsiteX738" fmla="*/ 7406041 w 8074110"/>
              <a:gd name="connsiteY738" fmla="*/ 3768402 h 7505871"/>
              <a:gd name="connsiteX739" fmla="*/ 7376625 w 8074110"/>
              <a:gd name="connsiteY739" fmla="*/ 3743628 h 7505871"/>
              <a:gd name="connsiteX740" fmla="*/ 7317791 w 8074110"/>
              <a:gd name="connsiteY740" fmla="*/ 3277606 h 7505871"/>
              <a:gd name="connsiteX741" fmla="*/ 7329403 w 8074110"/>
              <a:gd name="connsiteY741" fmla="*/ 3245093 h 7505871"/>
              <a:gd name="connsiteX742" fmla="*/ 7556221 w 8074110"/>
              <a:gd name="connsiteY742" fmla="*/ 3145229 h 7505871"/>
              <a:gd name="connsiteX743" fmla="*/ 8072562 w 8074110"/>
              <a:gd name="connsiteY743" fmla="*/ 3045368 h 7505871"/>
              <a:gd name="connsiteX744" fmla="*/ 8072562 w 8074110"/>
              <a:gd name="connsiteY744" fmla="*/ 3005888 h 7505871"/>
              <a:gd name="connsiteX745" fmla="*/ 7445521 w 8074110"/>
              <a:gd name="connsiteY745" fmla="*/ 3144457 h 7505871"/>
              <a:gd name="connsiteX746" fmla="*/ 7328628 w 8074110"/>
              <a:gd name="connsiteY746" fmla="*/ 3199420 h 7505871"/>
              <a:gd name="connsiteX747" fmla="*/ 7304630 w 8074110"/>
              <a:gd name="connsiteY747" fmla="*/ 3186259 h 7505871"/>
              <a:gd name="connsiteX748" fmla="*/ 7258183 w 8074110"/>
              <a:gd name="connsiteY748" fmla="*/ 2868867 h 7505871"/>
              <a:gd name="connsiteX749" fmla="*/ 7267472 w 8074110"/>
              <a:gd name="connsiteY749" fmla="*/ 2846419 h 7505871"/>
              <a:gd name="connsiteX750" fmla="*/ 7736592 w 8074110"/>
              <a:gd name="connsiteY750" fmla="*/ 2501935 h 7505871"/>
              <a:gd name="connsiteX751" fmla="*/ 8072562 w 8074110"/>
              <a:gd name="connsiteY751" fmla="*/ 2323111 h 7505871"/>
              <a:gd name="connsiteX752" fmla="*/ 8072562 w 8074110"/>
              <a:gd name="connsiteY752" fmla="*/ 2263504 h 7505871"/>
              <a:gd name="connsiteX753" fmla="*/ 7247346 w 8074110"/>
              <a:gd name="connsiteY753" fmla="*/ 2789134 h 7505871"/>
              <a:gd name="connsiteX754" fmla="*/ 7204769 w 8074110"/>
              <a:gd name="connsiteY754" fmla="*/ 2536769 h 7505871"/>
              <a:gd name="connsiteX755" fmla="*/ 7194707 w 8074110"/>
              <a:gd name="connsiteY755" fmla="*/ 2481808 h 7505871"/>
              <a:gd name="connsiteX756" fmla="*/ 7218703 w 8074110"/>
              <a:gd name="connsiteY756" fmla="*/ 2341689 h 7505871"/>
              <a:gd name="connsiteX757" fmla="*/ 7498162 w 8074110"/>
              <a:gd name="connsiteY757" fmla="*/ 2079261 h 7505871"/>
              <a:gd name="connsiteX758" fmla="*/ 7934769 w 8074110"/>
              <a:gd name="connsiteY758" fmla="*/ 1906633 h 7505871"/>
              <a:gd name="connsiteX759" fmla="*/ 7950250 w 8074110"/>
              <a:gd name="connsiteY759" fmla="*/ 1901988 h 7505871"/>
              <a:gd name="connsiteX760" fmla="*/ 8072562 w 8074110"/>
              <a:gd name="connsiteY760" fmla="*/ 1913600 h 7505871"/>
              <a:gd name="connsiteX761" fmla="*/ 8072562 w 8074110"/>
              <a:gd name="connsiteY761" fmla="*/ 1860961 h 7505871"/>
              <a:gd name="connsiteX762" fmla="*/ 7922382 w 8074110"/>
              <a:gd name="connsiteY762" fmla="*/ 1541246 h 7505871"/>
              <a:gd name="connsiteX763" fmla="*/ 8023793 w 8074110"/>
              <a:gd name="connsiteY763" fmla="*/ 1045033 h 7505871"/>
              <a:gd name="connsiteX764" fmla="*/ 8072562 w 8074110"/>
              <a:gd name="connsiteY764" fmla="*/ 933558 h 7505871"/>
              <a:gd name="connsiteX765" fmla="*/ 8072562 w 8074110"/>
              <a:gd name="connsiteY765" fmla="*/ 834472 h 7505871"/>
              <a:gd name="connsiteX766" fmla="*/ 8057853 w 8074110"/>
              <a:gd name="connsiteY766" fmla="*/ 850729 h 7505871"/>
              <a:gd name="connsiteX767" fmla="*/ 7875935 w 8074110"/>
              <a:gd name="connsiteY767" fmla="*/ 1487832 h 7505871"/>
              <a:gd name="connsiteX768" fmla="*/ 7917737 w 8074110"/>
              <a:gd name="connsiteY768" fmla="*/ 1746388 h 7505871"/>
              <a:gd name="connsiteX769" fmla="*/ 7834133 w 8074110"/>
              <a:gd name="connsiteY769" fmla="*/ 1685234 h 7505871"/>
              <a:gd name="connsiteX770" fmla="*/ 7668469 w 8074110"/>
              <a:gd name="connsiteY770" fmla="*/ 1563695 h 7505871"/>
              <a:gd name="connsiteX771" fmla="*/ 7553899 w 8074110"/>
              <a:gd name="connsiteY771" fmla="*/ 1286560 h 7505871"/>
              <a:gd name="connsiteX772" fmla="*/ 7736592 w 8074110"/>
              <a:gd name="connsiteY772" fmla="*/ 785700 h 7505871"/>
              <a:gd name="connsiteX773" fmla="*/ 7778394 w 8074110"/>
              <a:gd name="connsiteY773" fmla="*/ 759382 h 7505871"/>
              <a:gd name="connsiteX774" fmla="*/ 8041597 w 8074110"/>
              <a:gd name="connsiteY774" fmla="*/ 728417 h 7505871"/>
              <a:gd name="connsiteX775" fmla="*/ 8074110 w 8074110"/>
              <a:gd name="connsiteY775" fmla="*/ 722222 h 7505871"/>
              <a:gd name="connsiteX776" fmla="*/ 8074110 w 8074110"/>
              <a:gd name="connsiteY776" fmla="*/ 688937 h 7505871"/>
              <a:gd name="connsiteX777" fmla="*/ 7787683 w 8074110"/>
              <a:gd name="connsiteY777" fmla="*/ 719127 h 7505871"/>
              <a:gd name="connsiteX778" fmla="*/ 7550029 w 8074110"/>
              <a:gd name="connsiteY778" fmla="*/ 603007 h 7505871"/>
              <a:gd name="connsiteX779" fmla="*/ 7534545 w 8074110"/>
              <a:gd name="connsiteY779" fmla="*/ 359158 h 7505871"/>
              <a:gd name="connsiteX780" fmla="*/ 7626666 w 8074110"/>
              <a:gd name="connsiteY780" fmla="*/ 251555 h 7505871"/>
              <a:gd name="connsiteX781" fmla="*/ 7819424 w 8074110"/>
              <a:gd name="connsiteY781" fmla="*/ 127696 h 7505871"/>
              <a:gd name="connsiteX782" fmla="*/ 7926252 w 8074110"/>
              <a:gd name="connsiteY782" fmla="*/ 76604 h 7505871"/>
              <a:gd name="connsiteX783" fmla="*/ 8074110 w 8074110"/>
              <a:gd name="connsiteY783" fmla="*/ 636295 h 7505871"/>
              <a:gd name="connsiteX784" fmla="*/ 8074110 w 8074110"/>
              <a:gd name="connsiteY784" fmla="*/ 589848 h 7505871"/>
              <a:gd name="connsiteX785" fmla="*/ 8012954 w 8074110"/>
              <a:gd name="connsiteY785" fmla="*/ 46414 h 7505871"/>
              <a:gd name="connsiteX786" fmla="*/ 8071012 w 8074110"/>
              <a:gd name="connsiteY786" fmla="*/ 11578 h 7505871"/>
              <a:gd name="connsiteX787" fmla="*/ 8071012 w 8074110"/>
              <a:gd name="connsiteY787" fmla="*/ 4611 h 7505871"/>
              <a:gd name="connsiteX788" fmla="*/ 7829488 w 8074110"/>
              <a:gd name="connsiteY788" fmla="*/ 4611 h 7505871"/>
              <a:gd name="connsiteX789" fmla="*/ 7829488 w 8074110"/>
              <a:gd name="connsiteY789" fmla="*/ 10028 h 7505871"/>
              <a:gd name="connsiteX790" fmla="*/ 7950250 w 8074110"/>
              <a:gd name="connsiteY790" fmla="*/ 17770 h 7505871"/>
              <a:gd name="connsiteX791" fmla="*/ 7735817 w 8074110"/>
              <a:gd name="connsiteY791" fmla="*/ 131568 h 7505871"/>
              <a:gd name="connsiteX792" fmla="*/ 7637503 w 8074110"/>
              <a:gd name="connsiteY792" fmla="*/ 166403 h 7505871"/>
              <a:gd name="connsiteX793" fmla="*/ 6933826 w 8074110"/>
              <a:gd name="connsiteY793" fmla="*/ 19318 h 7505871"/>
              <a:gd name="connsiteX794" fmla="*/ 6868026 w 8074110"/>
              <a:gd name="connsiteY794" fmla="*/ 8481 h 7505871"/>
              <a:gd name="connsiteX795" fmla="*/ 7534545 w 8074110"/>
              <a:gd name="connsiteY795" fmla="*/ 226009 h 7505871"/>
              <a:gd name="connsiteX796" fmla="*/ 7524483 w 8074110"/>
              <a:gd name="connsiteY796" fmla="*/ 237621 h 7505871"/>
              <a:gd name="connsiteX797" fmla="*/ 7244249 w 8074110"/>
              <a:gd name="connsiteY797" fmla="*/ 413347 h 7505871"/>
              <a:gd name="connsiteX798" fmla="*/ 7223348 w 8074110"/>
              <a:gd name="connsiteY798" fmla="*/ 421864 h 7505871"/>
              <a:gd name="connsiteX799" fmla="*/ 6830868 w 8074110"/>
              <a:gd name="connsiteY799" fmla="*/ 303422 h 7505871"/>
              <a:gd name="connsiteX800" fmla="*/ 6813837 w 8074110"/>
              <a:gd name="connsiteY800" fmla="*/ 261619 h 7505871"/>
              <a:gd name="connsiteX801" fmla="*/ 6854092 w 8074110"/>
              <a:gd name="connsiteY801" fmla="*/ 26285 h 7505871"/>
              <a:gd name="connsiteX802" fmla="*/ 6850222 w 8074110"/>
              <a:gd name="connsiteY802" fmla="*/ 3836 h 7505871"/>
              <a:gd name="connsiteX803" fmla="*/ 6830299 w 8074110"/>
              <a:gd name="connsiteY803"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86846 w 8074110"/>
              <a:gd name="connsiteY518" fmla="*/ 1428224 h 7505871"/>
              <a:gd name="connsiteX519" fmla="*/ 2735668 w 8074110"/>
              <a:gd name="connsiteY519" fmla="*/ 1405257 h 7505871"/>
              <a:gd name="connsiteX520" fmla="*/ 2735752 w 8074110"/>
              <a:gd name="connsiteY520" fmla="*/ 1415837 h 7505871"/>
              <a:gd name="connsiteX521" fmla="*/ 1008685 w 8074110"/>
              <a:gd name="connsiteY521" fmla="*/ 367675 h 7505871"/>
              <a:gd name="connsiteX522" fmla="*/ 1011007 w 8074110"/>
              <a:gd name="connsiteY522" fmla="*/ 356836 h 7505871"/>
              <a:gd name="connsiteX523" fmla="*/ 1210729 w 8074110"/>
              <a:gd name="connsiteY523" fmla="*/ 356836 h 7505871"/>
              <a:gd name="connsiteX524" fmla="*/ 2855742 w 8074110"/>
              <a:gd name="connsiteY524" fmla="*/ 349869 h 7505871"/>
              <a:gd name="connsiteX525" fmla="*/ 2975732 w 8074110"/>
              <a:gd name="connsiteY525" fmla="*/ 357611 h 7505871"/>
              <a:gd name="connsiteX526" fmla="*/ 3563291 w 8074110"/>
              <a:gd name="connsiteY526" fmla="*/ 403285 h 7505871"/>
              <a:gd name="connsiteX527" fmla="*/ 3644576 w 8074110"/>
              <a:gd name="connsiteY527" fmla="*/ 434248 h 7505871"/>
              <a:gd name="connsiteX528" fmla="*/ 3996800 w 8074110"/>
              <a:gd name="connsiteY528" fmla="*/ 962976 h 7505871"/>
              <a:gd name="connsiteX529" fmla="*/ 4018476 w 8074110"/>
              <a:gd name="connsiteY529" fmla="*/ 1285785 h 7505871"/>
              <a:gd name="connsiteX530" fmla="*/ 4015379 w 8074110"/>
              <a:gd name="connsiteY530" fmla="*/ 1554405 h 7505871"/>
              <a:gd name="connsiteX531" fmla="*/ 3987511 w 8074110"/>
              <a:gd name="connsiteY531" fmla="*/ 1588468 h 7505871"/>
              <a:gd name="connsiteX532" fmla="*/ 3505232 w 8074110"/>
              <a:gd name="connsiteY532" fmla="*/ 1706136 h 7505871"/>
              <a:gd name="connsiteX533" fmla="*/ 3467300 w 8074110"/>
              <a:gd name="connsiteY533" fmla="*/ 1688329 h 7505871"/>
              <a:gd name="connsiteX534" fmla="*/ 3434787 w 8074110"/>
              <a:gd name="connsiteY534" fmla="*/ 1526537 h 7505871"/>
              <a:gd name="connsiteX535" fmla="*/ 2878193 w 8074110"/>
              <a:gd name="connsiteY535" fmla="*/ 380834 h 7505871"/>
              <a:gd name="connsiteX536" fmla="*/ 2855742 w 8074110"/>
              <a:gd name="connsiteY536" fmla="*/ 356063 h 7505871"/>
              <a:gd name="connsiteX537" fmla="*/ 2855742 w 8074110"/>
              <a:gd name="connsiteY537" fmla="*/ 349869 h 7505871"/>
              <a:gd name="connsiteX538" fmla="*/ 6802225 w 8074110"/>
              <a:gd name="connsiteY538" fmla="*/ 332065 h 7505871"/>
              <a:gd name="connsiteX539" fmla="*/ 7036785 w 8074110"/>
              <a:gd name="connsiteY539" fmla="*/ 431153 h 7505871"/>
              <a:gd name="connsiteX540" fmla="*/ 7148257 w 8074110"/>
              <a:gd name="connsiteY540" fmla="*/ 445088 h 7505871"/>
              <a:gd name="connsiteX541" fmla="*/ 7169934 w 8074110"/>
              <a:gd name="connsiteY541" fmla="*/ 455924 h 7505871"/>
              <a:gd name="connsiteX542" fmla="*/ 7157547 w 8074110"/>
              <a:gd name="connsiteY542" fmla="*/ 479923 h 7505871"/>
              <a:gd name="connsiteX543" fmla="*/ 7014334 w 8074110"/>
              <a:gd name="connsiteY543" fmla="*/ 603007 h 7505871"/>
              <a:gd name="connsiteX544" fmla="*/ 6878090 w 8074110"/>
              <a:gd name="connsiteY544" fmla="*/ 617716 h 7505871"/>
              <a:gd name="connsiteX545" fmla="*/ 6844027 w 8074110"/>
              <a:gd name="connsiteY545" fmla="*/ 605330 h 7505871"/>
              <a:gd name="connsiteX546" fmla="*/ 6783646 w 8074110"/>
              <a:gd name="connsiteY546" fmla="*/ 502371 h 7505871"/>
              <a:gd name="connsiteX547" fmla="*/ 6802225 w 8074110"/>
              <a:gd name="connsiteY547" fmla="*/ 332065 h 7505871"/>
              <a:gd name="connsiteX548" fmla="*/ 2216316 w 8074110"/>
              <a:gd name="connsiteY548" fmla="*/ 277101 h 7505871"/>
              <a:gd name="connsiteX549" fmla="*/ 2451651 w 8074110"/>
              <a:gd name="connsiteY549" fmla="*/ 305744 h 7505871"/>
              <a:gd name="connsiteX550" fmla="*/ 2734980 w 8074110"/>
              <a:gd name="connsiteY550" fmla="*/ 335935 h 7505871"/>
              <a:gd name="connsiteX551" fmla="*/ 2836388 w 8074110"/>
              <a:gd name="connsiteY551" fmla="*/ 411800 h 7505871"/>
              <a:gd name="connsiteX552" fmla="*/ 3379825 w 8074110"/>
              <a:gd name="connsiteY552" fmla="*/ 1528087 h 7505871"/>
              <a:gd name="connsiteX553" fmla="*/ 3353505 w 8074110"/>
              <a:gd name="connsiteY553" fmla="*/ 1494024 h 7505871"/>
              <a:gd name="connsiteX554" fmla="*/ 2817037 w 8074110"/>
              <a:gd name="connsiteY554" fmla="*/ 788798 h 7505871"/>
              <a:gd name="connsiteX555" fmla="*/ 2800780 w 8074110"/>
              <a:gd name="connsiteY555" fmla="*/ 751640 h 7505871"/>
              <a:gd name="connsiteX556" fmla="*/ 2805900 w 8074110"/>
              <a:gd name="connsiteY556" fmla="*/ 695324 h 7505871"/>
              <a:gd name="connsiteX557" fmla="*/ 2753751 w 8074110"/>
              <a:gd name="connsiteY557" fmla="*/ 695324 h 7505871"/>
              <a:gd name="connsiteX558" fmla="*/ 2751236 w 8074110"/>
              <a:gd name="connsiteY558" fmla="*/ 721450 h 7505871"/>
              <a:gd name="connsiteX559" fmla="*/ 2216316 w 8074110"/>
              <a:gd name="connsiteY559" fmla="*/ 277101 h 7505871"/>
              <a:gd name="connsiteX560" fmla="*/ 7517516 w 8074110"/>
              <a:gd name="connsiteY560" fmla="*/ 277101 h 7505871"/>
              <a:gd name="connsiteX561" fmla="*/ 7651440 w 8074110"/>
              <a:gd name="connsiteY561" fmla="*/ 726094 h 7505871"/>
              <a:gd name="connsiteX562" fmla="*/ 7406816 w 8074110"/>
              <a:gd name="connsiteY562" fmla="*/ 760155 h 7505871"/>
              <a:gd name="connsiteX563" fmla="*/ 7295343 w 8074110"/>
              <a:gd name="connsiteY563" fmla="*/ 776411 h 7505871"/>
              <a:gd name="connsiteX564" fmla="*/ 7250443 w 8074110"/>
              <a:gd name="connsiteY564" fmla="*/ 758607 h 7505871"/>
              <a:gd name="connsiteX565" fmla="*/ 7202446 w 8074110"/>
              <a:gd name="connsiteY565" fmla="*/ 573592 h 7505871"/>
              <a:gd name="connsiteX566" fmla="*/ 7277537 w 8074110"/>
              <a:gd name="connsiteY566" fmla="*/ 427281 h 7505871"/>
              <a:gd name="connsiteX567" fmla="*/ 7493517 w 8074110"/>
              <a:gd name="connsiteY567" fmla="*/ 286390 h 7505871"/>
              <a:gd name="connsiteX568" fmla="*/ 7517516 w 8074110"/>
              <a:gd name="connsiteY568" fmla="*/ 277101 h 7505871"/>
              <a:gd name="connsiteX569" fmla="*/ 1725523 w 8074110"/>
              <a:gd name="connsiteY569" fmla="*/ 200464 h 7505871"/>
              <a:gd name="connsiteX570" fmla="*/ 1922923 w 8074110"/>
              <a:gd name="connsiteY570" fmla="*/ 231429 h 7505871"/>
              <a:gd name="connsiteX571" fmla="*/ 2086264 w 8074110"/>
              <a:gd name="connsiteY571" fmla="*/ 256200 h 7505871"/>
              <a:gd name="connsiteX572" fmla="*/ 2138131 w 8074110"/>
              <a:gd name="connsiteY572" fmla="*/ 284843 h 7505871"/>
              <a:gd name="connsiteX573" fmla="*/ 2200834 w 8074110"/>
              <a:gd name="connsiteY573" fmla="*/ 338257 h 7505871"/>
              <a:gd name="connsiteX574" fmla="*/ 2728013 w 8074110"/>
              <a:gd name="connsiteY574" fmla="*/ 774864 h 7505871"/>
              <a:gd name="connsiteX575" fmla="*/ 2820132 w 8074110"/>
              <a:gd name="connsiteY575" fmla="*/ 871630 h 7505871"/>
              <a:gd name="connsiteX576" fmla="*/ 3416208 w 8074110"/>
              <a:gd name="connsiteY576" fmla="*/ 1705361 h 7505871"/>
              <a:gd name="connsiteX577" fmla="*/ 3403821 w 8074110"/>
              <a:gd name="connsiteY577" fmla="*/ 1733229 h 7505871"/>
              <a:gd name="connsiteX578" fmla="*/ 3220356 w 8074110"/>
              <a:gd name="connsiteY578" fmla="*/ 1788965 h 7505871"/>
              <a:gd name="connsiteX579" fmla="*/ 3183971 w 8074110"/>
              <a:gd name="connsiteY579" fmla="*/ 1778128 h 7505871"/>
              <a:gd name="connsiteX580" fmla="*/ 2802328 w 8074110"/>
              <a:gd name="connsiteY580" fmla="*/ 1303589 h 7505871"/>
              <a:gd name="connsiteX581" fmla="*/ 2734980 w 8074110"/>
              <a:gd name="connsiteY581" fmla="*/ 1223082 h 7505871"/>
              <a:gd name="connsiteX582" fmla="*/ 1721651 w 8074110"/>
              <a:gd name="connsiteY582" fmla="*/ 208205 h 7505871"/>
              <a:gd name="connsiteX583" fmla="*/ 1725523 w 8074110"/>
              <a:gd name="connsiteY583" fmla="*/ 200464 h 7505871"/>
              <a:gd name="connsiteX584" fmla="*/ 5759578 w 8074110"/>
              <a:gd name="connsiteY584" fmla="*/ 140662 h 7505871"/>
              <a:gd name="connsiteX585" fmla="*/ 5822184 w 8074110"/>
              <a:gd name="connsiteY585" fmla="*/ 174918 h 7505871"/>
              <a:gd name="connsiteX586" fmla="*/ 6050551 w 8074110"/>
              <a:gd name="connsiteY586" fmla="*/ 345224 h 7505871"/>
              <a:gd name="connsiteX587" fmla="*/ 6064485 w 8074110"/>
              <a:gd name="connsiteY587" fmla="*/ 389351 h 7505871"/>
              <a:gd name="connsiteX588" fmla="*/ 5850827 w 8074110"/>
              <a:gd name="connsiteY588" fmla="*/ 619264 h 7505871"/>
              <a:gd name="connsiteX589" fmla="*/ 5812120 w 8074110"/>
              <a:gd name="connsiteY589" fmla="*/ 623909 h 7505871"/>
              <a:gd name="connsiteX590" fmla="*/ 5306617 w 8074110"/>
              <a:gd name="connsiteY590" fmla="*/ 537981 h 7505871"/>
              <a:gd name="connsiteX591" fmla="*/ 5287266 w 8074110"/>
              <a:gd name="connsiteY591" fmla="*/ 532562 h 7505871"/>
              <a:gd name="connsiteX592" fmla="*/ 5484666 w 8074110"/>
              <a:gd name="connsiteY592" fmla="*/ 433476 h 7505871"/>
              <a:gd name="connsiteX593" fmla="*/ 5716131 w 8074110"/>
              <a:gd name="connsiteY593" fmla="*/ 198141 h 7505871"/>
              <a:gd name="connsiteX594" fmla="*/ 5759578 w 8074110"/>
              <a:gd name="connsiteY594" fmla="*/ 140662 h 7505871"/>
              <a:gd name="connsiteX595" fmla="*/ 6792161 w 8074110"/>
              <a:gd name="connsiteY595" fmla="*/ 69637 h 7505871"/>
              <a:gd name="connsiteX596" fmla="*/ 6756550 w 8074110"/>
              <a:gd name="connsiteY596" fmla="*/ 261619 h 7505871"/>
              <a:gd name="connsiteX597" fmla="*/ 6617984 w 8074110"/>
              <a:gd name="connsiteY597" fmla="*/ 446635 h 7505871"/>
              <a:gd name="connsiteX598" fmla="*/ 6420582 w 8074110"/>
              <a:gd name="connsiteY598" fmla="*/ 545724 h 7505871"/>
              <a:gd name="connsiteX599" fmla="*/ 6386520 w 8074110"/>
              <a:gd name="connsiteY599" fmla="*/ 543401 h 7505871"/>
              <a:gd name="connsiteX600" fmla="*/ 6167444 w 8074110"/>
              <a:gd name="connsiteY600" fmla="*/ 376190 h 7505871"/>
              <a:gd name="connsiteX601" fmla="*/ 6792161 w 8074110"/>
              <a:gd name="connsiteY601" fmla="*/ 69637 h 7505871"/>
              <a:gd name="connsiteX602" fmla="*/ 6830299 w 8074110"/>
              <a:gd name="connsiteY602" fmla="*/ 401 h 7505871"/>
              <a:gd name="connsiteX603" fmla="*/ 6773582 w 8074110"/>
              <a:gd name="connsiteY603" fmla="*/ 27835 h 7505871"/>
              <a:gd name="connsiteX604" fmla="*/ 6302140 w 8074110"/>
              <a:gd name="connsiteY604" fmla="*/ 343677 h 7505871"/>
              <a:gd name="connsiteX605" fmla="*/ 6071452 w 8074110"/>
              <a:gd name="connsiteY605" fmla="*/ 304197 h 7505871"/>
              <a:gd name="connsiteX606" fmla="*/ 5949915 w 8074110"/>
              <a:gd name="connsiteY606" fmla="*/ 212850 h 7505871"/>
              <a:gd name="connsiteX607" fmla="*/ 5809025 w 8074110"/>
              <a:gd name="connsiteY607" fmla="*/ 105247 h 7505871"/>
              <a:gd name="connsiteX608" fmla="*/ 6016489 w 8074110"/>
              <a:gd name="connsiteY608" fmla="*/ 8481 h 7505871"/>
              <a:gd name="connsiteX609" fmla="*/ 6001007 w 8074110"/>
              <a:gd name="connsiteY609" fmla="*/ 3061 h 7505871"/>
              <a:gd name="connsiteX610" fmla="*/ 5795091 w 8074110"/>
              <a:gd name="connsiteY610" fmla="*/ 51058 h 7505871"/>
              <a:gd name="connsiteX611" fmla="*/ 5725418 w 8074110"/>
              <a:gd name="connsiteY611" fmla="*/ 40219 h 7505871"/>
              <a:gd name="connsiteX612" fmla="*/ 5613945 w 8074110"/>
              <a:gd name="connsiteY612" fmla="*/ 8481 h 7505871"/>
              <a:gd name="connsiteX613" fmla="*/ 5681293 w 8074110"/>
              <a:gd name="connsiteY613" fmla="*/ 62670 h 7505871"/>
              <a:gd name="connsiteX614" fmla="*/ 5692905 w 8074110"/>
              <a:gd name="connsiteY614" fmla="*/ 126148 h 7505871"/>
              <a:gd name="connsiteX615" fmla="*/ 5659619 w 8074110"/>
              <a:gd name="connsiteY615" fmla="*/ 178787 h 7505871"/>
              <a:gd name="connsiteX616" fmla="*/ 5438219 w 8074110"/>
              <a:gd name="connsiteY616" fmla="*/ 396318 h 7505871"/>
              <a:gd name="connsiteX617" fmla="*/ 5299651 w 8074110"/>
              <a:gd name="connsiteY617" fmla="*/ 465989 h 7505871"/>
              <a:gd name="connsiteX618" fmla="*/ 5051157 w 8074110"/>
              <a:gd name="connsiteY618" fmla="*/ 501599 h 7505871"/>
              <a:gd name="connsiteX619" fmla="*/ 5017869 w 8074110"/>
              <a:gd name="connsiteY619" fmla="*/ 498502 h 7505871"/>
              <a:gd name="connsiteX620" fmla="*/ 4896331 w 8074110"/>
              <a:gd name="connsiteY620" fmla="*/ 483020 h 7505871"/>
              <a:gd name="connsiteX621" fmla="*/ 5006257 w 8074110"/>
              <a:gd name="connsiteY621" fmla="*/ 368448 h 7505871"/>
              <a:gd name="connsiteX622" fmla="*/ 5178888 w 8074110"/>
              <a:gd name="connsiteY622" fmla="*/ 35574 h 7505871"/>
              <a:gd name="connsiteX623" fmla="*/ 5148697 w 8074110"/>
              <a:gd name="connsiteY623" fmla="*/ 4611 h 7505871"/>
              <a:gd name="connsiteX624" fmla="*/ 5130119 w 8074110"/>
              <a:gd name="connsiteY624" fmla="*/ 33252 h 7505871"/>
              <a:gd name="connsiteX625" fmla="*/ 4968327 w 8074110"/>
              <a:gd name="connsiteY625" fmla="*/ 335162 h 7505871"/>
              <a:gd name="connsiteX626" fmla="*/ 4842143 w 8074110"/>
              <a:gd name="connsiteY626" fmla="*/ 457472 h 7505871"/>
              <a:gd name="connsiteX627" fmla="*/ 4792601 w 8074110"/>
              <a:gd name="connsiteY627" fmla="*/ 475278 h 7505871"/>
              <a:gd name="connsiteX628" fmla="*/ 4347477 w 8074110"/>
              <a:gd name="connsiteY628" fmla="*/ 432701 h 7505871"/>
              <a:gd name="connsiteX629" fmla="*/ 4253811 w 8074110"/>
              <a:gd name="connsiteY629" fmla="*/ 421089 h 7505871"/>
              <a:gd name="connsiteX630" fmla="*/ 4693512 w 8074110"/>
              <a:gd name="connsiteY630" fmla="*/ 8481 h 7505871"/>
              <a:gd name="connsiteX631" fmla="*/ 4611455 w 8074110"/>
              <a:gd name="connsiteY631" fmla="*/ 22415 h 7505871"/>
              <a:gd name="connsiteX632" fmla="*/ 4196524 w 8074110"/>
              <a:gd name="connsiteY632" fmla="*/ 402510 h 7505871"/>
              <a:gd name="connsiteX633" fmla="*/ 4148530 w 8074110"/>
              <a:gd name="connsiteY633" fmla="*/ 417219 h 7505871"/>
              <a:gd name="connsiteX634" fmla="*/ 3828041 w 8074110"/>
              <a:gd name="connsiteY634" fmla="*/ 393221 h 7505871"/>
              <a:gd name="connsiteX635" fmla="*/ 3665477 w 8074110"/>
              <a:gd name="connsiteY635" fmla="*/ 380834 h 7505871"/>
              <a:gd name="connsiteX636" fmla="*/ 3924032 w 8074110"/>
              <a:gd name="connsiteY636" fmla="*/ 10028 h 7505871"/>
              <a:gd name="connsiteX637" fmla="*/ 3841203 w 8074110"/>
              <a:gd name="connsiteY637" fmla="*/ 46414 h 7505871"/>
              <a:gd name="connsiteX638" fmla="*/ 3613610 w 8074110"/>
              <a:gd name="connsiteY638" fmla="*/ 359933 h 7505871"/>
              <a:gd name="connsiteX639" fmla="*/ 3573355 w 8074110"/>
              <a:gd name="connsiteY639" fmla="*/ 376190 h 7505871"/>
              <a:gd name="connsiteX640" fmla="*/ 2866581 w 8074110"/>
              <a:gd name="connsiteY640" fmla="*/ 318906 h 7505871"/>
              <a:gd name="connsiteX641" fmla="*/ 2819359 w 8074110"/>
              <a:gd name="connsiteY641" fmla="*/ 301874 h 7505871"/>
              <a:gd name="connsiteX642" fmla="*/ 2984246 w 8074110"/>
              <a:gd name="connsiteY642" fmla="*/ 10028 h 7505871"/>
              <a:gd name="connsiteX643" fmla="*/ 2922318 w 8074110"/>
              <a:gd name="connsiteY643" fmla="*/ 39446 h 7505871"/>
              <a:gd name="connsiteX644" fmla="*/ 2779879 w 8074110"/>
              <a:gd name="connsiteY644" fmla="*/ 285618 h 7505871"/>
              <a:gd name="connsiteX645" fmla="*/ 2736527 w 8074110"/>
              <a:gd name="connsiteY645" fmla="*/ 306519 h 7505871"/>
              <a:gd name="connsiteX646" fmla="*/ 2190770 w 8074110"/>
              <a:gd name="connsiteY646" fmla="*/ 240718 h 7505871"/>
              <a:gd name="connsiteX647" fmla="*/ 2157482 w 8074110"/>
              <a:gd name="connsiteY647" fmla="*/ 207430 h 7505871"/>
              <a:gd name="connsiteX648" fmla="*/ 2173739 w 8074110"/>
              <a:gd name="connsiteY648" fmla="*/ 124598 h 7505871"/>
              <a:gd name="connsiteX649" fmla="*/ 2247281 w 8074110"/>
              <a:gd name="connsiteY649" fmla="*/ 8481 h 7505871"/>
              <a:gd name="connsiteX650" fmla="*/ 2202382 w 8074110"/>
              <a:gd name="connsiteY650" fmla="*/ 13126 h 7505871"/>
              <a:gd name="connsiteX651" fmla="*/ 2109488 w 8074110"/>
              <a:gd name="connsiteY651" fmla="*/ 196594 h 7505871"/>
              <a:gd name="connsiteX652" fmla="*/ 2073878 w 8074110"/>
              <a:gd name="connsiteY652" fmla="*/ 223687 h 7505871"/>
              <a:gd name="connsiteX653" fmla="*/ 1782807 w 8074110"/>
              <a:gd name="connsiteY653" fmla="*/ 178015 h 7505871"/>
              <a:gd name="connsiteX654" fmla="*/ 1743327 w 8074110"/>
              <a:gd name="connsiteY654" fmla="*/ 94408 h 7505871"/>
              <a:gd name="connsiteX655" fmla="*/ 1789774 w 8074110"/>
              <a:gd name="connsiteY655" fmla="*/ 10803 h 7505871"/>
              <a:gd name="connsiteX656" fmla="*/ 1709266 w 8074110"/>
              <a:gd name="connsiteY656" fmla="*/ 48736 h 7505871"/>
              <a:gd name="connsiteX657" fmla="*/ 1667462 w 8074110"/>
              <a:gd name="connsiteY657" fmla="*/ 127696 h 7505871"/>
              <a:gd name="connsiteX658" fmla="*/ 1618692 w 8074110"/>
              <a:gd name="connsiteY658" fmla="*/ 152469 h 7505871"/>
              <a:gd name="connsiteX659" fmla="*/ 853860 w 8074110"/>
              <a:gd name="connsiteY659" fmla="*/ 29382 h 7505871"/>
              <a:gd name="connsiteX660" fmla="*/ 474537 w 8074110"/>
              <a:gd name="connsiteY660" fmla="*/ 9256 h 7505871"/>
              <a:gd name="connsiteX661" fmla="*/ 493891 w 8074110"/>
              <a:gd name="connsiteY661" fmla="*/ 12351 h 7505871"/>
              <a:gd name="connsiteX662" fmla="*/ 733870 w 8074110"/>
              <a:gd name="connsiteY662" fmla="*/ 40994 h 7505871"/>
              <a:gd name="connsiteX663" fmla="*/ 1561409 w 8074110"/>
              <a:gd name="connsiteY663" fmla="*/ 171820 h 7505871"/>
              <a:gd name="connsiteX664" fmla="*/ 1631854 w 8074110"/>
              <a:gd name="connsiteY664" fmla="*/ 187304 h 7505871"/>
              <a:gd name="connsiteX665" fmla="*/ 1772742 w 8074110"/>
              <a:gd name="connsiteY665" fmla="*/ 322001 h 7505871"/>
              <a:gd name="connsiteX666" fmla="*/ 1567601 w 8074110"/>
              <a:gd name="connsiteY666" fmla="*/ 346774 h 7505871"/>
              <a:gd name="connsiteX667" fmla="*/ 1264918 w 8074110"/>
              <a:gd name="connsiteY667" fmla="*/ 319678 h 7505871"/>
              <a:gd name="connsiteX668" fmla="*/ 966880 w 8074110"/>
              <a:gd name="connsiteY668" fmla="*/ 322776 h 7505871"/>
              <a:gd name="connsiteX669" fmla="*/ 839151 w 8074110"/>
              <a:gd name="connsiteY669" fmla="*/ 293357 h 7505871"/>
              <a:gd name="connsiteX670" fmla="*/ 116893 w 8074110"/>
              <a:gd name="connsiteY670" fmla="*/ 13126 h 7505871"/>
              <a:gd name="connsiteX671" fmla="*/ 0 w 8074110"/>
              <a:gd name="connsiteY671" fmla="*/ 6159 h 7505871"/>
              <a:gd name="connsiteX672" fmla="*/ 30191 w 8074110"/>
              <a:gd name="connsiteY672" fmla="*/ 27060 h 7505871"/>
              <a:gd name="connsiteX673" fmla="*/ 863149 w 8074110"/>
              <a:gd name="connsiteY673" fmla="*/ 349096 h 7505871"/>
              <a:gd name="connsiteX674" fmla="*/ 2691628 w 8074110"/>
              <a:gd name="connsiteY674" fmla="*/ 1437513 h 7505871"/>
              <a:gd name="connsiteX675" fmla="*/ 2729173 w 8074110"/>
              <a:gd name="connsiteY675" fmla="*/ 1480575 h 7505871"/>
              <a:gd name="connsiteX676" fmla="*/ 2737964 w 8074110"/>
              <a:gd name="connsiteY676" fmla="*/ 1521053 h 7505871"/>
              <a:gd name="connsiteX677" fmla="*/ 2751607 w 8074110"/>
              <a:gd name="connsiteY677" fmla="*/ 1513346 h 7505871"/>
              <a:gd name="connsiteX678" fmla="*/ 2789941 w 8074110"/>
              <a:gd name="connsiteY678" fmla="*/ 1581205 h 7505871"/>
              <a:gd name="connsiteX679" fmla="*/ 2789941 w 8074110"/>
              <a:gd name="connsiteY679" fmla="*/ 1521120 h 7505871"/>
              <a:gd name="connsiteX680" fmla="*/ 3149135 w 8074110"/>
              <a:gd name="connsiteY680" fmla="*/ 1826898 h 7505871"/>
              <a:gd name="connsiteX681" fmla="*/ 3180873 w 8074110"/>
              <a:gd name="connsiteY681" fmla="*/ 1850896 h 7505871"/>
              <a:gd name="connsiteX682" fmla="*/ 3685603 w 8074110"/>
              <a:gd name="connsiteY682" fmla="*/ 2128807 h 7505871"/>
              <a:gd name="connsiteX683" fmla="*/ 4074212 w 8074110"/>
              <a:gd name="connsiteY683" fmla="*/ 2380398 h 7505871"/>
              <a:gd name="connsiteX684" fmla="*/ 4482176 w 8074110"/>
              <a:gd name="connsiteY684" fmla="*/ 2882804 h 7505871"/>
              <a:gd name="connsiteX685" fmla="*/ 4615325 w 8074110"/>
              <a:gd name="connsiteY685" fmla="*/ 3032983 h 7505871"/>
              <a:gd name="connsiteX686" fmla="*/ 4938909 w 8074110"/>
              <a:gd name="connsiteY686" fmla="*/ 3311666 h 7505871"/>
              <a:gd name="connsiteX687" fmla="*/ 5464539 w 8074110"/>
              <a:gd name="connsiteY687" fmla="*/ 3821815 h 7505871"/>
              <a:gd name="connsiteX688" fmla="*/ 5862439 w 8074110"/>
              <a:gd name="connsiteY688" fmla="*/ 4371442 h 7505871"/>
              <a:gd name="connsiteX689" fmla="*/ 5925142 w 8074110"/>
              <a:gd name="connsiteY689" fmla="*/ 4423309 h 7505871"/>
              <a:gd name="connsiteX690" fmla="*/ 5960752 w 8074110"/>
              <a:gd name="connsiteY690" fmla="*/ 4439565 h 7505871"/>
              <a:gd name="connsiteX691" fmla="*/ 6221633 w 8074110"/>
              <a:gd name="connsiteY691" fmla="*/ 4609099 h 7505871"/>
              <a:gd name="connsiteX692" fmla="*/ 6602500 w 8074110"/>
              <a:gd name="connsiteY692" fmla="*/ 4887784 h 7505871"/>
              <a:gd name="connsiteX693" fmla="*/ 7161419 w 8074110"/>
              <a:gd name="connsiteY693" fmla="*/ 5593785 h 7505871"/>
              <a:gd name="connsiteX694" fmla="*/ 7807037 w 8074110"/>
              <a:gd name="connsiteY694" fmla="*/ 6708523 h 7505871"/>
              <a:gd name="connsiteX695" fmla="*/ 7824068 w 8074110"/>
              <a:gd name="connsiteY695" fmla="*/ 6754970 h 7505871"/>
              <a:gd name="connsiteX696" fmla="*/ 7999795 w 8074110"/>
              <a:gd name="connsiteY696" fmla="*/ 7317758 h 7505871"/>
              <a:gd name="connsiteX697" fmla="*/ 8071787 w 8074110"/>
              <a:gd name="connsiteY697" fmla="*/ 7505871 h 7505871"/>
              <a:gd name="connsiteX698" fmla="*/ 8071787 w 8074110"/>
              <a:gd name="connsiteY698" fmla="*/ 7399815 h 7505871"/>
              <a:gd name="connsiteX699" fmla="*/ 7950250 w 8074110"/>
              <a:gd name="connsiteY699" fmla="*/ 7039849 h 7505871"/>
              <a:gd name="connsiteX700" fmla="*/ 7865096 w 8074110"/>
              <a:gd name="connsiteY700" fmla="*/ 6744905 h 7505871"/>
              <a:gd name="connsiteX701" fmla="*/ 7863548 w 8074110"/>
              <a:gd name="connsiteY701" fmla="*/ 6706200 h 7505871"/>
              <a:gd name="connsiteX702" fmla="*/ 8043144 w 8074110"/>
              <a:gd name="connsiteY702" fmla="*/ 6277336 h 7505871"/>
              <a:gd name="connsiteX703" fmla="*/ 8072562 w 8074110"/>
              <a:gd name="connsiteY703" fmla="*/ 6272691 h 7505871"/>
              <a:gd name="connsiteX704" fmla="*/ 8072562 w 8074110"/>
              <a:gd name="connsiteY704" fmla="*/ 6153476 h 7505871"/>
              <a:gd name="connsiteX705" fmla="*/ 8052434 w 8074110"/>
              <a:gd name="connsiteY705" fmla="*/ 6144959 h 7505871"/>
              <a:gd name="connsiteX706" fmla="*/ 7593379 w 8074110"/>
              <a:gd name="connsiteY706" fmla="*/ 5359998 h 7505871"/>
              <a:gd name="connsiteX707" fmla="*/ 7591831 w 8074110"/>
              <a:gd name="connsiteY707" fmla="*/ 5353806 h 7505871"/>
              <a:gd name="connsiteX708" fmla="*/ 8052434 w 8074110"/>
              <a:gd name="connsiteY708" fmla="*/ 5624748 h 7505871"/>
              <a:gd name="connsiteX709" fmla="*/ 8072562 w 8074110"/>
              <a:gd name="connsiteY709" fmla="*/ 5650297 h 7505871"/>
              <a:gd name="connsiteX710" fmla="*/ 8072562 w 8074110"/>
              <a:gd name="connsiteY710" fmla="*/ 5564367 h 7505871"/>
              <a:gd name="connsiteX711" fmla="*/ 8059401 w 8074110"/>
              <a:gd name="connsiteY711" fmla="*/ 5555078 h 7505871"/>
              <a:gd name="connsiteX712" fmla="*/ 7759043 w 8074110"/>
              <a:gd name="connsiteY712" fmla="*/ 5365418 h 7505871"/>
              <a:gd name="connsiteX713" fmla="*/ 7623569 w 8074110"/>
              <a:gd name="connsiteY713" fmla="*/ 5314326 h 7505871"/>
              <a:gd name="connsiteX714" fmla="*/ 7605765 w 8074110"/>
              <a:gd name="connsiteY714" fmla="*/ 5269426 h 7505871"/>
              <a:gd name="connsiteX715" fmla="*/ 7917737 w 8074110"/>
              <a:gd name="connsiteY715" fmla="*/ 4875397 h 7505871"/>
              <a:gd name="connsiteX716" fmla="*/ 8072562 w 8074110"/>
              <a:gd name="connsiteY716" fmla="*/ 4774761 h 7505871"/>
              <a:gd name="connsiteX717" fmla="*/ 8072562 w 8074110"/>
              <a:gd name="connsiteY717" fmla="*/ 4715155 h 7505871"/>
              <a:gd name="connsiteX718" fmla="*/ 7588734 w 8074110"/>
              <a:gd name="connsiteY718" fmla="*/ 5193561 h 7505871"/>
              <a:gd name="connsiteX719" fmla="*/ 7574027 w 8074110"/>
              <a:gd name="connsiteY719" fmla="*/ 5226849 h 7505871"/>
              <a:gd name="connsiteX720" fmla="*/ 7567060 w 8074110"/>
              <a:gd name="connsiteY720" fmla="*/ 5232269 h 7505871"/>
              <a:gd name="connsiteX721" fmla="*/ 7550804 w 8074110"/>
              <a:gd name="connsiteY721" fmla="*/ 5128536 h 7505871"/>
              <a:gd name="connsiteX722" fmla="*/ 7476486 w 8074110"/>
              <a:gd name="connsiteY722" fmla="*/ 4561102 h 7505871"/>
              <a:gd name="connsiteX723" fmla="*/ 7512871 w 8074110"/>
              <a:gd name="connsiteY723" fmla="*/ 4526267 h 7505871"/>
              <a:gd name="connsiteX724" fmla="*/ 7744334 w 8074110"/>
              <a:gd name="connsiteY724" fmla="*/ 4535557 h 7505871"/>
              <a:gd name="connsiteX725" fmla="*/ 8072562 w 8074110"/>
              <a:gd name="connsiteY725" fmla="*/ 4622258 h 7505871"/>
              <a:gd name="connsiteX726" fmla="*/ 8072562 w 8074110"/>
              <a:gd name="connsiteY726" fmla="*/ 4568844 h 7505871"/>
              <a:gd name="connsiteX727" fmla="*/ 7770654 w 8074110"/>
              <a:gd name="connsiteY727" fmla="*/ 4499174 h 7505871"/>
              <a:gd name="connsiteX728" fmla="*/ 7519838 w 8074110"/>
              <a:gd name="connsiteY728" fmla="*/ 4483690 h 7505871"/>
              <a:gd name="connsiteX729" fmla="*/ 7461005 w 8074110"/>
              <a:gd name="connsiteY729" fmla="*/ 4427179 h 7505871"/>
              <a:gd name="connsiteX730" fmla="*/ 7389784 w 8074110"/>
              <a:gd name="connsiteY730" fmla="*/ 3848909 h 7505871"/>
              <a:gd name="connsiteX731" fmla="*/ 7420750 w 8074110"/>
              <a:gd name="connsiteY731" fmla="*/ 3808654 h 7505871"/>
              <a:gd name="connsiteX732" fmla="*/ 7762912 w 8074110"/>
              <a:gd name="connsiteY732" fmla="*/ 3749823 h 7505871"/>
              <a:gd name="connsiteX733" fmla="*/ 8072562 w 8074110"/>
              <a:gd name="connsiteY733" fmla="*/ 3759884 h 7505871"/>
              <a:gd name="connsiteX734" fmla="*/ 8072562 w 8074110"/>
              <a:gd name="connsiteY734" fmla="*/ 3713438 h 7505871"/>
              <a:gd name="connsiteX735" fmla="*/ 7848067 w 8074110"/>
              <a:gd name="connsiteY735" fmla="*/ 3704924 h 7505871"/>
              <a:gd name="connsiteX736" fmla="*/ 7498162 w 8074110"/>
              <a:gd name="connsiteY736" fmla="*/ 3756790 h 7505871"/>
              <a:gd name="connsiteX737" fmla="*/ 7406041 w 8074110"/>
              <a:gd name="connsiteY737" fmla="*/ 3768402 h 7505871"/>
              <a:gd name="connsiteX738" fmla="*/ 7376625 w 8074110"/>
              <a:gd name="connsiteY738" fmla="*/ 3743628 h 7505871"/>
              <a:gd name="connsiteX739" fmla="*/ 7317791 w 8074110"/>
              <a:gd name="connsiteY739" fmla="*/ 3277606 h 7505871"/>
              <a:gd name="connsiteX740" fmla="*/ 7329403 w 8074110"/>
              <a:gd name="connsiteY740" fmla="*/ 3245093 h 7505871"/>
              <a:gd name="connsiteX741" fmla="*/ 7556221 w 8074110"/>
              <a:gd name="connsiteY741" fmla="*/ 3145229 h 7505871"/>
              <a:gd name="connsiteX742" fmla="*/ 8072562 w 8074110"/>
              <a:gd name="connsiteY742" fmla="*/ 3045368 h 7505871"/>
              <a:gd name="connsiteX743" fmla="*/ 8072562 w 8074110"/>
              <a:gd name="connsiteY743" fmla="*/ 3005888 h 7505871"/>
              <a:gd name="connsiteX744" fmla="*/ 7445521 w 8074110"/>
              <a:gd name="connsiteY744" fmla="*/ 3144457 h 7505871"/>
              <a:gd name="connsiteX745" fmla="*/ 7328628 w 8074110"/>
              <a:gd name="connsiteY745" fmla="*/ 3199420 h 7505871"/>
              <a:gd name="connsiteX746" fmla="*/ 7304630 w 8074110"/>
              <a:gd name="connsiteY746" fmla="*/ 3186259 h 7505871"/>
              <a:gd name="connsiteX747" fmla="*/ 7258183 w 8074110"/>
              <a:gd name="connsiteY747" fmla="*/ 2868867 h 7505871"/>
              <a:gd name="connsiteX748" fmla="*/ 7267472 w 8074110"/>
              <a:gd name="connsiteY748" fmla="*/ 2846419 h 7505871"/>
              <a:gd name="connsiteX749" fmla="*/ 7736592 w 8074110"/>
              <a:gd name="connsiteY749" fmla="*/ 2501935 h 7505871"/>
              <a:gd name="connsiteX750" fmla="*/ 8072562 w 8074110"/>
              <a:gd name="connsiteY750" fmla="*/ 2323111 h 7505871"/>
              <a:gd name="connsiteX751" fmla="*/ 8072562 w 8074110"/>
              <a:gd name="connsiteY751" fmla="*/ 2263504 h 7505871"/>
              <a:gd name="connsiteX752" fmla="*/ 7247346 w 8074110"/>
              <a:gd name="connsiteY752" fmla="*/ 2789134 h 7505871"/>
              <a:gd name="connsiteX753" fmla="*/ 7204769 w 8074110"/>
              <a:gd name="connsiteY753" fmla="*/ 2536769 h 7505871"/>
              <a:gd name="connsiteX754" fmla="*/ 7194707 w 8074110"/>
              <a:gd name="connsiteY754" fmla="*/ 2481808 h 7505871"/>
              <a:gd name="connsiteX755" fmla="*/ 7218703 w 8074110"/>
              <a:gd name="connsiteY755" fmla="*/ 2341689 h 7505871"/>
              <a:gd name="connsiteX756" fmla="*/ 7498162 w 8074110"/>
              <a:gd name="connsiteY756" fmla="*/ 2079261 h 7505871"/>
              <a:gd name="connsiteX757" fmla="*/ 7934769 w 8074110"/>
              <a:gd name="connsiteY757" fmla="*/ 1906633 h 7505871"/>
              <a:gd name="connsiteX758" fmla="*/ 7950250 w 8074110"/>
              <a:gd name="connsiteY758" fmla="*/ 1901988 h 7505871"/>
              <a:gd name="connsiteX759" fmla="*/ 8072562 w 8074110"/>
              <a:gd name="connsiteY759" fmla="*/ 1913600 h 7505871"/>
              <a:gd name="connsiteX760" fmla="*/ 8072562 w 8074110"/>
              <a:gd name="connsiteY760" fmla="*/ 1860961 h 7505871"/>
              <a:gd name="connsiteX761" fmla="*/ 7922382 w 8074110"/>
              <a:gd name="connsiteY761" fmla="*/ 1541246 h 7505871"/>
              <a:gd name="connsiteX762" fmla="*/ 8023793 w 8074110"/>
              <a:gd name="connsiteY762" fmla="*/ 1045033 h 7505871"/>
              <a:gd name="connsiteX763" fmla="*/ 8072562 w 8074110"/>
              <a:gd name="connsiteY763" fmla="*/ 933558 h 7505871"/>
              <a:gd name="connsiteX764" fmla="*/ 8072562 w 8074110"/>
              <a:gd name="connsiteY764" fmla="*/ 834472 h 7505871"/>
              <a:gd name="connsiteX765" fmla="*/ 8057853 w 8074110"/>
              <a:gd name="connsiteY765" fmla="*/ 850729 h 7505871"/>
              <a:gd name="connsiteX766" fmla="*/ 7875935 w 8074110"/>
              <a:gd name="connsiteY766" fmla="*/ 1487832 h 7505871"/>
              <a:gd name="connsiteX767" fmla="*/ 7917737 w 8074110"/>
              <a:gd name="connsiteY767" fmla="*/ 1746388 h 7505871"/>
              <a:gd name="connsiteX768" fmla="*/ 7834133 w 8074110"/>
              <a:gd name="connsiteY768" fmla="*/ 1685234 h 7505871"/>
              <a:gd name="connsiteX769" fmla="*/ 7668469 w 8074110"/>
              <a:gd name="connsiteY769" fmla="*/ 1563695 h 7505871"/>
              <a:gd name="connsiteX770" fmla="*/ 7553899 w 8074110"/>
              <a:gd name="connsiteY770" fmla="*/ 1286560 h 7505871"/>
              <a:gd name="connsiteX771" fmla="*/ 7736592 w 8074110"/>
              <a:gd name="connsiteY771" fmla="*/ 785700 h 7505871"/>
              <a:gd name="connsiteX772" fmla="*/ 7778394 w 8074110"/>
              <a:gd name="connsiteY772" fmla="*/ 759382 h 7505871"/>
              <a:gd name="connsiteX773" fmla="*/ 8041597 w 8074110"/>
              <a:gd name="connsiteY773" fmla="*/ 728417 h 7505871"/>
              <a:gd name="connsiteX774" fmla="*/ 8074110 w 8074110"/>
              <a:gd name="connsiteY774" fmla="*/ 722222 h 7505871"/>
              <a:gd name="connsiteX775" fmla="*/ 8074110 w 8074110"/>
              <a:gd name="connsiteY775" fmla="*/ 688937 h 7505871"/>
              <a:gd name="connsiteX776" fmla="*/ 7787683 w 8074110"/>
              <a:gd name="connsiteY776" fmla="*/ 719127 h 7505871"/>
              <a:gd name="connsiteX777" fmla="*/ 7550029 w 8074110"/>
              <a:gd name="connsiteY777" fmla="*/ 603007 h 7505871"/>
              <a:gd name="connsiteX778" fmla="*/ 7534545 w 8074110"/>
              <a:gd name="connsiteY778" fmla="*/ 359158 h 7505871"/>
              <a:gd name="connsiteX779" fmla="*/ 7626666 w 8074110"/>
              <a:gd name="connsiteY779" fmla="*/ 251555 h 7505871"/>
              <a:gd name="connsiteX780" fmla="*/ 7819424 w 8074110"/>
              <a:gd name="connsiteY780" fmla="*/ 127696 h 7505871"/>
              <a:gd name="connsiteX781" fmla="*/ 7926252 w 8074110"/>
              <a:gd name="connsiteY781" fmla="*/ 76604 h 7505871"/>
              <a:gd name="connsiteX782" fmla="*/ 8074110 w 8074110"/>
              <a:gd name="connsiteY782" fmla="*/ 636295 h 7505871"/>
              <a:gd name="connsiteX783" fmla="*/ 8074110 w 8074110"/>
              <a:gd name="connsiteY783" fmla="*/ 589848 h 7505871"/>
              <a:gd name="connsiteX784" fmla="*/ 8012954 w 8074110"/>
              <a:gd name="connsiteY784" fmla="*/ 46414 h 7505871"/>
              <a:gd name="connsiteX785" fmla="*/ 8071012 w 8074110"/>
              <a:gd name="connsiteY785" fmla="*/ 11578 h 7505871"/>
              <a:gd name="connsiteX786" fmla="*/ 8071012 w 8074110"/>
              <a:gd name="connsiteY786" fmla="*/ 4611 h 7505871"/>
              <a:gd name="connsiteX787" fmla="*/ 7829488 w 8074110"/>
              <a:gd name="connsiteY787" fmla="*/ 4611 h 7505871"/>
              <a:gd name="connsiteX788" fmla="*/ 7829488 w 8074110"/>
              <a:gd name="connsiteY788" fmla="*/ 10028 h 7505871"/>
              <a:gd name="connsiteX789" fmla="*/ 7950250 w 8074110"/>
              <a:gd name="connsiteY789" fmla="*/ 17770 h 7505871"/>
              <a:gd name="connsiteX790" fmla="*/ 7735817 w 8074110"/>
              <a:gd name="connsiteY790" fmla="*/ 131568 h 7505871"/>
              <a:gd name="connsiteX791" fmla="*/ 7637503 w 8074110"/>
              <a:gd name="connsiteY791" fmla="*/ 166403 h 7505871"/>
              <a:gd name="connsiteX792" fmla="*/ 6933826 w 8074110"/>
              <a:gd name="connsiteY792" fmla="*/ 19318 h 7505871"/>
              <a:gd name="connsiteX793" fmla="*/ 6868026 w 8074110"/>
              <a:gd name="connsiteY793" fmla="*/ 8481 h 7505871"/>
              <a:gd name="connsiteX794" fmla="*/ 7534545 w 8074110"/>
              <a:gd name="connsiteY794" fmla="*/ 226009 h 7505871"/>
              <a:gd name="connsiteX795" fmla="*/ 7524483 w 8074110"/>
              <a:gd name="connsiteY795" fmla="*/ 237621 h 7505871"/>
              <a:gd name="connsiteX796" fmla="*/ 7244249 w 8074110"/>
              <a:gd name="connsiteY796" fmla="*/ 413347 h 7505871"/>
              <a:gd name="connsiteX797" fmla="*/ 7223348 w 8074110"/>
              <a:gd name="connsiteY797" fmla="*/ 421864 h 7505871"/>
              <a:gd name="connsiteX798" fmla="*/ 6830868 w 8074110"/>
              <a:gd name="connsiteY798" fmla="*/ 303422 h 7505871"/>
              <a:gd name="connsiteX799" fmla="*/ 6813837 w 8074110"/>
              <a:gd name="connsiteY799" fmla="*/ 261619 h 7505871"/>
              <a:gd name="connsiteX800" fmla="*/ 6854092 w 8074110"/>
              <a:gd name="connsiteY800" fmla="*/ 26285 h 7505871"/>
              <a:gd name="connsiteX801" fmla="*/ 6850222 w 8074110"/>
              <a:gd name="connsiteY801" fmla="*/ 3836 h 7505871"/>
              <a:gd name="connsiteX802" fmla="*/ 6830299 w 8074110"/>
              <a:gd name="connsiteY802"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35668 w 8074110"/>
              <a:gd name="connsiteY518" fmla="*/ 1405257 h 7505871"/>
              <a:gd name="connsiteX519" fmla="*/ 2735752 w 8074110"/>
              <a:gd name="connsiteY519" fmla="*/ 1415837 h 7505871"/>
              <a:gd name="connsiteX520" fmla="*/ 1008685 w 8074110"/>
              <a:gd name="connsiteY520" fmla="*/ 367675 h 7505871"/>
              <a:gd name="connsiteX521" fmla="*/ 1011007 w 8074110"/>
              <a:gd name="connsiteY521" fmla="*/ 356836 h 7505871"/>
              <a:gd name="connsiteX522" fmla="*/ 1210729 w 8074110"/>
              <a:gd name="connsiteY522" fmla="*/ 356836 h 7505871"/>
              <a:gd name="connsiteX523" fmla="*/ 2855742 w 8074110"/>
              <a:gd name="connsiteY523" fmla="*/ 349869 h 7505871"/>
              <a:gd name="connsiteX524" fmla="*/ 2975732 w 8074110"/>
              <a:gd name="connsiteY524" fmla="*/ 357611 h 7505871"/>
              <a:gd name="connsiteX525" fmla="*/ 3563291 w 8074110"/>
              <a:gd name="connsiteY525" fmla="*/ 403285 h 7505871"/>
              <a:gd name="connsiteX526" fmla="*/ 3644576 w 8074110"/>
              <a:gd name="connsiteY526" fmla="*/ 434248 h 7505871"/>
              <a:gd name="connsiteX527" fmla="*/ 3996800 w 8074110"/>
              <a:gd name="connsiteY527" fmla="*/ 962976 h 7505871"/>
              <a:gd name="connsiteX528" fmla="*/ 4018476 w 8074110"/>
              <a:gd name="connsiteY528" fmla="*/ 1285785 h 7505871"/>
              <a:gd name="connsiteX529" fmla="*/ 4015379 w 8074110"/>
              <a:gd name="connsiteY529" fmla="*/ 1554405 h 7505871"/>
              <a:gd name="connsiteX530" fmla="*/ 3987511 w 8074110"/>
              <a:gd name="connsiteY530" fmla="*/ 1588468 h 7505871"/>
              <a:gd name="connsiteX531" fmla="*/ 3505232 w 8074110"/>
              <a:gd name="connsiteY531" fmla="*/ 1706136 h 7505871"/>
              <a:gd name="connsiteX532" fmla="*/ 3467300 w 8074110"/>
              <a:gd name="connsiteY532" fmla="*/ 1688329 h 7505871"/>
              <a:gd name="connsiteX533" fmla="*/ 3434787 w 8074110"/>
              <a:gd name="connsiteY533" fmla="*/ 1526537 h 7505871"/>
              <a:gd name="connsiteX534" fmla="*/ 2878193 w 8074110"/>
              <a:gd name="connsiteY534" fmla="*/ 380834 h 7505871"/>
              <a:gd name="connsiteX535" fmla="*/ 2855742 w 8074110"/>
              <a:gd name="connsiteY535" fmla="*/ 356063 h 7505871"/>
              <a:gd name="connsiteX536" fmla="*/ 2855742 w 8074110"/>
              <a:gd name="connsiteY536" fmla="*/ 349869 h 7505871"/>
              <a:gd name="connsiteX537" fmla="*/ 6802225 w 8074110"/>
              <a:gd name="connsiteY537" fmla="*/ 332065 h 7505871"/>
              <a:gd name="connsiteX538" fmla="*/ 7036785 w 8074110"/>
              <a:gd name="connsiteY538" fmla="*/ 431153 h 7505871"/>
              <a:gd name="connsiteX539" fmla="*/ 7148257 w 8074110"/>
              <a:gd name="connsiteY539" fmla="*/ 445088 h 7505871"/>
              <a:gd name="connsiteX540" fmla="*/ 7169934 w 8074110"/>
              <a:gd name="connsiteY540" fmla="*/ 455924 h 7505871"/>
              <a:gd name="connsiteX541" fmla="*/ 7157547 w 8074110"/>
              <a:gd name="connsiteY541" fmla="*/ 479923 h 7505871"/>
              <a:gd name="connsiteX542" fmla="*/ 7014334 w 8074110"/>
              <a:gd name="connsiteY542" fmla="*/ 603007 h 7505871"/>
              <a:gd name="connsiteX543" fmla="*/ 6878090 w 8074110"/>
              <a:gd name="connsiteY543" fmla="*/ 617716 h 7505871"/>
              <a:gd name="connsiteX544" fmla="*/ 6844027 w 8074110"/>
              <a:gd name="connsiteY544" fmla="*/ 605330 h 7505871"/>
              <a:gd name="connsiteX545" fmla="*/ 6783646 w 8074110"/>
              <a:gd name="connsiteY545" fmla="*/ 502371 h 7505871"/>
              <a:gd name="connsiteX546" fmla="*/ 6802225 w 8074110"/>
              <a:gd name="connsiteY546" fmla="*/ 332065 h 7505871"/>
              <a:gd name="connsiteX547" fmla="*/ 2216316 w 8074110"/>
              <a:gd name="connsiteY547" fmla="*/ 277101 h 7505871"/>
              <a:gd name="connsiteX548" fmla="*/ 2451651 w 8074110"/>
              <a:gd name="connsiteY548" fmla="*/ 305744 h 7505871"/>
              <a:gd name="connsiteX549" fmla="*/ 2734980 w 8074110"/>
              <a:gd name="connsiteY549" fmla="*/ 335935 h 7505871"/>
              <a:gd name="connsiteX550" fmla="*/ 2836388 w 8074110"/>
              <a:gd name="connsiteY550" fmla="*/ 411800 h 7505871"/>
              <a:gd name="connsiteX551" fmla="*/ 3379825 w 8074110"/>
              <a:gd name="connsiteY551" fmla="*/ 1528087 h 7505871"/>
              <a:gd name="connsiteX552" fmla="*/ 3353505 w 8074110"/>
              <a:gd name="connsiteY552" fmla="*/ 1494024 h 7505871"/>
              <a:gd name="connsiteX553" fmla="*/ 2817037 w 8074110"/>
              <a:gd name="connsiteY553" fmla="*/ 788798 h 7505871"/>
              <a:gd name="connsiteX554" fmla="*/ 2800780 w 8074110"/>
              <a:gd name="connsiteY554" fmla="*/ 751640 h 7505871"/>
              <a:gd name="connsiteX555" fmla="*/ 2805900 w 8074110"/>
              <a:gd name="connsiteY555" fmla="*/ 695324 h 7505871"/>
              <a:gd name="connsiteX556" fmla="*/ 2753751 w 8074110"/>
              <a:gd name="connsiteY556" fmla="*/ 695324 h 7505871"/>
              <a:gd name="connsiteX557" fmla="*/ 2751236 w 8074110"/>
              <a:gd name="connsiteY557" fmla="*/ 721450 h 7505871"/>
              <a:gd name="connsiteX558" fmla="*/ 2216316 w 8074110"/>
              <a:gd name="connsiteY558" fmla="*/ 277101 h 7505871"/>
              <a:gd name="connsiteX559" fmla="*/ 7517516 w 8074110"/>
              <a:gd name="connsiteY559" fmla="*/ 277101 h 7505871"/>
              <a:gd name="connsiteX560" fmla="*/ 7651440 w 8074110"/>
              <a:gd name="connsiteY560" fmla="*/ 726094 h 7505871"/>
              <a:gd name="connsiteX561" fmla="*/ 7406816 w 8074110"/>
              <a:gd name="connsiteY561" fmla="*/ 760155 h 7505871"/>
              <a:gd name="connsiteX562" fmla="*/ 7295343 w 8074110"/>
              <a:gd name="connsiteY562" fmla="*/ 776411 h 7505871"/>
              <a:gd name="connsiteX563" fmla="*/ 7250443 w 8074110"/>
              <a:gd name="connsiteY563" fmla="*/ 758607 h 7505871"/>
              <a:gd name="connsiteX564" fmla="*/ 7202446 w 8074110"/>
              <a:gd name="connsiteY564" fmla="*/ 573592 h 7505871"/>
              <a:gd name="connsiteX565" fmla="*/ 7277537 w 8074110"/>
              <a:gd name="connsiteY565" fmla="*/ 427281 h 7505871"/>
              <a:gd name="connsiteX566" fmla="*/ 7493517 w 8074110"/>
              <a:gd name="connsiteY566" fmla="*/ 286390 h 7505871"/>
              <a:gd name="connsiteX567" fmla="*/ 7517516 w 8074110"/>
              <a:gd name="connsiteY567" fmla="*/ 277101 h 7505871"/>
              <a:gd name="connsiteX568" fmla="*/ 1725523 w 8074110"/>
              <a:gd name="connsiteY568" fmla="*/ 200464 h 7505871"/>
              <a:gd name="connsiteX569" fmla="*/ 1922923 w 8074110"/>
              <a:gd name="connsiteY569" fmla="*/ 231429 h 7505871"/>
              <a:gd name="connsiteX570" fmla="*/ 2086264 w 8074110"/>
              <a:gd name="connsiteY570" fmla="*/ 256200 h 7505871"/>
              <a:gd name="connsiteX571" fmla="*/ 2138131 w 8074110"/>
              <a:gd name="connsiteY571" fmla="*/ 284843 h 7505871"/>
              <a:gd name="connsiteX572" fmla="*/ 2200834 w 8074110"/>
              <a:gd name="connsiteY572" fmla="*/ 338257 h 7505871"/>
              <a:gd name="connsiteX573" fmla="*/ 2728013 w 8074110"/>
              <a:gd name="connsiteY573" fmla="*/ 774864 h 7505871"/>
              <a:gd name="connsiteX574" fmla="*/ 2820132 w 8074110"/>
              <a:gd name="connsiteY574" fmla="*/ 871630 h 7505871"/>
              <a:gd name="connsiteX575" fmla="*/ 3416208 w 8074110"/>
              <a:gd name="connsiteY575" fmla="*/ 1705361 h 7505871"/>
              <a:gd name="connsiteX576" fmla="*/ 3403821 w 8074110"/>
              <a:gd name="connsiteY576" fmla="*/ 1733229 h 7505871"/>
              <a:gd name="connsiteX577" fmla="*/ 3220356 w 8074110"/>
              <a:gd name="connsiteY577" fmla="*/ 1788965 h 7505871"/>
              <a:gd name="connsiteX578" fmla="*/ 3183971 w 8074110"/>
              <a:gd name="connsiteY578" fmla="*/ 1778128 h 7505871"/>
              <a:gd name="connsiteX579" fmla="*/ 2802328 w 8074110"/>
              <a:gd name="connsiteY579" fmla="*/ 1303589 h 7505871"/>
              <a:gd name="connsiteX580" fmla="*/ 2734980 w 8074110"/>
              <a:gd name="connsiteY580" fmla="*/ 1223082 h 7505871"/>
              <a:gd name="connsiteX581" fmla="*/ 1721651 w 8074110"/>
              <a:gd name="connsiteY581" fmla="*/ 208205 h 7505871"/>
              <a:gd name="connsiteX582" fmla="*/ 1725523 w 8074110"/>
              <a:gd name="connsiteY582" fmla="*/ 200464 h 7505871"/>
              <a:gd name="connsiteX583" fmla="*/ 5759578 w 8074110"/>
              <a:gd name="connsiteY583" fmla="*/ 140662 h 7505871"/>
              <a:gd name="connsiteX584" fmla="*/ 5822184 w 8074110"/>
              <a:gd name="connsiteY584" fmla="*/ 174918 h 7505871"/>
              <a:gd name="connsiteX585" fmla="*/ 6050551 w 8074110"/>
              <a:gd name="connsiteY585" fmla="*/ 345224 h 7505871"/>
              <a:gd name="connsiteX586" fmla="*/ 6064485 w 8074110"/>
              <a:gd name="connsiteY586" fmla="*/ 389351 h 7505871"/>
              <a:gd name="connsiteX587" fmla="*/ 5850827 w 8074110"/>
              <a:gd name="connsiteY587" fmla="*/ 619264 h 7505871"/>
              <a:gd name="connsiteX588" fmla="*/ 5812120 w 8074110"/>
              <a:gd name="connsiteY588" fmla="*/ 623909 h 7505871"/>
              <a:gd name="connsiteX589" fmla="*/ 5306617 w 8074110"/>
              <a:gd name="connsiteY589" fmla="*/ 537981 h 7505871"/>
              <a:gd name="connsiteX590" fmla="*/ 5287266 w 8074110"/>
              <a:gd name="connsiteY590" fmla="*/ 532562 h 7505871"/>
              <a:gd name="connsiteX591" fmla="*/ 5484666 w 8074110"/>
              <a:gd name="connsiteY591" fmla="*/ 433476 h 7505871"/>
              <a:gd name="connsiteX592" fmla="*/ 5716131 w 8074110"/>
              <a:gd name="connsiteY592" fmla="*/ 198141 h 7505871"/>
              <a:gd name="connsiteX593" fmla="*/ 5759578 w 8074110"/>
              <a:gd name="connsiteY593" fmla="*/ 140662 h 7505871"/>
              <a:gd name="connsiteX594" fmla="*/ 6792161 w 8074110"/>
              <a:gd name="connsiteY594" fmla="*/ 69637 h 7505871"/>
              <a:gd name="connsiteX595" fmla="*/ 6756550 w 8074110"/>
              <a:gd name="connsiteY595" fmla="*/ 261619 h 7505871"/>
              <a:gd name="connsiteX596" fmla="*/ 6617984 w 8074110"/>
              <a:gd name="connsiteY596" fmla="*/ 446635 h 7505871"/>
              <a:gd name="connsiteX597" fmla="*/ 6420582 w 8074110"/>
              <a:gd name="connsiteY597" fmla="*/ 545724 h 7505871"/>
              <a:gd name="connsiteX598" fmla="*/ 6386520 w 8074110"/>
              <a:gd name="connsiteY598" fmla="*/ 543401 h 7505871"/>
              <a:gd name="connsiteX599" fmla="*/ 6167444 w 8074110"/>
              <a:gd name="connsiteY599" fmla="*/ 376190 h 7505871"/>
              <a:gd name="connsiteX600" fmla="*/ 6792161 w 8074110"/>
              <a:gd name="connsiteY600" fmla="*/ 69637 h 7505871"/>
              <a:gd name="connsiteX601" fmla="*/ 6830299 w 8074110"/>
              <a:gd name="connsiteY601" fmla="*/ 401 h 7505871"/>
              <a:gd name="connsiteX602" fmla="*/ 6773582 w 8074110"/>
              <a:gd name="connsiteY602" fmla="*/ 27835 h 7505871"/>
              <a:gd name="connsiteX603" fmla="*/ 6302140 w 8074110"/>
              <a:gd name="connsiteY603" fmla="*/ 343677 h 7505871"/>
              <a:gd name="connsiteX604" fmla="*/ 6071452 w 8074110"/>
              <a:gd name="connsiteY604" fmla="*/ 304197 h 7505871"/>
              <a:gd name="connsiteX605" fmla="*/ 5949915 w 8074110"/>
              <a:gd name="connsiteY605" fmla="*/ 212850 h 7505871"/>
              <a:gd name="connsiteX606" fmla="*/ 5809025 w 8074110"/>
              <a:gd name="connsiteY606" fmla="*/ 105247 h 7505871"/>
              <a:gd name="connsiteX607" fmla="*/ 6016489 w 8074110"/>
              <a:gd name="connsiteY607" fmla="*/ 8481 h 7505871"/>
              <a:gd name="connsiteX608" fmla="*/ 6001007 w 8074110"/>
              <a:gd name="connsiteY608" fmla="*/ 3061 h 7505871"/>
              <a:gd name="connsiteX609" fmla="*/ 5795091 w 8074110"/>
              <a:gd name="connsiteY609" fmla="*/ 51058 h 7505871"/>
              <a:gd name="connsiteX610" fmla="*/ 5725418 w 8074110"/>
              <a:gd name="connsiteY610" fmla="*/ 40219 h 7505871"/>
              <a:gd name="connsiteX611" fmla="*/ 5613945 w 8074110"/>
              <a:gd name="connsiteY611" fmla="*/ 8481 h 7505871"/>
              <a:gd name="connsiteX612" fmla="*/ 5681293 w 8074110"/>
              <a:gd name="connsiteY612" fmla="*/ 62670 h 7505871"/>
              <a:gd name="connsiteX613" fmla="*/ 5692905 w 8074110"/>
              <a:gd name="connsiteY613" fmla="*/ 126148 h 7505871"/>
              <a:gd name="connsiteX614" fmla="*/ 5659619 w 8074110"/>
              <a:gd name="connsiteY614" fmla="*/ 178787 h 7505871"/>
              <a:gd name="connsiteX615" fmla="*/ 5438219 w 8074110"/>
              <a:gd name="connsiteY615" fmla="*/ 396318 h 7505871"/>
              <a:gd name="connsiteX616" fmla="*/ 5299651 w 8074110"/>
              <a:gd name="connsiteY616" fmla="*/ 465989 h 7505871"/>
              <a:gd name="connsiteX617" fmla="*/ 5051157 w 8074110"/>
              <a:gd name="connsiteY617" fmla="*/ 501599 h 7505871"/>
              <a:gd name="connsiteX618" fmla="*/ 5017869 w 8074110"/>
              <a:gd name="connsiteY618" fmla="*/ 498502 h 7505871"/>
              <a:gd name="connsiteX619" fmla="*/ 4896331 w 8074110"/>
              <a:gd name="connsiteY619" fmla="*/ 483020 h 7505871"/>
              <a:gd name="connsiteX620" fmla="*/ 5006257 w 8074110"/>
              <a:gd name="connsiteY620" fmla="*/ 368448 h 7505871"/>
              <a:gd name="connsiteX621" fmla="*/ 5178888 w 8074110"/>
              <a:gd name="connsiteY621" fmla="*/ 35574 h 7505871"/>
              <a:gd name="connsiteX622" fmla="*/ 5148697 w 8074110"/>
              <a:gd name="connsiteY622" fmla="*/ 4611 h 7505871"/>
              <a:gd name="connsiteX623" fmla="*/ 5130119 w 8074110"/>
              <a:gd name="connsiteY623" fmla="*/ 33252 h 7505871"/>
              <a:gd name="connsiteX624" fmla="*/ 4968327 w 8074110"/>
              <a:gd name="connsiteY624" fmla="*/ 335162 h 7505871"/>
              <a:gd name="connsiteX625" fmla="*/ 4842143 w 8074110"/>
              <a:gd name="connsiteY625" fmla="*/ 457472 h 7505871"/>
              <a:gd name="connsiteX626" fmla="*/ 4792601 w 8074110"/>
              <a:gd name="connsiteY626" fmla="*/ 475278 h 7505871"/>
              <a:gd name="connsiteX627" fmla="*/ 4347477 w 8074110"/>
              <a:gd name="connsiteY627" fmla="*/ 432701 h 7505871"/>
              <a:gd name="connsiteX628" fmla="*/ 4253811 w 8074110"/>
              <a:gd name="connsiteY628" fmla="*/ 421089 h 7505871"/>
              <a:gd name="connsiteX629" fmla="*/ 4693512 w 8074110"/>
              <a:gd name="connsiteY629" fmla="*/ 8481 h 7505871"/>
              <a:gd name="connsiteX630" fmla="*/ 4611455 w 8074110"/>
              <a:gd name="connsiteY630" fmla="*/ 22415 h 7505871"/>
              <a:gd name="connsiteX631" fmla="*/ 4196524 w 8074110"/>
              <a:gd name="connsiteY631" fmla="*/ 402510 h 7505871"/>
              <a:gd name="connsiteX632" fmla="*/ 4148530 w 8074110"/>
              <a:gd name="connsiteY632" fmla="*/ 417219 h 7505871"/>
              <a:gd name="connsiteX633" fmla="*/ 3828041 w 8074110"/>
              <a:gd name="connsiteY633" fmla="*/ 393221 h 7505871"/>
              <a:gd name="connsiteX634" fmla="*/ 3665477 w 8074110"/>
              <a:gd name="connsiteY634" fmla="*/ 380834 h 7505871"/>
              <a:gd name="connsiteX635" fmla="*/ 3924032 w 8074110"/>
              <a:gd name="connsiteY635" fmla="*/ 10028 h 7505871"/>
              <a:gd name="connsiteX636" fmla="*/ 3841203 w 8074110"/>
              <a:gd name="connsiteY636" fmla="*/ 46414 h 7505871"/>
              <a:gd name="connsiteX637" fmla="*/ 3613610 w 8074110"/>
              <a:gd name="connsiteY637" fmla="*/ 359933 h 7505871"/>
              <a:gd name="connsiteX638" fmla="*/ 3573355 w 8074110"/>
              <a:gd name="connsiteY638" fmla="*/ 376190 h 7505871"/>
              <a:gd name="connsiteX639" fmla="*/ 2866581 w 8074110"/>
              <a:gd name="connsiteY639" fmla="*/ 318906 h 7505871"/>
              <a:gd name="connsiteX640" fmla="*/ 2819359 w 8074110"/>
              <a:gd name="connsiteY640" fmla="*/ 301874 h 7505871"/>
              <a:gd name="connsiteX641" fmla="*/ 2984246 w 8074110"/>
              <a:gd name="connsiteY641" fmla="*/ 10028 h 7505871"/>
              <a:gd name="connsiteX642" fmla="*/ 2922318 w 8074110"/>
              <a:gd name="connsiteY642" fmla="*/ 39446 h 7505871"/>
              <a:gd name="connsiteX643" fmla="*/ 2779879 w 8074110"/>
              <a:gd name="connsiteY643" fmla="*/ 285618 h 7505871"/>
              <a:gd name="connsiteX644" fmla="*/ 2736527 w 8074110"/>
              <a:gd name="connsiteY644" fmla="*/ 306519 h 7505871"/>
              <a:gd name="connsiteX645" fmla="*/ 2190770 w 8074110"/>
              <a:gd name="connsiteY645" fmla="*/ 240718 h 7505871"/>
              <a:gd name="connsiteX646" fmla="*/ 2157482 w 8074110"/>
              <a:gd name="connsiteY646" fmla="*/ 207430 h 7505871"/>
              <a:gd name="connsiteX647" fmla="*/ 2173739 w 8074110"/>
              <a:gd name="connsiteY647" fmla="*/ 124598 h 7505871"/>
              <a:gd name="connsiteX648" fmla="*/ 2247281 w 8074110"/>
              <a:gd name="connsiteY648" fmla="*/ 8481 h 7505871"/>
              <a:gd name="connsiteX649" fmla="*/ 2202382 w 8074110"/>
              <a:gd name="connsiteY649" fmla="*/ 13126 h 7505871"/>
              <a:gd name="connsiteX650" fmla="*/ 2109488 w 8074110"/>
              <a:gd name="connsiteY650" fmla="*/ 196594 h 7505871"/>
              <a:gd name="connsiteX651" fmla="*/ 2073878 w 8074110"/>
              <a:gd name="connsiteY651" fmla="*/ 223687 h 7505871"/>
              <a:gd name="connsiteX652" fmla="*/ 1782807 w 8074110"/>
              <a:gd name="connsiteY652" fmla="*/ 178015 h 7505871"/>
              <a:gd name="connsiteX653" fmla="*/ 1743327 w 8074110"/>
              <a:gd name="connsiteY653" fmla="*/ 94408 h 7505871"/>
              <a:gd name="connsiteX654" fmla="*/ 1789774 w 8074110"/>
              <a:gd name="connsiteY654" fmla="*/ 10803 h 7505871"/>
              <a:gd name="connsiteX655" fmla="*/ 1709266 w 8074110"/>
              <a:gd name="connsiteY655" fmla="*/ 48736 h 7505871"/>
              <a:gd name="connsiteX656" fmla="*/ 1667462 w 8074110"/>
              <a:gd name="connsiteY656" fmla="*/ 127696 h 7505871"/>
              <a:gd name="connsiteX657" fmla="*/ 1618692 w 8074110"/>
              <a:gd name="connsiteY657" fmla="*/ 152469 h 7505871"/>
              <a:gd name="connsiteX658" fmla="*/ 853860 w 8074110"/>
              <a:gd name="connsiteY658" fmla="*/ 29382 h 7505871"/>
              <a:gd name="connsiteX659" fmla="*/ 474537 w 8074110"/>
              <a:gd name="connsiteY659" fmla="*/ 9256 h 7505871"/>
              <a:gd name="connsiteX660" fmla="*/ 493891 w 8074110"/>
              <a:gd name="connsiteY660" fmla="*/ 12351 h 7505871"/>
              <a:gd name="connsiteX661" fmla="*/ 733870 w 8074110"/>
              <a:gd name="connsiteY661" fmla="*/ 40994 h 7505871"/>
              <a:gd name="connsiteX662" fmla="*/ 1561409 w 8074110"/>
              <a:gd name="connsiteY662" fmla="*/ 171820 h 7505871"/>
              <a:gd name="connsiteX663" fmla="*/ 1631854 w 8074110"/>
              <a:gd name="connsiteY663" fmla="*/ 187304 h 7505871"/>
              <a:gd name="connsiteX664" fmla="*/ 1772742 w 8074110"/>
              <a:gd name="connsiteY664" fmla="*/ 322001 h 7505871"/>
              <a:gd name="connsiteX665" fmla="*/ 1567601 w 8074110"/>
              <a:gd name="connsiteY665" fmla="*/ 346774 h 7505871"/>
              <a:gd name="connsiteX666" fmla="*/ 1264918 w 8074110"/>
              <a:gd name="connsiteY666" fmla="*/ 319678 h 7505871"/>
              <a:gd name="connsiteX667" fmla="*/ 966880 w 8074110"/>
              <a:gd name="connsiteY667" fmla="*/ 322776 h 7505871"/>
              <a:gd name="connsiteX668" fmla="*/ 839151 w 8074110"/>
              <a:gd name="connsiteY668" fmla="*/ 293357 h 7505871"/>
              <a:gd name="connsiteX669" fmla="*/ 116893 w 8074110"/>
              <a:gd name="connsiteY669" fmla="*/ 13126 h 7505871"/>
              <a:gd name="connsiteX670" fmla="*/ 0 w 8074110"/>
              <a:gd name="connsiteY670" fmla="*/ 6159 h 7505871"/>
              <a:gd name="connsiteX671" fmla="*/ 30191 w 8074110"/>
              <a:gd name="connsiteY671" fmla="*/ 27060 h 7505871"/>
              <a:gd name="connsiteX672" fmla="*/ 863149 w 8074110"/>
              <a:gd name="connsiteY672" fmla="*/ 349096 h 7505871"/>
              <a:gd name="connsiteX673" fmla="*/ 2691628 w 8074110"/>
              <a:gd name="connsiteY673" fmla="*/ 1437513 h 7505871"/>
              <a:gd name="connsiteX674" fmla="*/ 2729173 w 8074110"/>
              <a:gd name="connsiteY674" fmla="*/ 1480575 h 7505871"/>
              <a:gd name="connsiteX675" fmla="*/ 2737964 w 8074110"/>
              <a:gd name="connsiteY675" fmla="*/ 1521053 h 7505871"/>
              <a:gd name="connsiteX676" fmla="*/ 2751607 w 8074110"/>
              <a:gd name="connsiteY676" fmla="*/ 1513346 h 7505871"/>
              <a:gd name="connsiteX677" fmla="*/ 2789941 w 8074110"/>
              <a:gd name="connsiteY677" fmla="*/ 1581205 h 7505871"/>
              <a:gd name="connsiteX678" fmla="*/ 2789941 w 8074110"/>
              <a:gd name="connsiteY678" fmla="*/ 1521120 h 7505871"/>
              <a:gd name="connsiteX679" fmla="*/ 3149135 w 8074110"/>
              <a:gd name="connsiteY679" fmla="*/ 1826898 h 7505871"/>
              <a:gd name="connsiteX680" fmla="*/ 3180873 w 8074110"/>
              <a:gd name="connsiteY680" fmla="*/ 1850896 h 7505871"/>
              <a:gd name="connsiteX681" fmla="*/ 3685603 w 8074110"/>
              <a:gd name="connsiteY681" fmla="*/ 2128807 h 7505871"/>
              <a:gd name="connsiteX682" fmla="*/ 4074212 w 8074110"/>
              <a:gd name="connsiteY682" fmla="*/ 2380398 h 7505871"/>
              <a:gd name="connsiteX683" fmla="*/ 4482176 w 8074110"/>
              <a:gd name="connsiteY683" fmla="*/ 2882804 h 7505871"/>
              <a:gd name="connsiteX684" fmla="*/ 4615325 w 8074110"/>
              <a:gd name="connsiteY684" fmla="*/ 3032983 h 7505871"/>
              <a:gd name="connsiteX685" fmla="*/ 4938909 w 8074110"/>
              <a:gd name="connsiteY685" fmla="*/ 3311666 h 7505871"/>
              <a:gd name="connsiteX686" fmla="*/ 5464539 w 8074110"/>
              <a:gd name="connsiteY686" fmla="*/ 3821815 h 7505871"/>
              <a:gd name="connsiteX687" fmla="*/ 5862439 w 8074110"/>
              <a:gd name="connsiteY687" fmla="*/ 4371442 h 7505871"/>
              <a:gd name="connsiteX688" fmla="*/ 5925142 w 8074110"/>
              <a:gd name="connsiteY688" fmla="*/ 4423309 h 7505871"/>
              <a:gd name="connsiteX689" fmla="*/ 5960752 w 8074110"/>
              <a:gd name="connsiteY689" fmla="*/ 4439565 h 7505871"/>
              <a:gd name="connsiteX690" fmla="*/ 6221633 w 8074110"/>
              <a:gd name="connsiteY690" fmla="*/ 4609099 h 7505871"/>
              <a:gd name="connsiteX691" fmla="*/ 6602500 w 8074110"/>
              <a:gd name="connsiteY691" fmla="*/ 4887784 h 7505871"/>
              <a:gd name="connsiteX692" fmla="*/ 7161419 w 8074110"/>
              <a:gd name="connsiteY692" fmla="*/ 5593785 h 7505871"/>
              <a:gd name="connsiteX693" fmla="*/ 7807037 w 8074110"/>
              <a:gd name="connsiteY693" fmla="*/ 6708523 h 7505871"/>
              <a:gd name="connsiteX694" fmla="*/ 7824068 w 8074110"/>
              <a:gd name="connsiteY694" fmla="*/ 6754970 h 7505871"/>
              <a:gd name="connsiteX695" fmla="*/ 7999795 w 8074110"/>
              <a:gd name="connsiteY695" fmla="*/ 7317758 h 7505871"/>
              <a:gd name="connsiteX696" fmla="*/ 8071787 w 8074110"/>
              <a:gd name="connsiteY696" fmla="*/ 7505871 h 7505871"/>
              <a:gd name="connsiteX697" fmla="*/ 8071787 w 8074110"/>
              <a:gd name="connsiteY697" fmla="*/ 7399815 h 7505871"/>
              <a:gd name="connsiteX698" fmla="*/ 7950250 w 8074110"/>
              <a:gd name="connsiteY698" fmla="*/ 7039849 h 7505871"/>
              <a:gd name="connsiteX699" fmla="*/ 7865096 w 8074110"/>
              <a:gd name="connsiteY699" fmla="*/ 6744905 h 7505871"/>
              <a:gd name="connsiteX700" fmla="*/ 7863548 w 8074110"/>
              <a:gd name="connsiteY700" fmla="*/ 6706200 h 7505871"/>
              <a:gd name="connsiteX701" fmla="*/ 8043144 w 8074110"/>
              <a:gd name="connsiteY701" fmla="*/ 6277336 h 7505871"/>
              <a:gd name="connsiteX702" fmla="*/ 8072562 w 8074110"/>
              <a:gd name="connsiteY702" fmla="*/ 6272691 h 7505871"/>
              <a:gd name="connsiteX703" fmla="*/ 8072562 w 8074110"/>
              <a:gd name="connsiteY703" fmla="*/ 6153476 h 7505871"/>
              <a:gd name="connsiteX704" fmla="*/ 8052434 w 8074110"/>
              <a:gd name="connsiteY704" fmla="*/ 6144959 h 7505871"/>
              <a:gd name="connsiteX705" fmla="*/ 7593379 w 8074110"/>
              <a:gd name="connsiteY705" fmla="*/ 5359998 h 7505871"/>
              <a:gd name="connsiteX706" fmla="*/ 7591831 w 8074110"/>
              <a:gd name="connsiteY706" fmla="*/ 5353806 h 7505871"/>
              <a:gd name="connsiteX707" fmla="*/ 8052434 w 8074110"/>
              <a:gd name="connsiteY707" fmla="*/ 5624748 h 7505871"/>
              <a:gd name="connsiteX708" fmla="*/ 8072562 w 8074110"/>
              <a:gd name="connsiteY708" fmla="*/ 5650297 h 7505871"/>
              <a:gd name="connsiteX709" fmla="*/ 8072562 w 8074110"/>
              <a:gd name="connsiteY709" fmla="*/ 5564367 h 7505871"/>
              <a:gd name="connsiteX710" fmla="*/ 8059401 w 8074110"/>
              <a:gd name="connsiteY710" fmla="*/ 5555078 h 7505871"/>
              <a:gd name="connsiteX711" fmla="*/ 7759043 w 8074110"/>
              <a:gd name="connsiteY711" fmla="*/ 5365418 h 7505871"/>
              <a:gd name="connsiteX712" fmla="*/ 7623569 w 8074110"/>
              <a:gd name="connsiteY712" fmla="*/ 5314326 h 7505871"/>
              <a:gd name="connsiteX713" fmla="*/ 7605765 w 8074110"/>
              <a:gd name="connsiteY713" fmla="*/ 5269426 h 7505871"/>
              <a:gd name="connsiteX714" fmla="*/ 7917737 w 8074110"/>
              <a:gd name="connsiteY714" fmla="*/ 4875397 h 7505871"/>
              <a:gd name="connsiteX715" fmla="*/ 8072562 w 8074110"/>
              <a:gd name="connsiteY715" fmla="*/ 4774761 h 7505871"/>
              <a:gd name="connsiteX716" fmla="*/ 8072562 w 8074110"/>
              <a:gd name="connsiteY716" fmla="*/ 4715155 h 7505871"/>
              <a:gd name="connsiteX717" fmla="*/ 7588734 w 8074110"/>
              <a:gd name="connsiteY717" fmla="*/ 5193561 h 7505871"/>
              <a:gd name="connsiteX718" fmla="*/ 7574027 w 8074110"/>
              <a:gd name="connsiteY718" fmla="*/ 5226849 h 7505871"/>
              <a:gd name="connsiteX719" fmla="*/ 7567060 w 8074110"/>
              <a:gd name="connsiteY719" fmla="*/ 5232269 h 7505871"/>
              <a:gd name="connsiteX720" fmla="*/ 7550804 w 8074110"/>
              <a:gd name="connsiteY720" fmla="*/ 5128536 h 7505871"/>
              <a:gd name="connsiteX721" fmla="*/ 7476486 w 8074110"/>
              <a:gd name="connsiteY721" fmla="*/ 4561102 h 7505871"/>
              <a:gd name="connsiteX722" fmla="*/ 7512871 w 8074110"/>
              <a:gd name="connsiteY722" fmla="*/ 4526267 h 7505871"/>
              <a:gd name="connsiteX723" fmla="*/ 7744334 w 8074110"/>
              <a:gd name="connsiteY723" fmla="*/ 4535557 h 7505871"/>
              <a:gd name="connsiteX724" fmla="*/ 8072562 w 8074110"/>
              <a:gd name="connsiteY724" fmla="*/ 4622258 h 7505871"/>
              <a:gd name="connsiteX725" fmla="*/ 8072562 w 8074110"/>
              <a:gd name="connsiteY725" fmla="*/ 4568844 h 7505871"/>
              <a:gd name="connsiteX726" fmla="*/ 7770654 w 8074110"/>
              <a:gd name="connsiteY726" fmla="*/ 4499174 h 7505871"/>
              <a:gd name="connsiteX727" fmla="*/ 7519838 w 8074110"/>
              <a:gd name="connsiteY727" fmla="*/ 4483690 h 7505871"/>
              <a:gd name="connsiteX728" fmla="*/ 7461005 w 8074110"/>
              <a:gd name="connsiteY728" fmla="*/ 4427179 h 7505871"/>
              <a:gd name="connsiteX729" fmla="*/ 7389784 w 8074110"/>
              <a:gd name="connsiteY729" fmla="*/ 3848909 h 7505871"/>
              <a:gd name="connsiteX730" fmla="*/ 7420750 w 8074110"/>
              <a:gd name="connsiteY730" fmla="*/ 3808654 h 7505871"/>
              <a:gd name="connsiteX731" fmla="*/ 7762912 w 8074110"/>
              <a:gd name="connsiteY731" fmla="*/ 3749823 h 7505871"/>
              <a:gd name="connsiteX732" fmla="*/ 8072562 w 8074110"/>
              <a:gd name="connsiteY732" fmla="*/ 3759884 h 7505871"/>
              <a:gd name="connsiteX733" fmla="*/ 8072562 w 8074110"/>
              <a:gd name="connsiteY733" fmla="*/ 3713438 h 7505871"/>
              <a:gd name="connsiteX734" fmla="*/ 7848067 w 8074110"/>
              <a:gd name="connsiteY734" fmla="*/ 3704924 h 7505871"/>
              <a:gd name="connsiteX735" fmla="*/ 7498162 w 8074110"/>
              <a:gd name="connsiteY735" fmla="*/ 3756790 h 7505871"/>
              <a:gd name="connsiteX736" fmla="*/ 7406041 w 8074110"/>
              <a:gd name="connsiteY736" fmla="*/ 3768402 h 7505871"/>
              <a:gd name="connsiteX737" fmla="*/ 7376625 w 8074110"/>
              <a:gd name="connsiteY737" fmla="*/ 3743628 h 7505871"/>
              <a:gd name="connsiteX738" fmla="*/ 7317791 w 8074110"/>
              <a:gd name="connsiteY738" fmla="*/ 3277606 h 7505871"/>
              <a:gd name="connsiteX739" fmla="*/ 7329403 w 8074110"/>
              <a:gd name="connsiteY739" fmla="*/ 3245093 h 7505871"/>
              <a:gd name="connsiteX740" fmla="*/ 7556221 w 8074110"/>
              <a:gd name="connsiteY740" fmla="*/ 3145229 h 7505871"/>
              <a:gd name="connsiteX741" fmla="*/ 8072562 w 8074110"/>
              <a:gd name="connsiteY741" fmla="*/ 3045368 h 7505871"/>
              <a:gd name="connsiteX742" fmla="*/ 8072562 w 8074110"/>
              <a:gd name="connsiteY742" fmla="*/ 3005888 h 7505871"/>
              <a:gd name="connsiteX743" fmla="*/ 7445521 w 8074110"/>
              <a:gd name="connsiteY743" fmla="*/ 3144457 h 7505871"/>
              <a:gd name="connsiteX744" fmla="*/ 7328628 w 8074110"/>
              <a:gd name="connsiteY744" fmla="*/ 3199420 h 7505871"/>
              <a:gd name="connsiteX745" fmla="*/ 7304630 w 8074110"/>
              <a:gd name="connsiteY745" fmla="*/ 3186259 h 7505871"/>
              <a:gd name="connsiteX746" fmla="*/ 7258183 w 8074110"/>
              <a:gd name="connsiteY746" fmla="*/ 2868867 h 7505871"/>
              <a:gd name="connsiteX747" fmla="*/ 7267472 w 8074110"/>
              <a:gd name="connsiteY747" fmla="*/ 2846419 h 7505871"/>
              <a:gd name="connsiteX748" fmla="*/ 7736592 w 8074110"/>
              <a:gd name="connsiteY748" fmla="*/ 2501935 h 7505871"/>
              <a:gd name="connsiteX749" fmla="*/ 8072562 w 8074110"/>
              <a:gd name="connsiteY749" fmla="*/ 2323111 h 7505871"/>
              <a:gd name="connsiteX750" fmla="*/ 8072562 w 8074110"/>
              <a:gd name="connsiteY750" fmla="*/ 2263504 h 7505871"/>
              <a:gd name="connsiteX751" fmla="*/ 7247346 w 8074110"/>
              <a:gd name="connsiteY751" fmla="*/ 2789134 h 7505871"/>
              <a:gd name="connsiteX752" fmla="*/ 7204769 w 8074110"/>
              <a:gd name="connsiteY752" fmla="*/ 2536769 h 7505871"/>
              <a:gd name="connsiteX753" fmla="*/ 7194707 w 8074110"/>
              <a:gd name="connsiteY753" fmla="*/ 2481808 h 7505871"/>
              <a:gd name="connsiteX754" fmla="*/ 7218703 w 8074110"/>
              <a:gd name="connsiteY754" fmla="*/ 2341689 h 7505871"/>
              <a:gd name="connsiteX755" fmla="*/ 7498162 w 8074110"/>
              <a:gd name="connsiteY755" fmla="*/ 2079261 h 7505871"/>
              <a:gd name="connsiteX756" fmla="*/ 7934769 w 8074110"/>
              <a:gd name="connsiteY756" fmla="*/ 1906633 h 7505871"/>
              <a:gd name="connsiteX757" fmla="*/ 7950250 w 8074110"/>
              <a:gd name="connsiteY757" fmla="*/ 1901988 h 7505871"/>
              <a:gd name="connsiteX758" fmla="*/ 8072562 w 8074110"/>
              <a:gd name="connsiteY758" fmla="*/ 1913600 h 7505871"/>
              <a:gd name="connsiteX759" fmla="*/ 8072562 w 8074110"/>
              <a:gd name="connsiteY759" fmla="*/ 1860961 h 7505871"/>
              <a:gd name="connsiteX760" fmla="*/ 7922382 w 8074110"/>
              <a:gd name="connsiteY760" fmla="*/ 1541246 h 7505871"/>
              <a:gd name="connsiteX761" fmla="*/ 8023793 w 8074110"/>
              <a:gd name="connsiteY761" fmla="*/ 1045033 h 7505871"/>
              <a:gd name="connsiteX762" fmla="*/ 8072562 w 8074110"/>
              <a:gd name="connsiteY762" fmla="*/ 933558 h 7505871"/>
              <a:gd name="connsiteX763" fmla="*/ 8072562 w 8074110"/>
              <a:gd name="connsiteY763" fmla="*/ 834472 h 7505871"/>
              <a:gd name="connsiteX764" fmla="*/ 8057853 w 8074110"/>
              <a:gd name="connsiteY764" fmla="*/ 850729 h 7505871"/>
              <a:gd name="connsiteX765" fmla="*/ 7875935 w 8074110"/>
              <a:gd name="connsiteY765" fmla="*/ 1487832 h 7505871"/>
              <a:gd name="connsiteX766" fmla="*/ 7917737 w 8074110"/>
              <a:gd name="connsiteY766" fmla="*/ 1746388 h 7505871"/>
              <a:gd name="connsiteX767" fmla="*/ 7834133 w 8074110"/>
              <a:gd name="connsiteY767" fmla="*/ 1685234 h 7505871"/>
              <a:gd name="connsiteX768" fmla="*/ 7668469 w 8074110"/>
              <a:gd name="connsiteY768" fmla="*/ 1563695 h 7505871"/>
              <a:gd name="connsiteX769" fmla="*/ 7553899 w 8074110"/>
              <a:gd name="connsiteY769" fmla="*/ 1286560 h 7505871"/>
              <a:gd name="connsiteX770" fmla="*/ 7736592 w 8074110"/>
              <a:gd name="connsiteY770" fmla="*/ 785700 h 7505871"/>
              <a:gd name="connsiteX771" fmla="*/ 7778394 w 8074110"/>
              <a:gd name="connsiteY771" fmla="*/ 759382 h 7505871"/>
              <a:gd name="connsiteX772" fmla="*/ 8041597 w 8074110"/>
              <a:gd name="connsiteY772" fmla="*/ 728417 h 7505871"/>
              <a:gd name="connsiteX773" fmla="*/ 8074110 w 8074110"/>
              <a:gd name="connsiteY773" fmla="*/ 722222 h 7505871"/>
              <a:gd name="connsiteX774" fmla="*/ 8074110 w 8074110"/>
              <a:gd name="connsiteY774" fmla="*/ 688937 h 7505871"/>
              <a:gd name="connsiteX775" fmla="*/ 7787683 w 8074110"/>
              <a:gd name="connsiteY775" fmla="*/ 719127 h 7505871"/>
              <a:gd name="connsiteX776" fmla="*/ 7550029 w 8074110"/>
              <a:gd name="connsiteY776" fmla="*/ 603007 h 7505871"/>
              <a:gd name="connsiteX777" fmla="*/ 7534545 w 8074110"/>
              <a:gd name="connsiteY777" fmla="*/ 359158 h 7505871"/>
              <a:gd name="connsiteX778" fmla="*/ 7626666 w 8074110"/>
              <a:gd name="connsiteY778" fmla="*/ 251555 h 7505871"/>
              <a:gd name="connsiteX779" fmla="*/ 7819424 w 8074110"/>
              <a:gd name="connsiteY779" fmla="*/ 127696 h 7505871"/>
              <a:gd name="connsiteX780" fmla="*/ 7926252 w 8074110"/>
              <a:gd name="connsiteY780" fmla="*/ 76604 h 7505871"/>
              <a:gd name="connsiteX781" fmla="*/ 8074110 w 8074110"/>
              <a:gd name="connsiteY781" fmla="*/ 636295 h 7505871"/>
              <a:gd name="connsiteX782" fmla="*/ 8074110 w 8074110"/>
              <a:gd name="connsiteY782" fmla="*/ 589848 h 7505871"/>
              <a:gd name="connsiteX783" fmla="*/ 8012954 w 8074110"/>
              <a:gd name="connsiteY783" fmla="*/ 46414 h 7505871"/>
              <a:gd name="connsiteX784" fmla="*/ 8071012 w 8074110"/>
              <a:gd name="connsiteY784" fmla="*/ 11578 h 7505871"/>
              <a:gd name="connsiteX785" fmla="*/ 8071012 w 8074110"/>
              <a:gd name="connsiteY785" fmla="*/ 4611 h 7505871"/>
              <a:gd name="connsiteX786" fmla="*/ 7829488 w 8074110"/>
              <a:gd name="connsiteY786" fmla="*/ 4611 h 7505871"/>
              <a:gd name="connsiteX787" fmla="*/ 7829488 w 8074110"/>
              <a:gd name="connsiteY787" fmla="*/ 10028 h 7505871"/>
              <a:gd name="connsiteX788" fmla="*/ 7950250 w 8074110"/>
              <a:gd name="connsiteY788" fmla="*/ 17770 h 7505871"/>
              <a:gd name="connsiteX789" fmla="*/ 7735817 w 8074110"/>
              <a:gd name="connsiteY789" fmla="*/ 131568 h 7505871"/>
              <a:gd name="connsiteX790" fmla="*/ 7637503 w 8074110"/>
              <a:gd name="connsiteY790" fmla="*/ 166403 h 7505871"/>
              <a:gd name="connsiteX791" fmla="*/ 6933826 w 8074110"/>
              <a:gd name="connsiteY791" fmla="*/ 19318 h 7505871"/>
              <a:gd name="connsiteX792" fmla="*/ 6868026 w 8074110"/>
              <a:gd name="connsiteY792" fmla="*/ 8481 h 7505871"/>
              <a:gd name="connsiteX793" fmla="*/ 7534545 w 8074110"/>
              <a:gd name="connsiteY793" fmla="*/ 226009 h 7505871"/>
              <a:gd name="connsiteX794" fmla="*/ 7524483 w 8074110"/>
              <a:gd name="connsiteY794" fmla="*/ 237621 h 7505871"/>
              <a:gd name="connsiteX795" fmla="*/ 7244249 w 8074110"/>
              <a:gd name="connsiteY795" fmla="*/ 413347 h 7505871"/>
              <a:gd name="connsiteX796" fmla="*/ 7223348 w 8074110"/>
              <a:gd name="connsiteY796" fmla="*/ 421864 h 7505871"/>
              <a:gd name="connsiteX797" fmla="*/ 6830868 w 8074110"/>
              <a:gd name="connsiteY797" fmla="*/ 303422 h 7505871"/>
              <a:gd name="connsiteX798" fmla="*/ 6813837 w 8074110"/>
              <a:gd name="connsiteY798" fmla="*/ 261619 h 7505871"/>
              <a:gd name="connsiteX799" fmla="*/ 6854092 w 8074110"/>
              <a:gd name="connsiteY799" fmla="*/ 26285 h 7505871"/>
              <a:gd name="connsiteX800" fmla="*/ 6850222 w 8074110"/>
              <a:gd name="connsiteY800" fmla="*/ 3836 h 7505871"/>
              <a:gd name="connsiteX801" fmla="*/ 6830299 w 8074110"/>
              <a:gd name="connsiteY801"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35752 w 8074110"/>
              <a:gd name="connsiteY518" fmla="*/ 1415837 h 7505871"/>
              <a:gd name="connsiteX519" fmla="*/ 1008685 w 8074110"/>
              <a:gd name="connsiteY519" fmla="*/ 367675 h 7505871"/>
              <a:gd name="connsiteX520" fmla="*/ 1011007 w 8074110"/>
              <a:gd name="connsiteY520" fmla="*/ 356836 h 7505871"/>
              <a:gd name="connsiteX521" fmla="*/ 1210729 w 8074110"/>
              <a:gd name="connsiteY521" fmla="*/ 356836 h 7505871"/>
              <a:gd name="connsiteX522" fmla="*/ 2855742 w 8074110"/>
              <a:gd name="connsiteY522" fmla="*/ 349869 h 7505871"/>
              <a:gd name="connsiteX523" fmla="*/ 2975732 w 8074110"/>
              <a:gd name="connsiteY523" fmla="*/ 357611 h 7505871"/>
              <a:gd name="connsiteX524" fmla="*/ 3563291 w 8074110"/>
              <a:gd name="connsiteY524" fmla="*/ 403285 h 7505871"/>
              <a:gd name="connsiteX525" fmla="*/ 3644576 w 8074110"/>
              <a:gd name="connsiteY525" fmla="*/ 434248 h 7505871"/>
              <a:gd name="connsiteX526" fmla="*/ 3996800 w 8074110"/>
              <a:gd name="connsiteY526" fmla="*/ 962976 h 7505871"/>
              <a:gd name="connsiteX527" fmla="*/ 4018476 w 8074110"/>
              <a:gd name="connsiteY527" fmla="*/ 1285785 h 7505871"/>
              <a:gd name="connsiteX528" fmla="*/ 4015379 w 8074110"/>
              <a:gd name="connsiteY528" fmla="*/ 1554405 h 7505871"/>
              <a:gd name="connsiteX529" fmla="*/ 3987511 w 8074110"/>
              <a:gd name="connsiteY529" fmla="*/ 1588468 h 7505871"/>
              <a:gd name="connsiteX530" fmla="*/ 3505232 w 8074110"/>
              <a:gd name="connsiteY530" fmla="*/ 1706136 h 7505871"/>
              <a:gd name="connsiteX531" fmla="*/ 3467300 w 8074110"/>
              <a:gd name="connsiteY531" fmla="*/ 1688329 h 7505871"/>
              <a:gd name="connsiteX532" fmla="*/ 3434787 w 8074110"/>
              <a:gd name="connsiteY532" fmla="*/ 1526537 h 7505871"/>
              <a:gd name="connsiteX533" fmla="*/ 2878193 w 8074110"/>
              <a:gd name="connsiteY533" fmla="*/ 380834 h 7505871"/>
              <a:gd name="connsiteX534" fmla="*/ 2855742 w 8074110"/>
              <a:gd name="connsiteY534" fmla="*/ 356063 h 7505871"/>
              <a:gd name="connsiteX535" fmla="*/ 2855742 w 8074110"/>
              <a:gd name="connsiteY535" fmla="*/ 349869 h 7505871"/>
              <a:gd name="connsiteX536" fmla="*/ 6802225 w 8074110"/>
              <a:gd name="connsiteY536" fmla="*/ 332065 h 7505871"/>
              <a:gd name="connsiteX537" fmla="*/ 7036785 w 8074110"/>
              <a:gd name="connsiteY537" fmla="*/ 431153 h 7505871"/>
              <a:gd name="connsiteX538" fmla="*/ 7148257 w 8074110"/>
              <a:gd name="connsiteY538" fmla="*/ 445088 h 7505871"/>
              <a:gd name="connsiteX539" fmla="*/ 7169934 w 8074110"/>
              <a:gd name="connsiteY539" fmla="*/ 455924 h 7505871"/>
              <a:gd name="connsiteX540" fmla="*/ 7157547 w 8074110"/>
              <a:gd name="connsiteY540" fmla="*/ 479923 h 7505871"/>
              <a:gd name="connsiteX541" fmla="*/ 7014334 w 8074110"/>
              <a:gd name="connsiteY541" fmla="*/ 603007 h 7505871"/>
              <a:gd name="connsiteX542" fmla="*/ 6878090 w 8074110"/>
              <a:gd name="connsiteY542" fmla="*/ 617716 h 7505871"/>
              <a:gd name="connsiteX543" fmla="*/ 6844027 w 8074110"/>
              <a:gd name="connsiteY543" fmla="*/ 605330 h 7505871"/>
              <a:gd name="connsiteX544" fmla="*/ 6783646 w 8074110"/>
              <a:gd name="connsiteY544" fmla="*/ 502371 h 7505871"/>
              <a:gd name="connsiteX545" fmla="*/ 6802225 w 8074110"/>
              <a:gd name="connsiteY545" fmla="*/ 332065 h 7505871"/>
              <a:gd name="connsiteX546" fmla="*/ 2216316 w 8074110"/>
              <a:gd name="connsiteY546" fmla="*/ 277101 h 7505871"/>
              <a:gd name="connsiteX547" fmla="*/ 2451651 w 8074110"/>
              <a:gd name="connsiteY547" fmla="*/ 305744 h 7505871"/>
              <a:gd name="connsiteX548" fmla="*/ 2734980 w 8074110"/>
              <a:gd name="connsiteY548" fmla="*/ 335935 h 7505871"/>
              <a:gd name="connsiteX549" fmla="*/ 2836388 w 8074110"/>
              <a:gd name="connsiteY549" fmla="*/ 411800 h 7505871"/>
              <a:gd name="connsiteX550" fmla="*/ 3379825 w 8074110"/>
              <a:gd name="connsiteY550" fmla="*/ 1528087 h 7505871"/>
              <a:gd name="connsiteX551" fmla="*/ 3353505 w 8074110"/>
              <a:gd name="connsiteY551" fmla="*/ 1494024 h 7505871"/>
              <a:gd name="connsiteX552" fmla="*/ 2817037 w 8074110"/>
              <a:gd name="connsiteY552" fmla="*/ 788798 h 7505871"/>
              <a:gd name="connsiteX553" fmla="*/ 2800780 w 8074110"/>
              <a:gd name="connsiteY553" fmla="*/ 751640 h 7505871"/>
              <a:gd name="connsiteX554" fmla="*/ 2805900 w 8074110"/>
              <a:gd name="connsiteY554" fmla="*/ 695324 h 7505871"/>
              <a:gd name="connsiteX555" fmla="*/ 2753751 w 8074110"/>
              <a:gd name="connsiteY555" fmla="*/ 695324 h 7505871"/>
              <a:gd name="connsiteX556" fmla="*/ 2751236 w 8074110"/>
              <a:gd name="connsiteY556" fmla="*/ 721450 h 7505871"/>
              <a:gd name="connsiteX557" fmla="*/ 2216316 w 8074110"/>
              <a:gd name="connsiteY557" fmla="*/ 277101 h 7505871"/>
              <a:gd name="connsiteX558" fmla="*/ 7517516 w 8074110"/>
              <a:gd name="connsiteY558" fmla="*/ 277101 h 7505871"/>
              <a:gd name="connsiteX559" fmla="*/ 7651440 w 8074110"/>
              <a:gd name="connsiteY559" fmla="*/ 726094 h 7505871"/>
              <a:gd name="connsiteX560" fmla="*/ 7406816 w 8074110"/>
              <a:gd name="connsiteY560" fmla="*/ 760155 h 7505871"/>
              <a:gd name="connsiteX561" fmla="*/ 7295343 w 8074110"/>
              <a:gd name="connsiteY561" fmla="*/ 776411 h 7505871"/>
              <a:gd name="connsiteX562" fmla="*/ 7250443 w 8074110"/>
              <a:gd name="connsiteY562" fmla="*/ 758607 h 7505871"/>
              <a:gd name="connsiteX563" fmla="*/ 7202446 w 8074110"/>
              <a:gd name="connsiteY563" fmla="*/ 573592 h 7505871"/>
              <a:gd name="connsiteX564" fmla="*/ 7277537 w 8074110"/>
              <a:gd name="connsiteY564" fmla="*/ 427281 h 7505871"/>
              <a:gd name="connsiteX565" fmla="*/ 7493517 w 8074110"/>
              <a:gd name="connsiteY565" fmla="*/ 286390 h 7505871"/>
              <a:gd name="connsiteX566" fmla="*/ 7517516 w 8074110"/>
              <a:gd name="connsiteY566" fmla="*/ 277101 h 7505871"/>
              <a:gd name="connsiteX567" fmla="*/ 1725523 w 8074110"/>
              <a:gd name="connsiteY567" fmla="*/ 200464 h 7505871"/>
              <a:gd name="connsiteX568" fmla="*/ 1922923 w 8074110"/>
              <a:gd name="connsiteY568" fmla="*/ 231429 h 7505871"/>
              <a:gd name="connsiteX569" fmla="*/ 2086264 w 8074110"/>
              <a:gd name="connsiteY569" fmla="*/ 256200 h 7505871"/>
              <a:gd name="connsiteX570" fmla="*/ 2138131 w 8074110"/>
              <a:gd name="connsiteY570" fmla="*/ 284843 h 7505871"/>
              <a:gd name="connsiteX571" fmla="*/ 2200834 w 8074110"/>
              <a:gd name="connsiteY571" fmla="*/ 338257 h 7505871"/>
              <a:gd name="connsiteX572" fmla="*/ 2728013 w 8074110"/>
              <a:gd name="connsiteY572" fmla="*/ 774864 h 7505871"/>
              <a:gd name="connsiteX573" fmla="*/ 2820132 w 8074110"/>
              <a:gd name="connsiteY573" fmla="*/ 871630 h 7505871"/>
              <a:gd name="connsiteX574" fmla="*/ 3416208 w 8074110"/>
              <a:gd name="connsiteY574" fmla="*/ 1705361 h 7505871"/>
              <a:gd name="connsiteX575" fmla="*/ 3403821 w 8074110"/>
              <a:gd name="connsiteY575" fmla="*/ 1733229 h 7505871"/>
              <a:gd name="connsiteX576" fmla="*/ 3220356 w 8074110"/>
              <a:gd name="connsiteY576" fmla="*/ 1788965 h 7505871"/>
              <a:gd name="connsiteX577" fmla="*/ 3183971 w 8074110"/>
              <a:gd name="connsiteY577" fmla="*/ 1778128 h 7505871"/>
              <a:gd name="connsiteX578" fmla="*/ 2802328 w 8074110"/>
              <a:gd name="connsiteY578" fmla="*/ 1303589 h 7505871"/>
              <a:gd name="connsiteX579" fmla="*/ 2734980 w 8074110"/>
              <a:gd name="connsiteY579" fmla="*/ 1223082 h 7505871"/>
              <a:gd name="connsiteX580" fmla="*/ 1721651 w 8074110"/>
              <a:gd name="connsiteY580" fmla="*/ 208205 h 7505871"/>
              <a:gd name="connsiteX581" fmla="*/ 1725523 w 8074110"/>
              <a:gd name="connsiteY581" fmla="*/ 200464 h 7505871"/>
              <a:gd name="connsiteX582" fmla="*/ 5759578 w 8074110"/>
              <a:gd name="connsiteY582" fmla="*/ 140662 h 7505871"/>
              <a:gd name="connsiteX583" fmla="*/ 5822184 w 8074110"/>
              <a:gd name="connsiteY583" fmla="*/ 174918 h 7505871"/>
              <a:gd name="connsiteX584" fmla="*/ 6050551 w 8074110"/>
              <a:gd name="connsiteY584" fmla="*/ 345224 h 7505871"/>
              <a:gd name="connsiteX585" fmla="*/ 6064485 w 8074110"/>
              <a:gd name="connsiteY585" fmla="*/ 389351 h 7505871"/>
              <a:gd name="connsiteX586" fmla="*/ 5850827 w 8074110"/>
              <a:gd name="connsiteY586" fmla="*/ 619264 h 7505871"/>
              <a:gd name="connsiteX587" fmla="*/ 5812120 w 8074110"/>
              <a:gd name="connsiteY587" fmla="*/ 623909 h 7505871"/>
              <a:gd name="connsiteX588" fmla="*/ 5306617 w 8074110"/>
              <a:gd name="connsiteY588" fmla="*/ 537981 h 7505871"/>
              <a:gd name="connsiteX589" fmla="*/ 5287266 w 8074110"/>
              <a:gd name="connsiteY589" fmla="*/ 532562 h 7505871"/>
              <a:gd name="connsiteX590" fmla="*/ 5484666 w 8074110"/>
              <a:gd name="connsiteY590" fmla="*/ 433476 h 7505871"/>
              <a:gd name="connsiteX591" fmla="*/ 5716131 w 8074110"/>
              <a:gd name="connsiteY591" fmla="*/ 198141 h 7505871"/>
              <a:gd name="connsiteX592" fmla="*/ 5759578 w 8074110"/>
              <a:gd name="connsiteY592" fmla="*/ 140662 h 7505871"/>
              <a:gd name="connsiteX593" fmla="*/ 6792161 w 8074110"/>
              <a:gd name="connsiteY593" fmla="*/ 69637 h 7505871"/>
              <a:gd name="connsiteX594" fmla="*/ 6756550 w 8074110"/>
              <a:gd name="connsiteY594" fmla="*/ 261619 h 7505871"/>
              <a:gd name="connsiteX595" fmla="*/ 6617984 w 8074110"/>
              <a:gd name="connsiteY595" fmla="*/ 446635 h 7505871"/>
              <a:gd name="connsiteX596" fmla="*/ 6420582 w 8074110"/>
              <a:gd name="connsiteY596" fmla="*/ 545724 h 7505871"/>
              <a:gd name="connsiteX597" fmla="*/ 6386520 w 8074110"/>
              <a:gd name="connsiteY597" fmla="*/ 543401 h 7505871"/>
              <a:gd name="connsiteX598" fmla="*/ 6167444 w 8074110"/>
              <a:gd name="connsiteY598" fmla="*/ 376190 h 7505871"/>
              <a:gd name="connsiteX599" fmla="*/ 6792161 w 8074110"/>
              <a:gd name="connsiteY599" fmla="*/ 69637 h 7505871"/>
              <a:gd name="connsiteX600" fmla="*/ 6830299 w 8074110"/>
              <a:gd name="connsiteY600" fmla="*/ 401 h 7505871"/>
              <a:gd name="connsiteX601" fmla="*/ 6773582 w 8074110"/>
              <a:gd name="connsiteY601" fmla="*/ 27835 h 7505871"/>
              <a:gd name="connsiteX602" fmla="*/ 6302140 w 8074110"/>
              <a:gd name="connsiteY602" fmla="*/ 343677 h 7505871"/>
              <a:gd name="connsiteX603" fmla="*/ 6071452 w 8074110"/>
              <a:gd name="connsiteY603" fmla="*/ 304197 h 7505871"/>
              <a:gd name="connsiteX604" fmla="*/ 5949915 w 8074110"/>
              <a:gd name="connsiteY604" fmla="*/ 212850 h 7505871"/>
              <a:gd name="connsiteX605" fmla="*/ 5809025 w 8074110"/>
              <a:gd name="connsiteY605" fmla="*/ 105247 h 7505871"/>
              <a:gd name="connsiteX606" fmla="*/ 6016489 w 8074110"/>
              <a:gd name="connsiteY606" fmla="*/ 8481 h 7505871"/>
              <a:gd name="connsiteX607" fmla="*/ 6001007 w 8074110"/>
              <a:gd name="connsiteY607" fmla="*/ 3061 h 7505871"/>
              <a:gd name="connsiteX608" fmla="*/ 5795091 w 8074110"/>
              <a:gd name="connsiteY608" fmla="*/ 51058 h 7505871"/>
              <a:gd name="connsiteX609" fmla="*/ 5725418 w 8074110"/>
              <a:gd name="connsiteY609" fmla="*/ 40219 h 7505871"/>
              <a:gd name="connsiteX610" fmla="*/ 5613945 w 8074110"/>
              <a:gd name="connsiteY610" fmla="*/ 8481 h 7505871"/>
              <a:gd name="connsiteX611" fmla="*/ 5681293 w 8074110"/>
              <a:gd name="connsiteY611" fmla="*/ 62670 h 7505871"/>
              <a:gd name="connsiteX612" fmla="*/ 5692905 w 8074110"/>
              <a:gd name="connsiteY612" fmla="*/ 126148 h 7505871"/>
              <a:gd name="connsiteX613" fmla="*/ 5659619 w 8074110"/>
              <a:gd name="connsiteY613" fmla="*/ 178787 h 7505871"/>
              <a:gd name="connsiteX614" fmla="*/ 5438219 w 8074110"/>
              <a:gd name="connsiteY614" fmla="*/ 396318 h 7505871"/>
              <a:gd name="connsiteX615" fmla="*/ 5299651 w 8074110"/>
              <a:gd name="connsiteY615" fmla="*/ 465989 h 7505871"/>
              <a:gd name="connsiteX616" fmla="*/ 5051157 w 8074110"/>
              <a:gd name="connsiteY616" fmla="*/ 501599 h 7505871"/>
              <a:gd name="connsiteX617" fmla="*/ 5017869 w 8074110"/>
              <a:gd name="connsiteY617" fmla="*/ 498502 h 7505871"/>
              <a:gd name="connsiteX618" fmla="*/ 4896331 w 8074110"/>
              <a:gd name="connsiteY618" fmla="*/ 483020 h 7505871"/>
              <a:gd name="connsiteX619" fmla="*/ 5006257 w 8074110"/>
              <a:gd name="connsiteY619" fmla="*/ 368448 h 7505871"/>
              <a:gd name="connsiteX620" fmla="*/ 5178888 w 8074110"/>
              <a:gd name="connsiteY620" fmla="*/ 35574 h 7505871"/>
              <a:gd name="connsiteX621" fmla="*/ 5148697 w 8074110"/>
              <a:gd name="connsiteY621" fmla="*/ 4611 h 7505871"/>
              <a:gd name="connsiteX622" fmla="*/ 5130119 w 8074110"/>
              <a:gd name="connsiteY622" fmla="*/ 33252 h 7505871"/>
              <a:gd name="connsiteX623" fmla="*/ 4968327 w 8074110"/>
              <a:gd name="connsiteY623" fmla="*/ 335162 h 7505871"/>
              <a:gd name="connsiteX624" fmla="*/ 4842143 w 8074110"/>
              <a:gd name="connsiteY624" fmla="*/ 457472 h 7505871"/>
              <a:gd name="connsiteX625" fmla="*/ 4792601 w 8074110"/>
              <a:gd name="connsiteY625" fmla="*/ 475278 h 7505871"/>
              <a:gd name="connsiteX626" fmla="*/ 4347477 w 8074110"/>
              <a:gd name="connsiteY626" fmla="*/ 432701 h 7505871"/>
              <a:gd name="connsiteX627" fmla="*/ 4253811 w 8074110"/>
              <a:gd name="connsiteY627" fmla="*/ 421089 h 7505871"/>
              <a:gd name="connsiteX628" fmla="*/ 4693512 w 8074110"/>
              <a:gd name="connsiteY628" fmla="*/ 8481 h 7505871"/>
              <a:gd name="connsiteX629" fmla="*/ 4611455 w 8074110"/>
              <a:gd name="connsiteY629" fmla="*/ 22415 h 7505871"/>
              <a:gd name="connsiteX630" fmla="*/ 4196524 w 8074110"/>
              <a:gd name="connsiteY630" fmla="*/ 402510 h 7505871"/>
              <a:gd name="connsiteX631" fmla="*/ 4148530 w 8074110"/>
              <a:gd name="connsiteY631" fmla="*/ 417219 h 7505871"/>
              <a:gd name="connsiteX632" fmla="*/ 3828041 w 8074110"/>
              <a:gd name="connsiteY632" fmla="*/ 393221 h 7505871"/>
              <a:gd name="connsiteX633" fmla="*/ 3665477 w 8074110"/>
              <a:gd name="connsiteY633" fmla="*/ 380834 h 7505871"/>
              <a:gd name="connsiteX634" fmla="*/ 3924032 w 8074110"/>
              <a:gd name="connsiteY634" fmla="*/ 10028 h 7505871"/>
              <a:gd name="connsiteX635" fmla="*/ 3841203 w 8074110"/>
              <a:gd name="connsiteY635" fmla="*/ 46414 h 7505871"/>
              <a:gd name="connsiteX636" fmla="*/ 3613610 w 8074110"/>
              <a:gd name="connsiteY636" fmla="*/ 359933 h 7505871"/>
              <a:gd name="connsiteX637" fmla="*/ 3573355 w 8074110"/>
              <a:gd name="connsiteY637" fmla="*/ 376190 h 7505871"/>
              <a:gd name="connsiteX638" fmla="*/ 2866581 w 8074110"/>
              <a:gd name="connsiteY638" fmla="*/ 318906 h 7505871"/>
              <a:gd name="connsiteX639" fmla="*/ 2819359 w 8074110"/>
              <a:gd name="connsiteY639" fmla="*/ 301874 h 7505871"/>
              <a:gd name="connsiteX640" fmla="*/ 2984246 w 8074110"/>
              <a:gd name="connsiteY640" fmla="*/ 10028 h 7505871"/>
              <a:gd name="connsiteX641" fmla="*/ 2922318 w 8074110"/>
              <a:gd name="connsiteY641" fmla="*/ 39446 h 7505871"/>
              <a:gd name="connsiteX642" fmla="*/ 2779879 w 8074110"/>
              <a:gd name="connsiteY642" fmla="*/ 285618 h 7505871"/>
              <a:gd name="connsiteX643" fmla="*/ 2736527 w 8074110"/>
              <a:gd name="connsiteY643" fmla="*/ 306519 h 7505871"/>
              <a:gd name="connsiteX644" fmla="*/ 2190770 w 8074110"/>
              <a:gd name="connsiteY644" fmla="*/ 240718 h 7505871"/>
              <a:gd name="connsiteX645" fmla="*/ 2157482 w 8074110"/>
              <a:gd name="connsiteY645" fmla="*/ 207430 h 7505871"/>
              <a:gd name="connsiteX646" fmla="*/ 2173739 w 8074110"/>
              <a:gd name="connsiteY646" fmla="*/ 124598 h 7505871"/>
              <a:gd name="connsiteX647" fmla="*/ 2247281 w 8074110"/>
              <a:gd name="connsiteY647" fmla="*/ 8481 h 7505871"/>
              <a:gd name="connsiteX648" fmla="*/ 2202382 w 8074110"/>
              <a:gd name="connsiteY648" fmla="*/ 13126 h 7505871"/>
              <a:gd name="connsiteX649" fmla="*/ 2109488 w 8074110"/>
              <a:gd name="connsiteY649" fmla="*/ 196594 h 7505871"/>
              <a:gd name="connsiteX650" fmla="*/ 2073878 w 8074110"/>
              <a:gd name="connsiteY650" fmla="*/ 223687 h 7505871"/>
              <a:gd name="connsiteX651" fmla="*/ 1782807 w 8074110"/>
              <a:gd name="connsiteY651" fmla="*/ 178015 h 7505871"/>
              <a:gd name="connsiteX652" fmla="*/ 1743327 w 8074110"/>
              <a:gd name="connsiteY652" fmla="*/ 94408 h 7505871"/>
              <a:gd name="connsiteX653" fmla="*/ 1789774 w 8074110"/>
              <a:gd name="connsiteY653" fmla="*/ 10803 h 7505871"/>
              <a:gd name="connsiteX654" fmla="*/ 1709266 w 8074110"/>
              <a:gd name="connsiteY654" fmla="*/ 48736 h 7505871"/>
              <a:gd name="connsiteX655" fmla="*/ 1667462 w 8074110"/>
              <a:gd name="connsiteY655" fmla="*/ 127696 h 7505871"/>
              <a:gd name="connsiteX656" fmla="*/ 1618692 w 8074110"/>
              <a:gd name="connsiteY656" fmla="*/ 152469 h 7505871"/>
              <a:gd name="connsiteX657" fmla="*/ 853860 w 8074110"/>
              <a:gd name="connsiteY657" fmla="*/ 29382 h 7505871"/>
              <a:gd name="connsiteX658" fmla="*/ 474537 w 8074110"/>
              <a:gd name="connsiteY658" fmla="*/ 9256 h 7505871"/>
              <a:gd name="connsiteX659" fmla="*/ 493891 w 8074110"/>
              <a:gd name="connsiteY659" fmla="*/ 12351 h 7505871"/>
              <a:gd name="connsiteX660" fmla="*/ 733870 w 8074110"/>
              <a:gd name="connsiteY660" fmla="*/ 40994 h 7505871"/>
              <a:gd name="connsiteX661" fmla="*/ 1561409 w 8074110"/>
              <a:gd name="connsiteY661" fmla="*/ 171820 h 7505871"/>
              <a:gd name="connsiteX662" fmla="*/ 1631854 w 8074110"/>
              <a:gd name="connsiteY662" fmla="*/ 187304 h 7505871"/>
              <a:gd name="connsiteX663" fmla="*/ 1772742 w 8074110"/>
              <a:gd name="connsiteY663" fmla="*/ 322001 h 7505871"/>
              <a:gd name="connsiteX664" fmla="*/ 1567601 w 8074110"/>
              <a:gd name="connsiteY664" fmla="*/ 346774 h 7505871"/>
              <a:gd name="connsiteX665" fmla="*/ 1264918 w 8074110"/>
              <a:gd name="connsiteY665" fmla="*/ 319678 h 7505871"/>
              <a:gd name="connsiteX666" fmla="*/ 966880 w 8074110"/>
              <a:gd name="connsiteY666" fmla="*/ 322776 h 7505871"/>
              <a:gd name="connsiteX667" fmla="*/ 839151 w 8074110"/>
              <a:gd name="connsiteY667" fmla="*/ 293357 h 7505871"/>
              <a:gd name="connsiteX668" fmla="*/ 116893 w 8074110"/>
              <a:gd name="connsiteY668" fmla="*/ 13126 h 7505871"/>
              <a:gd name="connsiteX669" fmla="*/ 0 w 8074110"/>
              <a:gd name="connsiteY669" fmla="*/ 6159 h 7505871"/>
              <a:gd name="connsiteX670" fmla="*/ 30191 w 8074110"/>
              <a:gd name="connsiteY670" fmla="*/ 27060 h 7505871"/>
              <a:gd name="connsiteX671" fmla="*/ 863149 w 8074110"/>
              <a:gd name="connsiteY671" fmla="*/ 349096 h 7505871"/>
              <a:gd name="connsiteX672" fmla="*/ 2691628 w 8074110"/>
              <a:gd name="connsiteY672" fmla="*/ 1437513 h 7505871"/>
              <a:gd name="connsiteX673" fmla="*/ 2729173 w 8074110"/>
              <a:gd name="connsiteY673" fmla="*/ 1480575 h 7505871"/>
              <a:gd name="connsiteX674" fmla="*/ 2737964 w 8074110"/>
              <a:gd name="connsiteY674" fmla="*/ 1521053 h 7505871"/>
              <a:gd name="connsiteX675" fmla="*/ 2751607 w 8074110"/>
              <a:gd name="connsiteY675" fmla="*/ 1513346 h 7505871"/>
              <a:gd name="connsiteX676" fmla="*/ 2789941 w 8074110"/>
              <a:gd name="connsiteY676" fmla="*/ 1581205 h 7505871"/>
              <a:gd name="connsiteX677" fmla="*/ 2789941 w 8074110"/>
              <a:gd name="connsiteY677" fmla="*/ 1521120 h 7505871"/>
              <a:gd name="connsiteX678" fmla="*/ 3149135 w 8074110"/>
              <a:gd name="connsiteY678" fmla="*/ 1826898 h 7505871"/>
              <a:gd name="connsiteX679" fmla="*/ 3180873 w 8074110"/>
              <a:gd name="connsiteY679" fmla="*/ 1850896 h 7505871"/>
              <a:gd name="connsiteX680" fmla="*/ 3685603 w 8074110"/>
              <a:gd name="connsiteY680" fmla="*/ 2128807 h 7505871"/>
              <a:gd name="connsiteX681" fmla="*/ 4074212 w 8074110"/>
              <a:gd name="connsiteY681" fmla="*/ 2380398 h 7505871"/>
              <a:gd name="connsiteX682" fmla="*/ 4482176 w 8074110"/>
              <a:gd name="connsiteY682" fmla="*/ 2882804 h 7505871"/>
              <a:gd name="connsiteX683" fmla="*/ 4615325 w 8074110"/>
              <a:gd name="connsiteY683" fmla="*/ 3032983 h 7505871"/>
              <a:gd name="connsiteX684" fmla="*/ 4938909 w 8074110"/>
              <a:gd name="connsiteY684" fmla="*/ 3311666 h 7505871"/>
              <a:gd name="connsiteX685" fmla="*/ 5464539 w 8074110"/>
              <a:gd name="connsiteY685" fmla="*/ 3821815 h 7505871"/>
              <a:gd name="connsiteX686" fmla="*/ 5862439 w 8074110"/>
              <a:gd name="connsiteY686" fmla="*/ 4371442 h 7505871"/>
              <a:gd name="connsiteX687" fmla="*/ 5925142 w 8074110"/>
              <a:gd name="connsiteY687" fmla="*/ 4423309 h 7505871"/>
              <a:gd name="connsiteX688" fmla="*/ 5960752 w 8074110"/>
              <a:gd name="connsiteY688" fmla="*/ 4439565 h 7505871"/>
              <a:gd name="connsiteX689" fmla="*/ 6221633 w 8074110"/>
              <a:gd name="connsiteY689" fmla="*/ 4609099 h 7505871"/>
              <a:gd name="connsiteX690" fmla="*/ 6602500 w 8074110"/>
              <a:gd name="connsiteY690" fmla="*/ 4887784 h 7505871"/>
              <a:gd name="connsiteX691" fmla="*/ 7161419 w 8074110"/>
              <a:gd name="connsiteY691" fmla="*/ 5593785 h 7505871"/>
              <a:gd name="connsiteX692" fmla="*/ 7807037 w 8074110"/>
              <a:gd name="connsiteY692" fmla="*/ 6708523 h 7505871"/>
              <a:gd name="connsiteX693" fmla="*/ 7824068 w 8074110"/>
              <a:gd name="connsiteY693" fmla="*/ 6754970 h 7505871"/>
              <a:gd name="connsiteX694" fmla="*/ 7999795 w 8074110"/>
              <a:gd name="connsiteY694" fmla="*/ 7317758 h 7505871"/>
              <a:gd name="connsiteX695" fmla="*/ 8071787 w 8074110"/>
              <a:gd name="connsiteY695" fmla="*/ 7505871 h 7505871"/>
              <a:gd name="connsiteX696" fmla="*/ 8071787 w 8074110"/>
              <a:gd name="connsiteY696" fmla="*/ 7399815 h 7505871"/>
              <a:gd name="connsiteX697" fmla="*/ 7950250 w 8074110"/>
              <a:gd name="connsiteY697" fmla="*/ 7039849 h 7505871"/>
              <a:gd name="connsiteX698" fmla="*/ 7865096 w 8074110"/>
              <a:gd name="connsiteY698" fmla="*/ 6744905 h 7505871"/>
              <a:gd name="connsiteX699" fmla="*/ 7863548 w 8074110"/>
              <a:gd name="connsiteY699" fmla="*/ 6706200 h 7505871"/>
              <a:gd name="connsiteX700" fmla="*/ 8043144 w 8074110"/>
              <a:gd name="connsiteY700" fmla="*/ 6277336 h 7505871"/>
              <a:gd name="connsiteX701" fmla="*/ 8072562 w 8074110"/>
              <a:gd name="connsiteY701" fmla="*/ 6272691 h 7505871"/>
              <a:gd name="connsiteX702" fmla="*/ 8072562 w 8074110"/>
              <a:gd name="connsiteY702" fmla="*/ 6153476 h 7505871"/>
              <a:gd name="connsiteX703" fmla="*/ 8052434 w 8074110"/>
              <a:gd name="connsiteY703" fmla="*/ 6144959 h 7505871"/>
              <a:gd name="connsiteX704" fmla="*/ 7593379 w 8074110"/>
              <a:gd name="connsiteY704" fmla="*/ 5359998 h 7505871"/>
              <a:gd name="connsiteX705" fmla="*/ 7591831 w 8074110"/>
              <a:gd name="connsiteY705" fmla="*/ 5353806 h 7505871"/>
              <a:gd name="connsiteX706" fmla="*/ 8052434 w 8074110"/>
              <a:gd name="connsiteY706" fmla="*/ 5624748 h 7505871"/>
              <a:gd name="connsiteX707" fmla="*/ 8072562 w 8074110"/>
              <a:gd name="connsiteY707" fmla="*/ 5650297 h 7505871"/>
              <a:gd name="connsiteX708" fmla="*/ 8072562 w 8074110"/>
              <a:gd name="connsiteY708" fmla="*/ 5564367 h 7505871"/>
              <a:gd name="connsiteX709" fmla="*/ 8059401 w 8074110"/>
              <a:gd name="connsiteY709" fmla="*/ 5555078 h 7505871"/>
              <a:gd name="connsiteX710" fmla="*/ 7759043 w 8074110"/>
              <a:gd name="connsiteY710" fmla="*/ 5365418 h 7505871"/>
              <a:gd name="connsiteX711" fmla="*/ 7623569 w 8074110"/>
              <a:gd name="connsiteY711" fmla="*/ 5314326 h 7505871"/>
              <a:gd name="connsiteX712" fmla="*/ 7605765 w 8074110"/>
              <a:gd name="connsiteY712" fmla="*/ 5269426 h 7505871"/>
              <a:gd name="connsiteX713" fmla="*/ 7917737 w 8074110"/>
              <a:gd name="connsiteY713" fmla="*/ 4875397 h 7505871"/>
              <a:gd name="connsiteX714" fmla="*/ 8072562 w 8074110"/>
              <a:gd name="connsiteY714" fmla="*/ 4774761 h 7505871"/>
              <a:gd name="connsiteX715" fmla="*/ 8072562 w 8074110"/>
              <a:gd name="connsiteY715" fmla="*/ 4715155 h 7505871"/>
              <a:gd name="connsiteX716" fmla="*/ 7588734 w 8074110"/>
              <a:gd name="connsiteY716" fmla="*/ 5193561 h 7505871"/>
              <a:gd name="connsiteX717" fmla="*/ 7574027 w 8074110"/>
              <a:gd name="connsiteY717" fmla="*/ 5226849 h 7505871"/>
              <a:gd name="connsiteX718" fmla="*/ 7567060 w 8074110"/>
              <a:gd name="connsiteY718" fmla="*/ 5232269 h 7505871"/>
              <a:gd name="connsiteX719" fmla="*/ 7550804 w 8074110"/>
              <a:gd name="connsiteY719" fmla="*/ 5128536 h 7505871"/>
              <a:gd name="connsiteX720" fmla="*/ 7476486 w 8074110"/>
              <a:gd name="connsiteY720" fmla="*/ 4561102 h 7505871"/>
              <a:gd name="connsiteX721" fmla="*/ 7512871 w 8074110"/>
              <a:gd name="connsiteY721" fmla="*/ 4526267 h 7505871"/>
              <a:gd name="connsiteX722" fmla="*/ 7744334 w 8074110"/>
              <a:gd name="connsiteY722" fmla="*/ 4535557 h 7505871"/>
              <a:gd name="connsiteX723" fmla="*/ 8072562 w 8074110"/>
              <a:gd name="connsiteY723" fmla="*/ 4622258 h 7505871"/>
              <a:gd name="connsiteX724" fmla="*/ 8072562 w 8074110"/>
              <a:gd name="connsiteY724" fmla="*/ 4568844 h 7505871"/>
              <a:gd name="connsiteX725" fmla="*/ 7770654 w 8074110"/>
              <a:gd name="connsiteY725" fmla="*/ 4499174 h 7505871"/>
              <a:gd name="connsiteX726" fmla="*/ 7519838 w 8074110"/>
              <a:gd name="connsiteY726" fmla="*/ 4483690 h 7505871"/>
              <a:gd name="connsiteX727" fmla="*/ 7461005 w 8074110"/>
              <a:gd name="connsiteY727" fmla="*/ 4427179 h 7505871"/>
              <a:gd name="connsiteX728" fmla="*/ 7389784 w 8074110"/>
              <a:gd name="connsiteY728" fmla="*/ 3848909 h 7505871"/>
              <a:gd name="connsiteX729" fmla="*/ 7420750 w 8074110"/>
              <a:gd name="connsiteY729" fmla="*/ 3808654 h 7505871"/>
              <a:gd name="connsiteX730" fmla="*/ 7762912 w 8074110"/>
              <a:gd name="connsiteY730" fmla="*/ 3749823 h 7505871"/>
              <a:gd name="connsiteX731" fmla="*/ 8072562 w 8074110"/>
              <a:gd name="connsiteY731" fmla="*/ 3759884 h 7505871"/>
              <a:gd name="connsiteX732" fmla="*/ 8072562 w 8074110"/>
              <a:gd name="connsiteY732" fmla="*/ 3713438 h 7505871"/>
              <a:gd name="connsiteX733" fmla="*/ 7848067 w 8074110"/>
              <a:gd name="connsiteY733" fmla="*/ 3704924 h 7505871"/>
              <a:gd name="connsiteX734" fmla="*/ 7498162 w 8074110"/>
              <a:gd name="connsiteY734" fmla="*/ 3756790 h 7505871"/>
              <a:gd name="connsiteX735" fmla="*/ 7406041 w 8074110"/>
              <a:gd name="connsiteY735" fmla="*/ 3768402 h 7505871"/>
              <a:gd name="connsiteX736" fmla="*/ 7376625 w 8074110"/>
              <a:gd name="connsiteY736" fmla="*/ 3743628 h 7505871"/>
              <a:gd name="connsiteX737" fmla="*/ 7317791 w 8074110"/>
              <a:gd name="connsiteY737" fmla="*/ 3277606 h 7505871"/>
              <a:gd name="connsiteX738" fmla="*/ 7329403 w 8074110"/>
              <a:gd name="connsiteY738" fmla="*/ 3245093 h 7505871"/>
              <a:gd name="connsiteX739" fmla="*/ 7556221 w 8074110"/>
              <a:gd name="connsiteY739" fmla="*/ 3145229 h 7505871"/>
              <a:gd name="connsiteX740" fmla="*/ 8072562 w 8074110"/>
              <a:gd name="connsiteY740" fmla="*/ 3045368 h 7505871"/>
              <a:gd name="connsiteX741" fmla="*/ 8072562 w 8074110"/>
              <a:gd name="connsiteY741" fmla="*/ 3005888 h 7505871"/>
              <a:gd name="connsiteX742" fmla="*/ 7445521 w 8074110"/>
              <a:gd name="connsiteY742" fmla="*/ 3144457 h 7505871"/>
              <a:gd name="connsiteX743" fmla="*/ 7328628 w 8074110"/>
              <a:gd name="connsiteY743" fmla="*/ 3199420 h 7505871"/>
              <a:gd name="connsiteX744" fmla="*/ 7304630 w 8074110"/>
              <a:gd name="connsiteY744" fmla="*/ 3186259 h 7505871"/>
              <a:gd name="connsiteX745" fmla="*/ 7258183 w 8074110"/>
              <a:gd name="connsiteY745" fmla="*/ 2868867 h 7505871"/>
              <a:gd name="connsiteX746" fmla="*/ 7267472 w 8074110"/>
              <a:gd name="connsiteY746" fmla="*/ 2846419 h 7505871"/>
              <a:gd name="connsiteX747" fmla="*/ 7736592 w 8074110"/>
              <a:gd name="connsiteY747" fmla="*/ 2501935 h 7505871"/>
              <a:gd name="connsiteX748" fmla="*/ 8072562 w 8074110"/>
              <a:gd name="connsiteY748" fmla="*/ 2323111 h 7505871"/>
              <a:gd name="connsiteX749" fmla="*/ 8072562 w 8074110"/>
              <a:gd name="connsiteY749" fmla="*/ 2263504 h 7505871"/>
              <a:gd name="connsiteX750" fmla="*/ 7247346 w 8074110"/>
              <a:gd name="connsiteY750" fmla="*/ 2789134 h 7505871"/>
              <a:gd name="connsiteX751" fmla="*/ 7204769 w 8074110"/>
              <a:gd name="connsiteY751" fmla="*/ 2536769 h 7505871"/>
              <a:gd name="connsiteX752" fmla="*/ 7194707 w 8074110"/>
              <a:gd name="connsiteY752" fmla="*/ 2481808 h 7505871"/>
              <a:gd name="connsiteX753" fmla="*/ 7218703 w 8074110"/>
              <a:gd name="connsiteY753" fmla="*/ 2341689 h 7505871"/>
              <a:gd name="connsiteX754" fmla="*/ 7498162 w 8074110"/>
              <a:gd name="connsiteY754" fmla="*/ 2079261 h 7505871"/>
              <a:gd name="connsiteX755" fmla="*/ 7934769 w 8074110"/>
              <a:gd name="connsiteY755" fmla="*/ 1906633 h 7505871"/>
              <a:gd name="connsiteX756" fmla="*/ 7950250 w 8074110"/>
              <a:gd name="connsiteY756" fmla="*/ 1901988 h 7505871"/>
              <a:gd name="connsiteX757" fmla="*/ 8072562 w 8074110"/>
              <a:gd name="connsiteY757" fmla="*/ 1913600 h 7505871"/>
              <a:gd name="connsiteX758" fmla="*/ 8072562 w 8074110"/>
              <a:gd name="connsiteY758" fmla="*/ 1860961 h 7505871"/>
              <a:gd name="connsiteX759" fmla="*/ 7922382 w 8074110"/>
              <a:gd name="connsiteY759" fmla="*/ 1541246 h 7505871"/>
              <a:gd name="connsiteX760" fmla="*/ 8023793 w 8074110"/>
              <a:gd name="connsiteY760" fmla="*/ 1045033 h 7505871"/>
              <a:gd name="connsiteX761" fmla="*/ 8072562 w 8074110"/>
              <a:gd name="connsiteY761" fmla="*/ 933558 h 7505871"/>
              <a:gd name="connsiteX762" fmla="*/ 8072562 w 8074110"/>
              <a:gd name="connsiteY762" fmla="*/ 834472 h 7505871"/>
              <a:gd name="connsiteX763" fmla="*/ 8057853 w 8074110"/>
              <a:gd name="connsiteY763" fmla="*/ 850729 h 7505871"/>
              <a:gd name="connsiteX764" fmla="*/ 7875935 w 8074110"/>
              <a:gd name="connsiteY764" fmla="*/ 1487832 h 7505871"/>
              <a:gd name="connsiteX765" fmla="*/ 7917737 w 8074110"/>
              <a:gd name="connsiteY765" fmla="*/ 1746388 h 7505871"/>
              <a:gd name="connsiteX766" fmla="*/ 7834133 w 8074110"/>
              <a:gd name="connsiteY766" fmla="*/ 1685234 h 7505871"/>
              <a:gd name="connsiteX767" fmla="*/ 7668469 w 8074110"/>
              <a:gd name="connsiteY767" fmla="*/ 1563695 h 7505871"/>
              <a:gd name="connsiteX768" fmla="*/ 7553899 w 8074110"/>
              <a:gd name="connsiteY768" fmla="*/ 1286560 h 7505871"/>
              <a:gd name="connsiteX769" fmla="*/ 7736592 w 8074110"/>
              <a:gd name="connsiteY769" fmla="*/ 785700 h 7505871"/>
              <a:gd name="connsiteX770" fmla="*/ 7778394 w 8074110"/>
              <a:gd name="connsiteY770" fmla="*/ 759382 h 7505871"/>
              <a:gd name="connsiteX771" fmla="*/ 8041597 w 8074110"/>
              <a:gd name="connsiteY771" fmla="*/ 728417 h 7505871"/>
              <a:gd name="connsiteX772" fmla="*/ 8074110 w 8074110"/>
              <a:gd name="connsiteY772" fmla="*/ 722222 h 7505871"/>
              <a:gd name="connsiteX773" fmla="*/ 8074110 w 8074110"/>
              <a:gd name="connsiteY773" fmla="*/ 688937 h 7505871"/>
              <a:gd name="connsiteX774" fmla="*/ 7787683 w 8074110"/>
              <a:gd name="connsiteY774" fmla="*/ 719127 h 7505871"/>
              <a:gd name="connsiteX775" fmla="*/ 7550029 w 8074110"/>
              <a:gd name="connsiteY775" fmla="*/ 603007 h 7505871"/>
              <a:gd name="connsiteX776" fmla="*/ 7534545 w 8074110"/>
              <a:gd name="connsiteY776" fmla="*/ 359158 h 7505871"/>
              <a:gd name="connsiteX777" fmla="*/ 7626666 w 8074110"/>
              <a:gd name="connsiteY777" fmla="*/ 251555 h 7505871"/>
              <a:gd name="connsiteX778" fmla="*/ 7819424 w 8074110"/>
              <a:gd name="connsiteY778" fmla="*/ 127696 h 7505871"/>
              <a:gd name="connsiteX779" fmla="*/ 7926252 w 8074110"/>
              <a:gd name="connsiteY779" fmla="*/ 76604 h 7505871"/>
              <a:gd name="connsiteX780" fmla="*/ 8074110 w 8074110"/>
              <a:gd name="connsiteY780" fmla="*/ 636295 h 7505871"/>
              <a:gd name="connsiteX781" fmla="*/ 8074110 w 8074110"/>
              <a:gd name="connsiteY781" fmla="*/ 589848 h 7505871"/>
              <a:gd name="connsiteX782" fmla="*/ 8012954 w 8074110"/>
              <a:gd name="connsiteY782" fmla="*/ 46414 h 7505871"/>
              <a:gd name="connsiteX783" fmla="*/ 8071012 w 8074110"/>
              <a:gd name="connsiteY783" fmla="*/ 11578 h 7505871"/>
              <a:gd name="connsiteX784" fmla="*/ 8071012 w 8074110"/>
              <a:gd name="connsiteY784" fmla="*/ 4611 h 7505871"/>
              <a:gd name="connsiteX785" fmla="*/ 7829488 w 8074110"/>
              <a:gd name="connsiteY785" fmla="*/ 4611 h 7505871"/>
              <a:gd name="connsiteX786" fmla="*/ 7829488 w 8074110"/>
              <a:gd name="connsiteY786" fmla="*/ 10028 h 7505871"/>
              <a:gd name="connsiteX787" fmla="*/ 7950250 w 8074110"/>
              <a:gd name="connsiteY787" fmla="*/ 17770 h 7505871"/>
              <a:gd name="connsiteX788" fmla="*/ 7735817 w 8074110"/>
              <a:gd name="connsiteY788" fmla="*/ 131568 h 7505871"/>
              <a:gd name="connsiteX789" fmla="*/ 7637503 w 8074110"/>
              <a:gd name="connsiteY789" fmla="*/ 166403 h 7505871"/>
              <a:gd name="connsiteX790" fmla="*/ 6933826 w 8074110"/>
              <a:gd name="connsiteY790" fmla="*/ 19318 h 7505871"/>
              <a:gd name="connsiteX791" fmla="*/ 6868026 w 8074110"/>
              <a:gd name="connsiteY791" fmla="*/ 8481 h 7505871"/>
              <a:gd name="connsiteX792" fmla="*/ 7534545 w 8074110"/>
              <a:gd name="connsiteY792" fmla="*/ 226009 h 7505871"/>
              <a:gd name="connsiteX793" fmla="*/ 7524483 w 8074110"/>
              <a:gd name="connsiteY793" fmla="*/ 237621 h 7505871"/>
              <a:gd name="connsiteX794" fmla="*/ 7244249 w 8074110"/>
              <a:gd name="connsiteY794" fmla="*/ 413347 h 7505871"/>
              <a:gd name="connsiteX795" fmla="*/ 7223348 w 8074110"/>
              <a:gd name="connsiteY795" fmla="*/ 421864 h 7505871"/>
              <a:gd name="connsiteX796" fmla="*/ 6830868 w 8074110"/>
              <a:gd name="connsiteY796" fmla="*/ 303422 h 7505871"/>
              <a:gd name="connsiteX797" fmla="*/ 6813837 w 8074110"/>
              <a:gd name="connsiteY797" fmla="*/ 261619 h 7505871"/>
              <a:gd name="connsiteX798" fmla="*/ 6854092 w 8074110"/>
              <a:gd name="connsiteY798" fmla="*/ 26285 h 7505871"/>
              <a:gd name="connsiteX799" fmla="*/ 6850222 w 8074110"/>
              <a:gd name="connsiteY799" fmla="*/ 3836 h 7505871"/>
              <a:gd name="connsiteX800" fmla="*/ 6830299 w 8074110"/>
              <a:gd name="connsiteY800"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96908 w 8074110"/>
              <a:gd name="connsiteY517" fmla="*/ 1464609 h 7505871"/>
              <a:gd name="connsiteX518" fmla="*/ 2735752 w 8074110"/>
              <a:gd name="connsiteY518" fmla="*/ 1415837 h 7505871"/>
              <a:gd name="connsiteX519" fmla="*/ 1008685 w 8074110"/>
              <a:gd name="connsiteY519" fmla="*/ 367675 h 7505871"/>
              <a:gd name="connsiteX520" fmla="*/ 1011007 w 8074110"/>
              <a:gd name="connsiteY520" fmla="*/ 356836 h 7505871"/>
              <a:gd name="connsiteX521" fmla="*/ 1210729 w 8074110"/>
              <a:gd name="connsiteY521" fmla="*/ 356836 h 7505871"/>
              <a:gd name="connsiteX522" fmla="*/ 2855742 w 8074110"/>
              <a:gd name="connsiteY522" fmla="*/ 349869 h 7505871"/>
              <a:gd name="connsiteX523" fmla="*/ 2975732 w 8074110"/>
              <a:gd name="connsiteY523" fmla="*/ 357611 h 7505871"/>
              <a:gd name="connsiteX524" fmla="*/ 3563291 w 8074110"/>
              <a:gd name="connsiteY524" fmla="*/ 403285 h 7505871"/>
              <a:gd name="connsiteX525" fmla="*/ 3644576 w 8074110"/>
              <a:gd name="connsiteY525" fmla="*/ 434248 h 7505871"/>
              <a:gd name="connsiteX526" fmla="*/ 3996800 w 8074110"/>
              <a:gd name="connsiteY526" fmla="*/ 962976 h 7505871"/>
              <a:gd name="connsiteX527" fmla="*/ 4018476 w 8074110"/>
              <a:gd name="connsiteY527" fmla="*/ 1285785 h 7505871"/>
              <a:gd name="connsiteX528" fmla="*/ 4015379 w 8074110"/>
              <a:gd name="connsiteY528" fmla="*/ 1554405 h 7505871"/>
              <a:gd name="connsiteX529" fmla="*/ 3987511 w 8074110"/>
              <a:gd name="connsiteY529" fmla="*/ 1588468 h 7505871"/>
              <a:gd name="connsiteX530" fmla="*/ 3505232 w 8074110"/>
              <a:gd name="connsiteY530" fmla="*/ 1706136 h 7505871"/>
              <a:gd name="connsiteX531" fmla="*/ 3467300 w 8074110"/>
              <a:gd name="connsiteY531" fmla="*/ 1688329 h 7505871"/>
              <a:gd name="connsiteX532" fmla="*/ 3434787 w 8074110"/>
              <a:gd name="connsiteY532" fmla="*/ 1526537 h 7505871"/>
              <a:gd name="connsiteX533" fmla="*/ 2878193 w 8074110"/>
              <a:gd name="connsiteY533" fmla="*/ 380834 h 7505871"/>
              <a:gd name="connsiteX534" fmla="*/ 2855742 w 8074110"/>
              <a:gd name="connsiteY534" fmla="*/ 356063 h 7505871"/>
              <a:gd name="connsiteX535" fmla="*/ 2855742 w 8074110"/>
              <a:gd name="connsiteY535" fmla="*/ 349869 h 7505871"/>
              <a:gd name="connsiteX536" fmla="*/ 6802225 w 8074110"/>
              <a:gd name="connsiteY536" fmla="*/ 332065 h 7505871"/>
              <a:gd name="connsiteX537" fmla="*/ 7036785 w 8074110"/>
              <a:gd name="connsiteY537" fmla="*/ 431153 h 7505871"/>
              <a:gd name="connsiteX538" fmla="*/ 7148257 w 8074110"/>
              <a:gd name="connsiteY538" fmla="*/ 445088 h 7505871"/>
              <a:gd name="connsiteX539" fmla="*/ 7169934 w 8074110"/>
              <a:gd name="connsiteY539" fmla="*/ 455924 h 7505871"/>
              <a:gd name="connsiteX540" fmla="*/ 7157547 w 8074110"/>
              <a:gd name="connsiteY540" fmla="*/ 479923 h 7505871"/>
              <a:gd name="connsiteX541" fmla="*/ 7014334 w 8074110"/>
              <a:gd name="connsiteY541" fmla="*/ 603007 h 7505871"/>
              <a:gd name="connsiteX542" fmla="*/ 6878090 w 8074110"/>
              <a:gd name="connsiteY542" fmla="*/ 617716 h 7505871"/>
              <a:gd name="connsiteX543" fmla="*/ 6844027 w 8074110"/>
              <a:gd name="connsiteY543" fmla="*/ 605330 h 7505871"/>
              <a:gd name="connsiteX544" fmla="*/ 6783646 w 8074110"/>
              <a:gd name="connsiteY544" fmla="*/ 502371 h 7505871"/>
              <a:gd name="connsiteX545" fmla="*/ 6802225 w 8074110"/>
              <a:gd name="connsiteY545" fmla="*/ 332065 h 7505871"/>
              <a:gd name="connsiteX546" fmla="*/ 2216316 w 8074110"/>
              <a:gd name="connsiteY546" fmla="*/ 277101 h 7505871"/>
              <a:gd name="connsiteX547" fmla="*/ 2451651 w 8074110"/>
              <a:gd name="connsiteY547" fmla="*/ 305744 h 7505871"/>
              <a:gd name="connsiteX548" fmla="*/ 2734980 w 8074110"/>
              <a:gd name="connsiteY548" fmla="*/ 335935 h 7505871"/>
              <a:gd name="connsiteX549" fmla="*/ 2836388 w 8074110"/>
              <a:gd name="connsiteY549" fmla="*/ 411800 h 7505871"/>
              <a:gd name="connsiteX550" fmla="*/ 3379825 w 8074110"/>
              <a:gd name="connsiteY550" fmla="*/ 1528087 h 7505871"/>
              <a:gd name="connsiteX551" fmla="*/ 3353505 w 8074110"/>
              <a:gd name="connsiteY551" fmla="*/ 1494024 h 7505871"/>
              <a:gd name="connsiteX552" fmla="*/ 2817037 w 8074110"/>
              <a:gd name="connsiteY552" fmla="*/ 788798 h 7505871"/>
              <a:gd name="connsiteX553" fmla="*/ 2800780 w 8074110"/>
              <a:gd name="connsiteY553" fmla="*/ 751640 h 7505871"/>
              <a:gd name="connsiteX554" fmla="*/ 2805900 w 8074110"/>
              <a:gd name="connsiteY554" fmla="*/ 695324 h 7505871"/>
              <a:gd name="connsiteX555" fmla="*/ 2753751 w 8074110"/>
              <a:gd name="connsiteY555" fmla="*/ 695324 h 7505871"/>
              <a:gd name="connsiteX556" fmla="*/ 2751236 w 8074110"/>
              <a:gd name="connsiteY556" fmla="*/ 721450 h 7505871"/>
              <a:gd name="connsiteX557" fmla="*/ 2216316 w 8074110"/>
              <a:gd name="connsiteY557" fmla="*/ 277101 h 7505871"/>
              <a:gd name="connsiteX558" fmla="*/ 7517516 w 8074110"/>
              <a:gd name="connsiteY558" fmla="*/ 277101 h 7505871"/>
              <a:gd name="connsiteX559" fmla="*/ 7651440 w 8074110"/>
              <a:gd name="connsiteY559" fmla="*/ 726094 h 7505871"/>
              <a:gd name="connsiteX560" fmla="*/ 7406816 w 8074110"/>
              <a:gd name="connsiteY560" fmla="*/ 760155 h 7505871"/>
              <a:gd name="connsiteX561" fmla="*/ 7295343 w 8074110"/>
              <a:gd name="connsiteY561" fmla="*/ 776411 h 7505871"/>
              <a:gd name="connsiteX562" fmla="*/ 7250443 w 8074110"/>
              <a:gd name="connsiteY562" fmla="*/ 758607 h 7505871"/>
              <a:gd name="connsiteX563" fmla="*/ 7202446 w 8074110"/>
              <a:gd name="connsiteY563" fmla="*/ 573592 h 7505871"/>
              <a:gd name="connsiteX564" fmla="*/ 7277537 w 8074110"/>
              <a:gd name="connsiteY564" fmla="*/ 427281 h 7505871"/>
              <a:gd name="connsiteX565" fmla="*/ 7493517 w 8074110"/>
              <a:gd name="connsiteY565" fmla="*/ 286390 h 7505871"/>
              <a:gd name="connsiteX566" fmla="*/ 7517516 w 8074110"/>
              <a:gd name="connsiteY566" fmla="*/ 277101 h 7505871"/>
              <a:gd name="connsiteX567" fmla="*/ 1725523 w 8074110"/>
              <a:gd name="connsiteY567" fmla="*/ 200464 h 7505871"/>
              <a:gd name="connsiteX568" fmla="*/ 1922923 w 8074110"/>
              <a:gd name="connsiteY568" fmla="*/ 231429 h 7505871"/>
              <a:gd name="connsiteX569" fmla="*/ 2086264 w 8074110"/>
              <a:gd name="connsiteY569" fmla="*/ 256200 h 7505871"/>
              <a:gd name="connsiteX570" fmla="*/ 2138131 w 8074110"/>
              <a:gd name="connsiteY570" fmla="*/ 284843 h 7505871"/>
              <a:gd name="connsiteX571" fmla="*/ 2200834 w 8074110"/>
              <a:gd name="connsiteY571" fmla="*/ 338257 h 7505871"/>
              <a:gd name="connsiteX572" fmla="*/ 2728013 w 8074110"/>
              <a:gd name="connsiteY572" fmla="*/ 774864 h 7505871"/>
              <a:gd name="connsiteX573" fmla="*/ 2820132 w 8074110"/>
              <a:gd name="connsiteY573" fmla="*/ 871630 h 7505871"/>
              <a:gd name="connsiteX574" fmla="*/ 3416208 w 8074110"/>
              <a:gd name="connsiteY574" fmla="*/ 1705361 h 7505871"/>
              <a:gd name="connsiteX575" fmla="*/ 3403821 w 8074110"/>
              <a:gd name="connsiteY575" fmla="*/ 1733229 h 7505871"/>
              <a:gd name="connsiteX576" fmla="*/ 3220356 w 8074110"/>
              <a:gd name="connsiteY576" fmla="*/ 1788965 h 7505871"/>
              <a:gd name="connsiteX577" fmla="*/ 3183971 w 8074110"/>
              <a:gd name="connsiteY577" fmla="*/ 1778128 h 7505871"/>
              <a:gd name="connsiteX578" fmla="*/ 2802328 w 8074110"/>
              <a:gd name="connsiteY578" fmla="*/ 1303589 h 7505871"/>
              <a:gd name="connsiteX579" fmla="*/ 2734980 w 8074110"/>
              <a:gd name="connsiteY579" fmla="*/ 1223082 h 7505871"/>
              <a:gd name="connsiteX580" fmla="*/ 1721651 w 8074110"/>
              <a:gd name="connsiteY580" fmla="*/ 208205 h 7505871"/>
              <a:gd name="connsiteX581" fmla="*/ 1725523 w 8074110"/>
              <a:gd name="connsiteY581" fmla="*/ 200464 h 7505871"/>
              <a:gd name="connsiteX582" fmla="*/ 5759578 w 8074110"/>
              <a:gd name="connsiteY582" fmla="*/ 140662 h 7505871"/>
              <a:gd name="connsiteX583" fmla="*/ 5822184 w 8074110"/>
              <a:gd name="connsiteY583" fmla="*/ 174918 h 7505871"/>
              <a:gd name="connsiteX584" fmla="*/ 6050551 w 8074110"/>
              <a:gd name="connsiteY584" fmla="*/ 345224 h 7505871"/>
              <a:gd name="connsiteX585" fmla="*/ 6064485 w 8074110"/>
              <a:gd name="connsiteY585" fmla="*/ 389351 h 7505871"/>
              <a:gd name="connsiteX586" fmla="*/ 5850827 w 8074110"/>
              <a:gd name="connsiteY586" fmla="*/ 619264 h 7505871"/>
              <a:gd name="connsiteX587" fmla="*/ 5812120 w 8074110"/>
              <a:gd name="connsiteY587" fmla="*/ 623909 h 7505871"/>
              <a:gd name="connsiteX588" fmla="*/ 5306617 w 8074110"/>
              <a:gd name="connsiteY588" fmla="*/ 537981 h 7505871"/>
              <a:gd name="connsiteX589" fmla="*/ 5287266 w 8074110"/>
              <a:gd name="connsiteY589" fmla="*/ 532562 h 7505871"/>
              <a:gd name="connsiteX590" fmla="*/ 5484666 w 8074110"/>
              <a:gd name="connsiteY590" fmla="*/ 433476 h 7505871"/>
              <a:gd name="connsiteX591" fmla="*/ 5716131 w 8074110"/>
              <a:gd name="connsiteY591" fmla="*/ 198141 h 7505871"/>
              <a:gd name="connsiteX592" fmla="*/ 5759578 w 8074110"/>
              <a:gd name="connsiteY592" fmla="*/ 140662 h 7505871"/>
              <a:gd name="connsiteX593" fmla="*/ 6792161 w 8074110"/>
              <a:gd name="connsiteY593" fmla="*/ 69637 h 7505871"/>
              <a:gd name="connsiteX594" fmla="*/ 6756550 w 8074110"/>
              <a:gd name="connsiteY594" fmla="*/ 261619 h 7505871"/>
              <a:gd name="connsiteX595" fmla="*/ 6617984 w 8074110"/>
              <a:gd name="connsiteY595" fmla="*/ 446635 h 7505871"/>
              <a:gd name="connsiteX596" fmla="*/ 6420582 w 8074110"/>
              <a:gd name="connsiteY596" fmla="*/ 545724 h 7505871"/>
              <a:gd name="connsiteX597" fmla="*/ 6386520 w 8074110"/>
              <a:gd name="connsiteY597" fmla="*/ 543401 h 7505871"/>
              <a:gd name="connsiteX598" fmla="*/ 6167444 w 8074110"/>
              <a:gd name="connsiteY598" fmla="*/ 376190 h 7505871"/>
              <a:gd name="connsiteX599" fmla="*/ 6792161 w 8074110"/>
              <a:gd name="connsiteY599" fmla="*/ 69637 h 7505871"/>
              <a:gd name="connsiteX600" fmla="*/ 6830299 w 8074110"/>
              <a:gd name="connsiteY600" fmla="*/ 401 h 7505871"/>
              <a:gd name="connsiteX601" fmla="*/ 6773582 w 8074110"/>
              <a:gd name="connsiteY601" fmla="*/ 27835 h 7505871"/>
              <a:gd name="connsiteX602" fmla="*/ 6302140 w 8074110"/>
              <a:gd name="connsiteY602" fmla="*/ 343677 h 7505871"/>
              <a:gd name="connsiteX603" fmla="*/ 6071452 w 8074110"/>
              <a:gd name="connsiteY603" fmla="*/ 304197 h 7505871"/>
              <a:gd name="connsiteX604" fmla="*/ 5949915 w 8074110"/>
              <a:gd name="connsiteY604" fmla="*/ 212850 h 7505871"/>
              <a:gd name="connsiteX605" fmla="*/ 5809025 w 8074110"/>
              <a:gd name="connsiteY605" fmla="*/ 105247 h 7505871"/>
              <a:gd name="connsiteX606" fmla="*/ 6016489 w 8074110"/>
              <a:gd name="connsiteY606" fmla="*/ 8481 h 7505871"/>
              <a:gd name="connsiteX607" fmla="*/ 6001007 w 8074110"/>
              <a:gd name="connsiteY607" fmla="*/ 3061 h 7505871"/>
              <a:gd name="connsiteX608" fmla="*/ 5795091 w 8074110"/>
              <a:gd name="connsiteY608" fmla="*/ 51058 h 7505871"/>
              <a:gd name="connsiteX609" fmla="*/ 5725418 w 8074110"/>
              <a:gd name="connsiteY609" fmla="*/ 40219 h 7505871"/>
              <a:gd name="connsiteX610" fmla="*/ 5613945 w 8074110"/>
              <a:gd name="connsiteY610" fmla="*/ 8481 h 7505871"/>
              <a:gd name="connsiteX611" fmla="*/ 5681293 w 8074110"/>
              <a:gd name="connsiteY611" fmla="*/ 62670 h 7505871"/>
              <a:gd name="connsiteX612" fmla="*/ 5692905 w 8074110"/>
              <a:gd name="connsiteY612" fmla="*/ 126148 h 7505871"/>
              <a:gd name="connsiteX613" fmla="*/ 5659619 w 8074110"/>
              <a:gd name="connsiteY613" fmla="*/ 178787 h 7505871"/>
              <a:gd name="connsiteX614" fmla="*/ 5438219 w 8074110"/>
              <a:gd name="connsiteY614" fmla="*/ 396318 h 7505871"/>
              <a:gd name="connsiteX615" fmla="*/ 5299651 w 8074110"/>
              <a:gd name="connsiteY615" fmla="*/ 465989 h 7505871"/>
              <a:gd name="connsiteX616" fmla="*/ 5051157 w 8074110"/>
              <a:gd name="connsiteY616" fmla="*/ 501599 h 7505871"/>
              <a:gd name="connsiteX617" fmla="*/ 5017869 w 8074110"/>
              <a:gd name="connsiteY617" fmla="*/ 498502 h 7505871"/>
              <a:gd name="connsiteX618" fmla="*/ 4896331 w 8074110"/>
              <a:gd name="connsiteY618" fmla="*/ 483020 h 7505871"/>
              <a:gd name="connsiteX619" fmla="*/ 5006257 w 8074110"/>
              <a:gd name="connsiteY619" fmla="*/ 368448 h 7505871"/>
              <a:gd name="connsiteX620" fmla="*/ 5178888 w 8074110"/>
              <a:gd name="connsiteY620" fmla="*/ 35574 h 7505871"/>
              <a:gd name="connsiteX621" fmla="*/ 5148697 w 8074110"/>
              <a:gd name="connsiteY621" fmla="*/ 4611 h 7505871"/>
              <a:gd name="connsiteX622" fmla="*/ 5130119 w 8074110"/>
              <a:gd name="connsiteY622" fmla="*/ 33252 h 7505871"/>
              <a:gd name="connsiteX623" fmla="*/ 4968327 w 8074110"/>
              <a:gd name="connsiteY623" fmla="*/ 335162 h 7505871"/>
              <a:gd name="connsiteX624" fmla="*/ 4842143 w 8074110"/>
              <a:gd name="connsiteY624" fmla="*/ 457472 h 7505871"/>
              <a:gd name="connsiteX625" fmla="*/ 4792601 w 8074110"/>
              <a:gd name="connsiteY625" fmla="*/ 475278 h 7505871"/>
              <a:gd name="connsiteX626" fmla="*/ 4347477 w 8074110"/>
              <a:gd name="connsiteY626" fmla="*/ 432701 h 7505871"/>
              <a:gd name="connsiteX627" fmla="*/ 4253811 w 8074110"/>
              <a:gd name="connsiteY627" fmla="*/ 421089 h 7505871"/>
              <a:gd name="connsiteX628" fmla="*/ 4693512 w 8074110"/>
              <a:gd name="connsiteY628" fmla="*/ 8481 h 7505871"/>
              <a:gd name="connsiteX629" fmla="*/ 4611455 w 8074110"/>
              <a:gd name="connsiteY629" fmla="*/ 22415 h 7505871"/>
              <a:gd name="connsiteX630" fmla="*/ 4196524 w 8074110"/>
              <a:gd name="connsiteY630" fmla="*/ 402510 h 7505871"/>
              <a:gd name="connsiteX631" fmla="*/ 4148530 w 8074110"/>
              <a:gd name="connsiteY631" fmla="*/ 417219 h 7505871"/>
              <a:gd name="connsiteX632" fmla="*/ 3828041 w 8074110"/>
              <a:gd name="connsiteY632" fmla="*/ 393221 h 7505871"/>
              <a:gd name="connsiteX633" fmla="*/ 3665477 w 8074110"/>
              <a:gd name="connsiteY633" fmla="*/ 380834 h 7505871"/>
              <a:gd name="connsiteX634" fmla="*/ 3924032 w 8074110"/>
              <a:gd name="connsiteY634" fmla="*/ 10028 h 7505871"/>
              <a:gd name="connsiteX635" fmla="*/ 3841203 w 8074110"/>
              <a:gd name="connsiteY635" fmla="*/ 46414 h 7505871"/>
              <a:gd name="connsiteX636" fmla="*/ 3613610 w 8074110"/>
              <a:gd name="connsiteY636" fmla="*/ 359933 h 7505871"/>
              <a:gd name="connsiteX637" fmla="*/ 3573355 w 8074110"/>
              <a:gd name="connsiteY637" fmla="*/ 376190 h 7505871"/>
              <a:gd name="connsiteX638" fmla="*/ 2866581 w 8074110"/>
              <a:gd name="connsiteY638" fmla="*/ 318906 h 7505871"/>
              <a:gd name="connsiteX639" fmla="*/ 2819359 w 8074110"/>
              <a:gd name="connsiteY639" fmla="*/ 301874 h 7505871"/>
              <a:gd name="connsiteX640" fmla="*/ 2984246 w 8074110"/>
              <a:gd name="connsiteY640" fmla="*/ 10028 h 7505871"/>
              <a:gd name="connsiteX641" fmla="*/ 2922318 w 8074110"/>
              <a:gd name="connsiteY641" fmla="*/ 39446 h 7505871"/>
              <a:gd name="connsiteX642" fmla="*/ 2779879 w 8074110"/>
              <a:gd name="connsiteY642" fmla="*/ 285618 h 7505871"/>
              <a:gd name="connsiteX643" fmla="*/ 2736527 w 8074110"/>
              <a:gd name="connsiteY643" fmla="*/ 306519 h 7505871"/>
              <a:gd name="connsiteX644" fmla="*/ 2190770 w 8074110"/>
              <a:gd name="connsiteY644" fmla="*/ 240718 h 7505871"/>
              <a:gd name="connsiteX645" fmla="*/ 2157482 w 8074110"/>
              <a:gd name="connsiteY645" fmla="*/ 207430 h 7505871"/>
              <a:gd name="connsiteX646" fmla="*/ 2173739 w 8074110"/>
              <a:gd name="connsiteY646" fmla="*/ 124598 h 7505871"/>
              <a:gd name="connsiteX647" fmla="*/ 2247281 w 8074110"/>
              <a:gd name="connsiteY647" fmla="*/ 8481 h 7505871"/>
              <a:gd name="connsiteX648" fmla="*/ 2202382 w 8074110"/>
              <a:gd name="connsiteY648" fmla="*/ 13126 h 7505871"/>
              <a:gd name="connsiteX649" fmla="*/ 2109488 w 8074110"/>
              <a:gd name="connsiteY649" fmla="*/ 196594 h 7505871"/>
              <a:gd name="connsiteX650" fmla="*/ 2073878 w 8074110"/>
              <a:gd name="connsiteY650" fmla="*/ 223687 h 7505871"/>
              <a:gd name="connsiteX651" fmla="*/ 1782807 w 8074110"/>
              <a:gd name="connsiteY651" fmla="*/ 178015 h 7505871"/>
              <a:gd name="connsiteX652" fmla="*/ 1743327 w 8074110"/>
              <a:gd name="connsiteY652" fmla="*/ 94408 h 7505871"/>
              <a:gd name="connsiteX653" fmla="*/ 1789774 w 8074110"/>
              <a:gd name="connsiteY653" fmla="*/ 10803 h 7505871"/>
              <a:gd name="connsiteX654" fmla="*/ 1709266 w 8074110"/>
              <a:gd name="connsiteY654" fmla="*/ 48736 h 7505871"/>
              <a:gd name="connsiteX655" fmla="*/ 1667462 w 8074110"/>
              <a:gd name="connsiteY655" fmla="*/ 127696 h 7505871"/>
              <a:gd name="connsiteX656" fmla="*/ 1618692 w 8074110"/>
              <a:gd name="connsiteY656" fmla="*/ 152469 h 7505871"/>
              <a:gd name="connsiteX657" fmla="*/ 853860 w 8074110"/>
              <a:gd name="connsiteY657" fmla="*/ 29382 h 7505871"/>
              <a:gd name="connsiteX658" fmla="*/ 474537 w 8074110"/>
              <a:gd name="connsiteY658" fmla="*/ 9256 h 7505871"/>
              <a:gd name="connsiteX659" fmla="*/ 493891 w 8074110"/>
              <a:gd name="connsiteY659" fmla="*/ 12351 h 7505871"/>
              <a:gd name="connsiteX660" fmla="*/ 733870 w 8074110"/>
              <a:gd name="connsiteY660" fmla="*/ 40994 h 7505871"/>
              <a:gd name="connsiteX661" fmla="*/ 1561409 w 8074110"/>
              <a:gd name="connsiteY661" fmla="*/ 171820 h 7505871"/>
              <a:gd name="connsiteX662" fmla="*/ 1631854 w 8074110"/>
              <a:gd name="connsiteY662" fmla="*/ 187304 h 7505871"/>
              <a:gd name="connsiteX663" fmla="*/ 1772742 w 8074110"/>
              <a:gd name="connsiteY663" fmla="*/ 322001 h 7505871"/>
              <a:gd name="connsiteX664" fmla="*/ 1567601 w 8074110"/>
              <a:gd name="connsiteY664" fmla="*/ 346774 h 7505871"/>
              <a:gd name="connsiteX665" fmla="*/ 1264918 w 8074110"/>
              <a:gd name="connsiteY665" fmla="*/ 319678 h 7505871"/>
              <a:gd name="connsiteX666" fmla="*/ 966880 w 8074110"/>
              <a:gd name="connsiteY666" fmla="*/ 322776 h 7505871"/>
              <a:gd name="connsiteX667" fmla="*/ 839151 w 8074110"/>
              <a:gd name="connsiteY667" fmla="*/ 293357 h 7505871"/>
              <a:gd name="connsiteX668" fmla="*/ 116893 w 8074110"/>
              <a:gd name="connsiteY668" fmla="*/ 13126 h 7505871"/>
              <a:gd name="connsiteX669" fmla="*/ 0 w 8074110"/>
              <a:gd name="connsiteY669" fmla="*/ 6159 h 7505871"/>
              <a:gd name="connsiteX670" fmla="*/ 30191 w 8074110"/>
              <a:gd name="connsiteY670" fmla="*/ 27060 h 7505871"/>
              <a:gd name="connsiteX671" fmla="*/ 863149 w 8074110"/>
              <a:gd name="connsiteY671" fmla="*/ 349096 h 7505871"/>
              <a:gd name="connsiteX672" fmla="*/ 2691628 w 8074110"/>
              <a:gd name="connsiteY672" fmla="*/ 1437513 h 7505871"/>
              <a:gd name="connsiteX673" fmla="*/ 2729173 w 8074110"/>
              <a:gd name="connsiteY673" fmla="*/ 1480575 h 7505871"/>
              <a:gd name="connsiteX674" fmla="*/ 2737964 w 8074110"/>
              <a:gd name="connsiteY674" fmla="*/ 1521053 h 7505871"/>
              <a:gd name="connsiteX675" fmla="*/ 2751607 w 8074110"/>
              <a:gd name="connsiteY675" fmla="*/ 1513346 h 7505871"/>
              <a:gd name="connsiteX676" fmla="*/ 2789941 w 8074110"/>
              <a:gd name="connsiteY676" fmla="*/ 1581205 h 7505871"/>
              <a:gd name="connsiteX677" fmla="*/ 2789941 w 8074110"/>
              <a:gd name="connsiteY677" fmla="*/ 1521120 h 7505871"/>
              <a:gd name="connsiteX678" fmla="*/ 3149135 w 8074110"/>
              <a:gd name="connsiteY678" fmla="*/ 1826898 h 7505871"/>
              <a:gd name="connsiteX679" fmla="*/ 3180873 w 8074110"/>
              <a:gd name="connsiteY679" fmla="*/ 1850896 h 7505871"/>
              <a:gd name="connsiteX680" fmla="*/ 3685603 w 8074110"/>
              <a:gd name="connsiteY680" fmla="*/ 2128807 h 7505871"/>
              <a:gd name="connsiteX681" fmla="*/ 4074212 w 8074110"/>
              <a:gd name="connsiteY681" fmla="*/ 2380398 h 7505871"/>
              <a:gd name="connsiteX682" fmla="*/ 4482176 w 8074110"/>
              <a:gd name="connsiteY682" fmla="*/ 2882804 h 7505871"/>
              <a:gd name="connsiteX683" fmla="*/ 4615325 w 8074110"/>
              <a:gd name="connsiteY683" fmla="*/ 3032983 h 7505871"/>
              <a:gd name="connsiteX684" fmla="*/ 4938909 w 8074110"/>
              <a:gd name="connsiteY684" fmla="*/ 3311666 h 7505871"/>
              <a:gd name="connsiteX685" fmla="*/ 5464539 w 8074110"/>
              <a:gd name="connsiteY685" fmla="*/ 3821815 h 7505871"/>
              <a:gd name="connsiteX686" fmla="*/ 5862439 w 8074110"/>
              <a:gd name="connsiteY686" fmla="*/ 4371442 h 7505871"/>
              <a:gd name="connsiteX687" fmla="*/ 5925142 w 8074110"/>
              <a:gd name="connsiteY687" fmla="*/ 4423309 h 7505871"/>
              <a:gd name="connsiteX688" fmla="*/ 5960752 w 8074110"/>
              <a:gd name="connsiteY688" fmla="*/ 4439565 h 7505871"/>
              <a:gd name="connsiteX689" fmla="*/ 6221633 w 8074110"/>
              <a:gd name="connsiteY689" fmla="*/ 4609099 h 7505871"/>
              <a:gd name="connsiteX690" fmla="*/ 6602500 w 8074110"/>
              <a:gd name="connsiteY690" fmla="*/ 4887784 h 7505871"/>
              <a:gd name="connsiteX691" fmla="*/ 7161419 w 8074110"/>
              <a:gd name="connsiteY691" fmla="*/ 5593785 h 7505871"/>
              <a:gd name="connsiteX692" fmla="*/ 7807037 w 8074110"/>
              <a:gd name="connsiteY692" fmla="*/ 6708523 h 7505871"/>
              <a:gd name="connsiteX693" fmla="*/ 7824068 w 8074110"/>
              <a:gd name="connsiteY693" fmla="*/ 6754970 h 7505871"/>
              <a:gd name="connsiteX694" fmla="*/ 7999795 w 8074110"/>
              <a:gd name="connsiteY694" fmla="*/ 7317758 h 7505871"/>
              <a:gd name="connsiteX695" fmla="*/ 8071787 w 8074110"/>
              <a:gd name="connsiteY695" fmla="*/ 7505871 h 7505871"/>
              <a:gd name="connsiteX696" fmla="*/ 8071787 w 8074110"/>
              <a:gd name="connsiteY696" fmla="*/ 7399815 h 7505871"/>
              <a:gd name="connsiteX697" fmla="*/ 7950250 w 8074110"/>
              <a:gd name="connsiteY697" fmla="*/ 7039849 h 7505871"/>
              <a:gd name="connsiteX698" fmla="*/ 7865096 w 8074110"/>
              <a:gd name="connsiteY698" fmla="*/ 6744905 h 7505871"/>
              <a:gd name="connsiteX699" fmla="*/ 7863548 w 8074110"/>
              <a:gd name="connsiteY699" fmla="*/ 6706200 h 7505871"/>
              <a:gd name="connsiteX700" fmla="*/ 8043144 w 8074110"/>
              <a:gd name="connsiteY700" fmla="*/ 6277336 h 7505871"/>
              <a:gd name="connsiteX701" fmla="*/ 8072562 w 8074110"/>
              <a:gd name="connsiteY701" fmla="*/ 6272691 h 7505871"/>
              <a:gd name="connsiteX702" fmla="*/ 8072562 w 8074110"/>
              <a:gd name="connsiteY702" fmla="*/ 6153476 h 7505871"/>
              <a:gd name="connsiteX703" fmla="*/ 8052434 w 8074110"/>
              <a:gd name="connsiteY703" fmla="*/ 6144959 h 7505871"/>
              <a:gd name="connsiteX704" fmla="*/ 7593379 w 8074110"/>
              <a:gd name="connsiteY704" fmla="*/ 5359998 h 7505871"/>
              <a:gd name="connsiteX705" fmla="*/ 7591831 w 8074110"/>
              <a:gd name="connsiteY705" fmla="*/ 5353806 h 7505871"/>
              <a:gd name="connsiteX706" fmla="*/ 8052434 w 8074110"/>
              <a:gd name="connsiteY706" fmla="*/ 5624748 h 7505871"/>
              <a:gd name="connsiteX707" fmla="*/ 8072562 w 8074110"/>
              <a:gd name="connsiteY707" fmla="*/ 5650297 h 7505871"/>
              <a:gd name="connsiteX708" fmla="*/ 8072562 w 8074110"/>
              <a:gd name="connsiteY708" fmla="*/ 5564367 h 7505871"/>
              <a:gd name="connsiteX709" fmla="*/ 8059401 w 8074110"/>
              <a:gd name="connsiteY709" fmla="*/ 5555078 h 7505871"/>
              <a:gd name="connsiteX710" fmla="*/ 7759043 w 8074110"/>
              <a:gd name="connsiteY710" fmla="*/ 5365418 h 7505871"/>
              <a:gd name="connsiteX711" fmla="*/ 7623569 w 8074110"/>
              <a:gd name="connsiteY711" fmla="*/ 5314326 h 7505871"/>
              <a:gd name="connsiteX712" fmla="*/ 7605765 w 8074110"/>
              <a:gd name="connsiteY712" fmla="*/ 5269426 h 7505871"/>
              <a:gd name="connsiteX713" fmla="*/ 7917737 w 8074110"/>
              <a:gd name="connsiteY713" fmla="*/ 4875397 h 7505871"/>
              <a:gd name="connsiteX714" fmla="*/ 8072562 w 8074110"/>
              <a:gd name="connsiteY714" fmla="*/ 4774761 h 7505871"/>
              <a:gd name="connsiteX715" fmla="*/ 8072562 w 8074110"/>
              <a:gd name="connsiteY715" fmla="*/ 4715155 h 7505871"/>
              <a:gd name="connsiteX716" fmla="*/ 7588734 w 8074110"/>
              <a:gd name="connsiteY716" fmla="*/ 5193561 h 7505871"/>
              <a:gd name="connsiteX717" fmla="*/ 7574027 w 8074110"/>
              <a:gd name="connsiteY717" fmla="*/ 5226849 h 7505871"/>
              <a:gd name="connsiteX718" fmla="*/ 7567060 w 8074110"/>
              <a:gd name="connsiteY718" fmla="*/ 5232269 h 7505871"/>
              <a:gd name="connsiteX719" fmla="*/ 7550804 w 8074110"/>
              <a:gd name="connsiteY719" fmla="*/ 5128536 h 7505871"/>
              <a:gd name="connsiteX720" fmla="*/ 7476486 w 8074110"/>
              <a:gd name="connsiteY720" fmla="*/ 4561102 h 7505871"/>
              <a:gd name="connsiteX721" fmla="*/ 7512871 w 8074110"/>
              <a:gd name="connsiteY721" fmla="*/ 4526267 h 7505871"/>
              <a:gd name="connsiteX722" fmla="*/ 7744334 w 8074110"/>
              <a:gd name="connsiteY722" fmla="*/ 4535557 h 7505871"/>
              <a:gd name="connsiteX723" fmla="*/ 8072562 w 8074110"/>
              <a:gd name="connsiteY723" fmla="*/ 4622258 h 7505871"/>
              <a:gd name="connsiteX724" fmla="*/ 8072562 w 8074110"/>
              <a:gd name="connsiteY724" fmla="*/ 4568844 h 7505871"/>
              <a:gd name="connsiteX725" fmla="*/ 7770654 w 8074110"/>
              <a:gd name="connsiteY725" fmla="*/ 4499174 h 7505871"/>
              <a:gd name="connsiteX726" fmla="*/ 7519838 w 8074110"/>
              <a:gd name="connsiteY726" fmla="*/ 4483690 h 7505871"/>
              <a:gd name="connsiteX727" fmla="*/ 7461005 w 8074110"/>
              <a:gd name="connsiteY727" fmla="*/ 4427179 h 7505871"/>
              <a:gd name="connsiteX728" fmla="*/ 7389784 w 8074110"/>
              <a:gd name="connsiteY728" fmla="*/ 3848909 h 7505871"/>
              <a:gd name="connsiteX729" fmla="*/ 7420750 w 8074110"/>
              <a:gd name="connsiteY729" fmla="*/ 3808654 h 7505871"/>
              <a:gd name="connsiteX730" fmla="*/ 7762912 w 8074110"/>
              <a:gd name="connsiteY730" fmla="*/ 3749823 h 7505871"/>
              <a:gd name="connsiteX731" fmla="*/ 8072562 w 8074110"/>
              <a:gd name="connsiteY731" fmla="*/ 3759884 h 7505871"/>
              <a:gd name="connsiteX732" fmla="*/ 8072562 w 8074110"/>
              <a:gd name="connsiteY732" fmla="*/ 3713438 h 7505871"/>
              <a:gd name="connsiteX733" fmla="*/ 7848067 w 8074110"/>
              <a:gd name="connsiteY733" fmla="*/ 3704924 h 7505871"/>
              <a:gd name="connsiteX734" fmla="*/ 7498162 w 8074110"/>
              <a:gd name="connsiteY734" fmla="*/ 3756790 h 7505871"/>
              <a:gd name="connsiteX735" fmla="*/ 7406041 w 8074110"/>
              <a:gd name="connsiteY735" fmla="*/ 3768402 h 7505871"/>
              <a:gd name="connsiteX736" fmla="*/ 7376625 w 8074110"/>
              <a:gd name="connsiteY736" fmla="*/ 3743628 h 7505871"/>
              <a:gd name="connsiteX737" fmla="*/ 7317791 w 8074110"/>
              <a:gd name="connsiteY737" fmla="*/ 3277606 h 7505871"/>
              <a:gd name="connsiteX738" fmla="*/ 7329403 w 8074110"/>
              <a:gd name="connsiteY738" fmla="*/ 3245093 h 7505871"/>
              <a:gd name="connsiteX739" fmla="*/ 7556221 w 8074110"/>
              <a:gd name="connsiteY739" fmla="*/ 3145229 h 7505871"/>
              <a:gd name="connsiteX740" fmla="*/ 8072562 w 8074110"/>
              <a:gd name="connsiteY740" fmla="*/ 3045368 h 7505871"/>
              <a:gd name="connsiteX741" fmla="*/ 8072562 w 8074110"/>
              <a:gd name="connsiteY741" fmla="*/ 3005888 h 7505871"/>
              <a:gd name="connsiteX742" fmla="*/ 7445521 w 8074110"/>
              <a:gd name="connsiteY742" fmla="*/ 3144457 h 7505871"/>
              <a:gd name="connsiteX743" fmla="*/ 7328628 w 8074110"/>
              <a:gd name="connsiteY743" fmla="*/ 3199420 h 7505871"/>
              <a:gd name="connsiteX744" fmla="*/ 7304630 w 8074110"/>
              <a:gd name="connsiteY744" fmla="*/ 3186259 h 7505871"/>
              <a:gd name="connsiteX745" fmla="*/ 7258183 w 8074110"/>
              <a:gd name="connsiteY745" fmla="*/ 2868867 h 7505871"/>
              <a:gd name="connsiteX746" fmla="*/ 7267472 w 8074110"/>
              <a:gd name="connsiteY746" fmla="*/ 2846419 h 7505871"/>
              <a:gd name="connsiteX747" fmla="*/ 7736592 w 8074110"/>
              <a:gd name="connsiteY747" fmla="*/ 2501935 h 7505871"/>
              <a:gd name="connsiteX748" fmla="*/ 8072562 w 8074110"/>
              <a:gd name="connsiteY748" fmla="*/ 2323111 h 7505871"/>
              <a:gd name="connsiteX749" fmla="*/ 8072562 w 8074110"/>
              <a:gd name="connsiteY749" fmla="*/ 2263504 h 7505871"/>
              <a:gd name="connsiteX750" fmla="*/ 7247346 w 8074110"/>
              <a:gd name="connsiteY750" fmla="*/ 2789134 h 7505871"/>
              <a:gd name="connsiteX751" fmla="*/ 7204769 w 8074110"/>
              <a:gd name="connsiteY751" fmla="*/ 2536769 h 7505871"/>
              <a:gd name="connsiteX752" fmla="*/ 7194707 w 8074110"/>
              <a:gd name="connsiteY752" fmla="*/ 2481808 h 7505871"/>
              <a:gd name="connsiteX753" fmla="*/ 7218703 w 8074110"/>
              <a:gd name="connsiteY753" fmla="*/ 2341689 h 7505871"/>
              <a:gd name="connsiteX754" fmla="*/ 7498162 w 8074110"/>
              <a:gd name="connsiteY754" fmla="*/ 2079261 h 7505871"/>
              <a:gd name="connsiteX755" fmla="*/ 7934769 w 8074110"/>
              <a:gd name="connsiteY755" fmla="*/ 1906633 h 7505871"/>
              <a:gd name="connsiteX756" fmla="*/ 7950250 w 8074110"/>
              <a:gd name="connsiteY756" fmla="*/ 1901988 h 7505871"/>
              <a:gd name="connsiteX757" fmla="*/ 8072562 w 8074110"/>
              <a:gd name="connsiteY757" fmla="*/ 1913600 h 7505871"/>
              <a:gd name="connsiteX758" fmla="*/ 8072562 w 8074110"/>
              <a:gd name="connsiteY758" fmla="*/ 1860961 h 7505871"/>
              <a:gd name="connsiteX759" fmla="*/ 7922382 w 8074110"/>
              <a:gd name="connsiteY759" fmla="*/ 1541246 h 7505871"/>
              <a:gd name="connsiteX760" fmla="*/ 8023793 w 8074110"/>
              <a:gd name="connsiteY760" fmla="*/ 1045033 h 7505871"/>
              <a:gd name="connsiteX761" fmla="*/ 8072562 w 8074110"/>
              <a:gd name="connsiteY761" fmla="*/ 933558 h 7505871"/>
              <a:gd name="connsiteX762" fmla="*/ 8072562 w 8074110"/>
              <a:gd name="connsiteY762" fmla="*/ 834472 h 7505871"/>
              <a:gd name="connsiteX763" fmla="*/ 8057853 w 8074110"/>
              <a:gd name="connsiteY763" fmla="*/ 850729 h 7505871"/>
              <a:gd name="connsiteX764" fmla="*/ 7875935 w 8074110"/>
              <a:gd name="connsiteY764" fmla="*/ 1487832 h 7505871"/>
              <a:gd name="connsiteX765" fmla="*/ 7917737 w 8074110"/>
              <a:gd name="connsiteY765" fmla="*/ 1746388 h 7505871"/>
              <a:gd name="connsiteX766" fmla="*/ 7834133 w 8074110"/>
              <a:gd name="connsiteY766" fmla="*/ 1685234 h 7505871"/>
              <a:gd name="connsiteX767" fmla="*/ 7668469 w 8074110"/>
              <a:gd name="connsiteY767" fmla="*/ 1563695 h 7505871"/>
              <a:gd name="connsiteX768" fmla="*/ 7553899 w 8074110"/>
              <a:gd name="connsiteY768" fmla="*/ 1286560 h 7505871"/>
              <a:gd name="connsiteX769" fmla="*/ 7736592 w 8074110"/>
              <a:gd name="connsiteY769" fmla="*/ 785700 h 7505871"/>
              <a:gd name="connsiteX770" fmla="*/ 7778394 w 8074110"/>
              <a:gd name="connsiteY770" fmla="*/ 759382 h 7505871"/>
              <a:gd name="connsiteX771" fmla="*/ 8041597 w 8074110"/>
              <a:gd name="connsiteY771" fmla="*/ 728417 h 7505871"/>
              <a:gd name="connsiteX772" fmla="*/ 8074110 w 8074110"/>
              <a:gd name="connsiteY772" fmla="*/ 722222 h 7505871"/>
              <a:gd name="connsiteX773" fmla="*/ 8074110 w 8074110"/>
              <a:gd name="connsiteY773" fmla="*/ 688937 h 7505871"/>
              <a:gd name="connsiteX774" fmla="*/ 7787683 w 8074110"/>
              <a:gd name="connsiteY774" fmla="*/ 719127 h 7505871"/>
              <a:gd name="connsiteX775" fmla="*/ 7550029 w 8074110"/>
              <a:gd name="connsiteY775" fmla="*/ 603007 h 7505871"/>
              <a:gd name="connsiteX776" fmla="*/ 7534545 w 8074110"/>
              <a:gd name="connsiteY776" fmla="*/ 359158 h 7505871"/>
              <a:gd name="connsiteX777" fmla="*/ 7626666 w 8074110"/>
              <a:gd name="connsiteY777" fmla="*/ 251555 h 7505871"/>
              <a:gd name="connsiteX778" fmla="*/ 7819424 w 8074110"/>
              <a:gd name="connsiteY778" fmla="*/ 127696 h 7505871"/>
              <a:gd name="connsiteX779" fmla="*/ 7926252 w 8074110"/>
              <a:gd name="connsiteY779" fmla="*/ 76604 h 7505871"/>
              <a:gd name="connsiteX780" fmla="*/ 8074110 w 8074110"/>
              <a:gd name="connsiteY780" fmla="*/ 636295 h 7505871"/>
              <a:gd name="connsiteX781" fmla="*/ 8074110 w 8074110"/>
              <a:gd name="connsiteY781" fmla="*/ 589848 h 7505871"/>
              <a:gd name="connsiteX782" fmla="*/ 8012954 w 8074110"/>
              <a:gd name="connsiteY782" fmla="*/ 46414 h 7505871"/>
              <a:gd name="connsiteX783" fmla="*/ 8071012 w 8074110"/>
              <a:gd name="connsiteY783" fmla="*/ 11578 h 7505871"/>
              <a:gd name="connsiteX784" fmla="*/ 8071012 w 8074110"/>
              <a:gd name="connsiteY784" fmla="*/ 4611 h 7505871"/>
              <a:gd name="connsiteX785" fmla="*/ 7829488 w 8074110"/>
              <a:gd name="connsiteY785" fmla="*/ 4611 h 7505871"/>
              <a:gd name="connsiteX786" fmla="*/ 7829488 w 8074110"/>
              <a:gd name="connsiteY786" fmla="*/ 10028 h 7505871"/>
              <a:gd name="connsiteX787" fmla="*/ 7950250 w 8074110"/>
              <a:gd name="connsiteY787" fmla="*/ 17770 h 7505871"/>
              <a:gd name="connsiteX788" fmla="*/ 7735817 w 8074110"/>
              <a:gd name="connsiteY788" fmla="*/ 131568 h 7505871"/>
              <a:gd name="connsiteX789" fmla="*/ 7637503 w 8074110"/>
              <a:gd name="connsiteY789" fmla="*/ 166403 h 7505871"/>
              <a:gd name="connsiteX790" fmla="*/ 6933826 w 8074110"/>
              <a:gd name="connsiteY790" fmla="*/ 19318 h 7505871"/>
              <a:gd name="connsiteX791" fmla="*/ 6868026 w 8074110"/>
              <a:gd name="connsiteY791" fmla="*/ 8481 h 7505871"/>
              <a:gd name="connsiteX792" fmla="*/ 7534545 w 8074110"/>
              <a:gd name="connsiteY792" fmla="*/ 226009 h 7505871"/>
              <a:gd name="connsiteX793" fmla="*/ 7524483 w 8074110"/>
              <a:gd name="connsiteY793" fmla="*/ 237621 h 7505871"/>
              <a:gd name="connsiteX794" fmla="*/ 7244249 w 8074110"/>
              <a:gd name="connsiteY794" fmla="*/ 413347 h 7505871"/>
              <a:gd name="connsiteX795" fmla="*/ 7223348 w 8074110"/>
              <a:gd name="connsiteY795" fmla="*/ 421864 h 7505871"/>
              <a:gd name="connsiteX796" fmla="*/ 6830868 w 8074110"/>
              <a:gd name="connsiteY796" fmla="*/ 303422 h 7505871"/>
              <a:gd name="connsiteX797" fmla="*/ 6813837 w 8074110"/>
              <a:gd name="connsiteY797" fmla="*/ 261619 h 7505871"/>
              <a:gd name="connsiteX798" fmla="*/ 6854092 w 8074110"/>
              <a:gd name="connsiteY798" fmla="*/ 26285 h 7505871"/>
              <a:gd name="connsiteX799" fmla="*/ 6850222 w 8074110"/>
              <a:gd name="connsiteY799" fmla="*/ 3836 h 7505871"/>
              <a:gd name="connsiteX800" fmla="*/ 6830299 w 8074110"/>
              <a:gd name="connsiteY800"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2729173 w 8074110"/>
              <a:gd name="connsiteY672" fmla="*/ 1480575 h 7505871"/>
              <a:gd name="connsiteX673" fmla="*/ 2737964 w 8074110"/>
              <a:gd name="connsiteY673" fmla="*/ 1521053 h 7505871"/>
              <a:gd name="connsiteX674" fmla="*/ 2751607 w 8074110"/>
              <a:gd name="connsiteY674" fmla="*/ 1513346 h 7505871"/>
              <a:gd name="connsiteX675" fmla="*/ 2789941 w 8074110"/>
              <a:gd name="connsiteY675" fmla="*/ 1581205 h 7505871"/>
              <a:gd name="connsiteX676" fmla="*/ 2789941 w 8074110"/>
              <a:gd name="connsiteY676" fmla="*/ 1521120 h 7505871"/>
              <a:gd name="connsiteX677" fmla="*/ 3149135 w 8074110"/>
              <a:gd name="connsiteY677" fmla="*/ 1826898 h 7505871"/>
              <a:gd name="connsiteX678" fmla="*/ 3180873 w 8074110"/>
              <a:gd name="connsiteY678" fmla="*/ 1850896 h 7505871"/>
              <a:gd name="connsiteX679" fmla="*/ 3685603 w 8074110"/>
              <a:gd name="connsiteY679" fmla="*/ 2128807 h 7505871"/>
              <a:gd name="connsiteX680" fmla="*/ 4074212 w 8074110"/>
              <a:gd name="connsiteY680" fmla="*/ 2380398 h 7505871"/>
              <a:gd name="connsiteX681" fmla="*/ 4482176 w 8074110"/>
              <a:gd name="connsiteY681" fmla="*/ 2882804 h 7505871"/>
              <a:gd name="connsiteX682" fmla="*/ 4615325 w 8074110"/>
              <a:gd name="connsiteY682" fmla="*/ 3032983 h 7505871"/>
              <a:gd name="connsiteX683" fmla="*/ 4938909 w 8074110"/>
              <a:gd name="connsiteY683" fmla="*/ 3311666 h 7505871"/>
              <a:gd name="connsiteX684" fmla="*/ 5464539 w 8074110"/>
              <a:gd name="connsiteY684" fmla="*/ 3821815 h 7505871"/>
              <a:gd name="connsiteX685" fmla="*/ 5862439 w 8074110"/>
              <a:gd name="connsiteY685" fmla="*/ 4371442 h 7505871"/>
              <a:gd name="connsiteX686" fmla="*/ 5925142 w 8074110"/>
              <a:gd name="connsiteY686" fmla="*/ 4423309 h 7505871"/>
              <a:gd name="connsiteX687" fmla="*/ 5960752 w 8074110"/>
              <a:gd name="connsiteY687" fmla="*/ 4439565 h 7505871"/>
              <a:gd name="connsiteX688" fmla="*/ 6221633 w 8074110"/>
              <a:gd name="connsiteY688" fmla="*/ 4609099 h 7505871"/>
              <a:gd name="connsiteX689" fmla="*/ 6602500 w 8074110"/>
              <a:gd name="connsiteY689" fmla="*/ 4887784 h 7505871"/>
              <a:gd name="connsiteX690" fmla="*/ 7161419 w 8074110"/>
              <a:gd name="connsiteY690" fmla="*/ 5593785 h 7505871"/>
              <a:gd name="connsiteX691" fmla="*/ 7807037 w 8074110"/>
              <a:gd name="connsiteY691" fmla="*/ 6708523 h 7505871"/>
              <a:gd name="connsiteX692" fmla="*/ 7824068 w 8074110"/>
              <a:gd name="connsiteY692" fmla="*/ 6754970 h 7505871"/>
              <a:gd name="connsiteX693" fmla="*/ 7999795 w 8074110"/>
              <a:gd name="connsiteY693" fmla="*/ 7317758 h 7505871"/>
              <a:gd name="connsiteX694" fmla="*/ 8071787 w 8074110"/>
              <a:gd name="connsiteY694" fmla="*/ 7505871 h 7505871"/>
              <a:gd name="connsiteX695" fmla="*/ 8071787 w 8074110"/>
              <a:gd name="connsiteY695" fmla="*/ 7399815 h 7505871"/>
              <a:gd name="connsiteX696" fmla="*/ 7950250 w 8074110"/>
              <a:gd name="connsiteY696" fmla="*/ 7039849 h 7505871"/>
              <a:gd name="connsiteX697" fmla="*/ 7865096 w 8074110"/>
              <a:gd name="connsiteY697" fmla="*/ 6744905 h 7505871"/>
              <a:gd name="connsiteX698" fmla="*/ 7863548 w 8074110"/>
              <a:gd name="connsiteY698" fmla="*/ 6706200 h 7505871"/>
              <a:gd name="connsiteX699" fmla="*/ 8043144 w 8074110"/>
              <a:gd name="connsiteY699" fmla="*/ 6277336 h 7505871"/>
              <a:gd name="connsiteX700" fmla="*/ 8072562 w 8074110"/>
              <a:gd name="connsiteY700" fmla="*/ 6272691 h 7505871"/>
              <a:gd name="connsiteX701" fmla="*/ 8072562 w 8074110"/>
              <a:gd name="connsiteY701" fmla="*/ 6153476 h 7505871"/>
              <a:gd name="connsiteX702" fmla="*/ 8052434 w 8074110"/>
              <a:gd name="connsiteY702" fmla="*/ 6144959 h 7505871"/>
              <a:gd name="connsiteX703" fmla="*/ 7593379 w 8074110"/>
              <a:gd name="connsiteY703" fmla="*/ 5359998 h 7505871"/>
              <a:gd name="connsiteX704" fmla="*/ 7591831 w 8074110"/>
              <a:gd name="connsiteY704" fmla="*/ 5353806 h 7505871"/>
              <a:gd name="connsiteX705" fmla="*/ 8052434 w 8074110"/>
              <a:gd name="connsiteY705" fmla="*/ 5624748 h 7505871"/>
              <a:gd name="connsiteX706" fmla="*/ 8072562 w 8074110"/>
              <a:gd name="connsiteY706" fmla="*/ 5650297 h 7505871"/>
              <a:gd name="connsiteX707" fmla="*/ 8072562 w 8074110"/>
              <a:gd name="connsiteY707" fmla="*/ 5564367 h 7505871"/>
              <a:gd name="connsiteX708" fmla="*/ 8059401 w 8074110"/>
              <a:gd name="connsiteY708" fmla="*/ 5555078 h 7505871"/>
              <a:gd name="connsiteX709" fmla="*/ 7759043 w 8074110"/>
              <a:gd name="connsiteY709" fmla="*/ 5365418 h 7505871"/>
              <a:gd name="connsiteX710" fmla="*/ 7623569 w 8074110"/>
              <a:gd name="connsiteY710" fmla="*/ 5314326 h 7505871"/>
              <a:gd name="connsiteX711" fmla="*/ 7605765 w 8074110"/>
              <a:gd name="connsiteY711" fmla="*/ 5269426 h 7505871"/>
              <a:gd name="connsiteX712" fmla="*/ 7917737 w 8074110"/>
              <a:gd name="connsiteY712" fmla="*/ 4875397 h 7505871"/>
              <a:gd name="connsiteX713" fmla="*/ 8072562 w 8074110"/>
              <a:gd name="connsiteY713" fmla="*/ 4774761 h 7505871"/>
              <a:gd name="connsiteX714" fmla="*/ 8072562 w 8074110"/>
              <a:gd name="connsiteY714" fmla="*/ 4715155 h 7505871"/>
              <a:gd name="connsiteX715" fmla="*/ 7588734 w 8074110"/>
              <a:gd name="connsiteY715" fmla="*/ 5193561 h 7505871"/>
              <a:gd name="connsiteX716" fmla="*/ 7574027 w 8074110"/>
              <a:gd name="connsiteY716" fmla="*/ 5226849 h 7505871"/>
              <a:gd name="connsiteX717" fmla="*/ 7567060 w 8074110"/>
              <a:gd name="connsiteY717" fmla="*/ 5232269 h 7505871"/>
              <a:gd name="connsiteX718" fmla="*/ 7550804 w 8074110"/>
              <a:gd name="connsiteY718" fmla="*/ 5128536 h 7505871"/>
              <a:gd name="connsiteX719" fmla="*/ 7476486 w 8074110"/>
              <a:gd name="connsiteY719" fmla="*/ 4561102 h 7505871"/>
              <a:gd name="connsiteX720" fmla="*/ 7512871 w 8074110"/>
              <a:gd name="connsiteY720" fmla="*/ 4526267 h 7505871"/>
              <a:gd name="connsiteX721" fmla="*/ 7744334 w 8074110"/>
              <a:gd name="connsiteY721" fmla="*/ 4535557 h 7505871"/>
              <a:gd name="connsiteX722" fmla="*/ 8072562 w 8074110"/>
              <a:gd name="connsiteY722" fmla="*/ 4622258 h 7505871"/>
              <a:gd name="connsiteX723" fmla="*/ 8072562 w 8074110"/>
              <a:gd name="connsiteY723" fmla="*/ 4568844 h 7505871"/>
              <a:gd name="connsiteX724" fmla="*/ 7770654 w 8074110"/>
              <a:gd name="connsiteY724" fmla="*/ 4499174 h 7505871"/>
              <a:gd name="connsiteX725" fmla="*/ 7519838 w 8074110"/>
              <a:gd name="connsiteY725" fmla="*/ 4483690 h 7505871"/>
              <a:gd name="connsiteX726" fmla="*/ 7461005 w 8074110"/>
              <a:gd name="connsiteY726" fmla="*/ 4427179 h 7505871"/>
              <a:gd name="connsiteX727" fmla="*/ 7389784 w 8074110"/>
              <a:gd name="connsiteY727" fmla="*/ 3848909 h 7505871"/>
              <a:gd name="connsiteX728" fmla="*/ 7420750 w 8074110"/>
              <a:gd name="connsiteY728" fmla="*/ 3808654 h 7505871"/>
              <a:gd name="connsiteX729" fmla="*/ 7762912 w 8074110"/>
              <a:gd name="connsiteY729" fmla="*/ 3749823 h 7505871"/>
              <a:gd name="connsiteX730" fmla="*/ 8072562 w 8074110"/>
              <a:gd name="connsiteY730" fmla="*/ 3759884 h 7505871"/>
              <a:gd name="connsiteX731" fmla="*/ 8072562 w 8074110"/>
              <a:gd name="connsiteY731" fmla="*/ 3713438 h 7505871"/>
              <a:gd name="connsiteX732" fmla="*/ 7848067 w 8074110"/>
              <a:gd name="connsiteY732" fmla="*/ 3704924 h 7505871"/>
              <a:gd name="connsiteX733" fmla="*/ 7498162 w 8074110"/>
              <a:gd name="connsiteY733" fmla="*/ 3756790 h 7505871"/>
              <a:gd name="connsiteX734" fmla="*/ 7406041 w 8074110"/>
              <a:gd name="connsiteY734" fmla="*/ 3768402 h 7505871"/>
              <a:gd name="connsiteX735" fmla="*/ 7376625 w 8074110"/>
              <a:gd name="connsiteY735" fmla="*/ 3743628 h 7505871"/>
              <a:gd name="connsiteX736" fmla="*/ 7317791 w 8074110"/>
              <a:gd name="connsiteY736" fmla="*/ 3277606 h 7505871"/>
              <a:gd name="connsiteX737" fmla="*/ 7329403 w 8074110"/>
              <a:gd name="connsiteY737" fmla="*/ 3245093 h 7505871"/>
              <a:gd name="connsiteX738" fmla="*/ 7556221 w 8074110"/>
              <a:gd name="connsiteY738" fmla="*/ 3145229 h 7505871"/>
              <a:gd name="connsiteX739" fmla="*/ 8072562 w 8074110"/>
              <a:gd name="connsiteY739" fmla="*/ 3045368 h 7505871"/>
              <a:gd name="connsiteX740" fmla="*/ 8072562 w 8074110"/>
              <a:gd name="connsiteY740" fmla="*/ 3005888 h 7505871"/>
              <a:gd name="connsiteX741" fmla="*/ 7445521 w 8074110"/>
              <a:gd name="connsiteY741" fmla="*/ 3144457 h 7505871"/>
              <a:gd name="connsiteX742" fmla="*/ 7328628 w 8074110"/>
              <a:gd name="connsiteY742" fmla="*/ 3199420 h 7505871"/>
              <a:gd name="connsiteX743" fmla="*/ 7304630 w 8074110"/>
              <a:gd name="connsiteY743" fmla="*/ 3186259 h 7505871"/>
              <a:gd name="connsiteX744" fmla="*/ 7258183 w 8074110"/>
              <a:gd name="connsiteY744" fmla="*/ 2868867 h 7505871"/>
              <a:gd name="connsiteX745" fmla="*/ 7267472 w 8074110"/>
              <a:gd name="connsiteY745" fmla="*/ 2846419 h 7505871"/>
              <a:gd name="connsiteX746" fmla="*/ 7736592 w 8074110"/>
              <a:gd name="connsiteY746" fmla="*/ 2501935 h 7505871"/>
              <a:gd name="connsiteX747" fmla="*/ 8072562 w 8074110"/>
              <a:gd name="connsiteY747" fmla="*/ 2323111 h 7505871"/>
              <a:gd name="connsiteX748" fmla="*/ 8072562 w 8074110"/>
              <a:gd name="connsiteY748" fmla="*/ 2263504 h 7505871"/>
              <a:gd name="connsiteX749" fmla="*/ 7247346 w 8074110"/>
              <a:gd name="connsiteY749" fmla="*/ 2789134 h 7505871"/>
              <a:gd name="connsiteX750" fmla="*/ 7204769 w 8074110"/>
              <a:gd name="connsiteY750" fmla="*/ 2536769 h 7505871"/>
              <a:gd name="connsiteX751" fmla="*/ 7194707 w 8074110"/>
              <a:gd name="connsiteY751" fmla="*/ 2481808 h 7505871"/>
              <a:gd name="connsiteX752" fmla="*/ 7218703 w 8074110"/>
              <a:gd name="connsiteY752" fmla="*/ 2341689 h 7505871"/>
              <a:gd name="connsiteX753" fmla="*/ 7498162 w 8074110"/>
              <a:gd name="connsiteY753" fmla="*/ 2079261 h 7505871"/>
              <a:gd name="connsiteX754" fmla="*/ 7934769 w 8074110"/>
              <a:gd name="connsiteY754" fmla="*/ 1906633 h 7505871"/>
              <a:gd name="connsiteX755" fmla="*/ 7950250 w 8074110"/>
              <a:gd name="connsiteY755" fmla="*/ 1901988 h 7505871"/>
              <a:gd name="connsiteX756" fmla="*/ 8072562 w 8074110"/>
              <a:gd name="connsiteY756" fmla="*/ 1913600 h 7505871"/>
              <a:gd name="connsiteX757" fmla="*/ 8072562 w 8074110"/>
              <a:gd name="connsiteY757" fmla="*/ 1860961 h 7505871"/>
              <a:gd name="connsiteX758" fmla="*/ 7922382 w 8074110"/>
              <a:gd name="connsiteY758" fmla="*/ 1541246 h 7505871"/>
              <a:gd name="connsiteX759" fmla="*/ 8023793 w 8074110"/>
              <a:gd name="connsiteY759" fmla="*/ 1045033 h 7505871"/>
              <a:gd name="connsiteX760" fmla="*/ 8072562 w 8074110"/>
              <a:gd name="connsiteY760" fmla="*/ 933558 h 7505871"/>
              <a:gd name="connsiteX761" fmla="*/ 8072562 w 8074110"/>
              <a:gd name="connsiteY761" fmla="*/ 834472 h 7505871"/>
              <a:gd name="connsiteX762" fmla="*/ 8057853 w 8074110"/>
              <a:gd name="connsiteY762" fmla="*/ 850729 h 7505871"/>
              <a:gd name="connsiteX763" fmla="*/ 7875935 w 8074110"/>
              <a:gd name="connsiteY763" fmla="*/ 1487832 h 7505871"/>
              <a:gd name="connsiteX764" fmla="*/ 7917737 w 8074110"/>
              <a:gd name="connsiteY764" fmla="*/ 1746388 h 7505871"/>
              <a:gd name="connsiteX765" fmla="*/ 7834133 w 8074110"/>
              <a:gd name="connsiteY765" fmla="*/ 1685234 h 7505871"/>
              <a:gd name="connsiteX766" fmla="*/ 7668469 w 8074110"/>
              <a:gd name="connsiteY766" fmla="*/ 1563695 h 7505871"/>
              <a:gd name="connsiteX767" fmla="*/ 7553899 w 8074110"/>
              <a:gd name="connsiteY767" fmla="*/ 1286560 h 7505871"/>
              <a:gd name="connsiteX768" fmla="*/ 7736592 w 8074110"/>
              <a:gd name="connsiteY768" fmla="*/ 785700 h 7505871"/>
              <a:gd name="connsiteX769" fmla="*/ 7778394 w 8074110"/>
              <a:gd name="connsiteY769" fmla="*/ 759382 h 7505871"/>
              <a:gd name="connsiteX770" fmla="*/ 8041597 w 8074110"/>
              <a:gd name="connsiteY770" fmla="*/ 728417 h 7505871"/>
              <a:gd name="connsiteX771" fmla="*/ 8074110 w 8074110"/>
              <a:gd name="connsiteY771" fmla="*/ 722222 h 7505871"/>
              <a:gd name="connsiteX772" fmla="*/ 8074110 w 8074110"/>
              <a:gd name="connsiteY772" fmla="*/ 688937 h 7505871"/>
              <a:gd name="connsiteX773" fmla="*/ 7787683 w 8074110"/>
              <a:gd name="connsiteY773" fmla="*/ 719127 h 7505871"/>
              <a:gd name="connsiteX774" fmla="*/ 7550029 w 8074110"/>
              <a:gd name="connsiteY774" fmla="*/ 603007 h 7505871"/>
              <a:gd name="connsiteX775" fmla="*/ 7534545 w 8074110"/>
              <a:gd name="connsiteY775" fmla="*/ 359158 h 7505871"/>
              <a:gd name="connsiteX776" fmla="*/ 7626666 w 8074110"/>
              <a:gd name="connsiteY776" fmla="*/ 251555 h 7505871"/>
              <a:gd name="connsiteX777" fmla="*/ 7819424 w 8074110"/>
              <a:gd name="connsiteY777" fmla="*/ 127696 h 7505871"/>
              <a:gd name="connsiteX778" fmla="*/ 7926252 w 8074110"/>
              <a:gd name="connsiteY778" fmla="*/ 76604 h 7505871"/>
              <a:gd name="connsiteX779" fmla="*/ 8074110 w 8074110"/>
              <a:gd name="connsiteY779" fmla="*/ 636295 h 7505871"/>
              <a:gd name="connsiteX780" fmla="*/ 8074110 w 8074110"/>
              <a:gd name="connsiteY780" fmla="*/ 589848 h 7505871"/>
              <a:gd name="connsiteX781" fmla="*/ 8012954 w 8074110"/>
              <a:gd name="connsiteY781" fmla="*/ 46414 h 7505871"/>
              <a:gd name="connsiteX782" fmla="*/ 8071012 w 8074110"/>
              <a:gd name="connsiteY782" fmla="*/ 11578 h 7505871"/>
              <a:gd name="connsiteX783" fmla="*/ 8071012 w 8074110"/>
              <a:gd name="connsiteY783" fmla="*/ 4611 h 7505871"/>
              <a:gd name="connsiteX784" fmla="*/ 7829488 w 8074110"/>
              <a:gd name="connsiteY784" fmla="*/ 4611 h 7505871"/>
              <a:gd name="connsiteX785" fmla="*/ 7829488 w 8074110"/>
              <a:gd name="connsiteY785" fmla="*/ 10028 h 7505871"/>
              <a:gd name="connsiteX786" fmla="*/ 7950250 w 8074110"/>
              <a:gd name="connsiteY786" fmla="*/ 17770 h 7505871"/>
              <a:gd name="connsiteX787" fmla="*/ 7735817 w 8074110"/>
              <a:gd name="connsiteY787" fmla="*/ 131568 h 7505871"/>
              <a:gd name="connsiteX788" fmla="*/ 7637503 w 8074110"/>
              <a:gd name="connsiteY788" fmla="*/ 166403 h 7505871"/>
              <a:gd name="connsiteX789" fmla="*/ 6933826 w 8074110"/>
              <a:gd name="connsiteY789" fmla="*/ 19318 h 7505871"/>
              <a:gd name="connsiteX790" fmla="*/ 6868026 w 8074110"/>
              <a:gd name="connsiteY790" fmla="*/ 8481 h 7505871"/>
              <a:gd name="connsiteX791" fmla="*/ 7534545 w 8074110"/>
              <a:gd name="connsiteY791" fmla="*/ 226009 h 7505871"/>
              <a:gd name="connsiteX792" fmla="*/ 7524483 w 8074110"/>
              <a:gd name="connsiteY792" fmla="*/ 237621 h 7505871"/>
              <a:gd name="connsiteX793" fmla="*/ 7244249 w 8074110"/>
              <a:gd name="connsiteY793" fmla="*/ 413347 h 7505871"/>
              <a:gd name="connsiteX794" fmla="*/ 7223348 w 8074110"/>
              <a:gd name="connsiteY794" fmla="*/ 421864 h 7505871"/>
              <a:gd name="connsiteX795" fmla="*/ 6830868 w 8074110"/>
              <a:gd name="connsiteY795" fmla="*/ 303422 h 7505871"/>
              <a:gd name="connsiteX796" fmla="*/ 6813837 w 8074110"/>
              <a:gd name="connsiteY796" fmla="*/ 261619 h 7505871"/>
              <a:gd name="connsiteX797" fmla="*/ 6854092 w 8074110"/>
              <a:gd name="connsiteY797" fmla="*/ 26285 h 7505871"/>
              <a:gd name="connsiteX798" fmla="*/ 6850222 w 8074110"/>
              <a:gd name="connsiteY798" fmla="*/ 3836 h 7505871"/>
              <a:gd name="connsiteX799" fmla="*/ 6830299 w 8074110"/>
              <a:gd name="connsiteY79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2729173 w 8074110"/>
              <a:gd name="connsiteY672" fmla="*/ 1480575 h 7505871"/>
              <a:gd name="connsiteX673" fmla="*/ 2737964 w 8074110"/>
              <a:gd name="connsiteY673" fmla="*/ 1521053 h 7505871"/>
              <a:gd name="connsiteX674" fmla="*/ 2751607 w 8074110"/>
              <a:gd name="connsiteY674" fmla="*/ 1513346 h 7505871"/>
              <a:gd name="connsiteX675" fmla="*/ 2789941 w 8074110"/>
              <a:gd name="connsiteY675" fmla="*/ 1521120 h 7505871"/>
              <a:gd name="connsiteX676" fmla="*/ 3149135 w 8074110"/>
              <a:gd name="connsiteY676" fmla="*/ 1826898 h 7505871"/>
              <a:gd name="connsiteX677" fmla="*/ 3180873 w 8074110"/>
              <a:gd name="connsiteY677" fmla="*/ 1850896 h 7505871"/>
              <a:gd name="connsiteX678" fmla="*/ 3685603 w 8074110"/>
              <a:gd name="connsiteY678" fmla="*/ 2128807 h 7505871"/>
              <a:gd name="connsiteX679" fmla="*/ 4074212 w 8074110"/>
              <a:gd name="connsiteY679" fmla="*/ 2380398 h 7505871"/>
              <a:gd name="connsiteX680" fmla="*/ 4482176 w 8074110"/>
              <a:gd name="connsiteY680" fmla="*/ 2882804 h 7505871"/>
              <a:gd name="connsiteX681" fmla="*/ 4615325 w 8074110"/>
              <a:gd name="connsiteY681" fmla="*/ 3032983 h 7505871"/>
              <a:gd name="connsiteX682" fmla="*/ 4938909 w 8074110"/>
              <a:gd name="connsiteY682" fmla="*/ 3311666 h 7505871"/>
              <a:gd name="connsiteX683" fmla="*/ 5464539 w 8074110"/>
              <a:gd name="connsiteY683" fmla="*/ 3821815 h 7505871"/>
              <a:gd name="connsiteX684" fmla="*/ 5862439 w 8074110"/>
              <a:gd name="connsiteY684" fmla="*/ 4371442 h 7505871"/>
              <a:gd name="connsiteX685" fmla="*/ 5925142 w 8074110"/>
              <a:gd name="connsiteY685" fmla="*/ 4423309 h 7505871"/>
              <a:gd name="connsiteX686" fmla="*/ 5960752 w 8074110"/>
              <a:gd name="connsiteY686" fmla="*/ 4439565 h 7505871"/>
              <a:gd name="connsiteX687" fmla="*/ 6221633 w 8074110"/>
              <a:gd name="connsiteY687" fmla="*/ 4609099 h 7505871"/>
              <a:gd name="connsiteX688" fmla="*/ 6602500 w 8074110"/>
              <a:gd name="connsiteY688" fmla="*/ 4887784 h 7505871"/>
              <a:gd name="connsiteX689" fmla="*/ 7161419 w 8074110"/>
              <a:gd name="connsiteY689" fmla="*/ 5593785 h 7505871"/>
              <a:gd name="connsiteX690" fmla="*/ 7807037 w 8074110"/>
              <a:gd name="connsiteY690" fmla="*/ 6708523 h 7505871"/>
              <a:gd name="connsiteX691" fmla="*/ 7824068 w 8074110"/>
              <a:gd name="connsiteY691" fmla="*/ 6754970 h 7505871"/>
              <a:gd name="connsiteX692" fmla="*/ 7999795 w 8074110"/>
              <a:gd name="connsiteY692" fmla="*/ 7317758 h 7505871"/>
              <a:gd name="connsiteX693" fmla="*/ 8071787 w 8074110"/>
              <a:gd name="connsiteY693" fmla="*/ 7505871 h 7505871"/>
              <a:gd name="connsiteX694" fmla="*/ 8071787 w 8074110"/>
              <a:gd name="connsiteY694" fmla="*/ 7399815 h 7505871"/>
              <a:gd name="connsiteX695" fmla="*/ 7950250 w 8074110"/>
              <a:gd name="connsiteY695" fmla="*/ 7039849 h 7505871"/>
              <a:gd name="connsiteX696" fmla="*/ 7865096 w 8074110"/>
              <a:gd name="connsiteY696" fmla="*/ 6744905 h 7505871"/>
              <a:gd name="connsiteX697" fmla="*/ 7863548 w 8074110"/>
              <a:gd name="connsiteY697" fmla="*/ 6706200 h 7505871"/>
              <a:gd name="connsiteX698" fmla="*/ 8043144 w 8074110"/>
              <a:gd name="connsiteY698" fmla="*/ 6277336 h 7505871"/>
              <a:gd name="connsiteX699" fmla="*/ 8072562 w 8074110"/>
              <a:gd name="connsiteY699" fmla="*/ 6272691 h 7505871"/>
              <a:gd name="connsiteX700" fmla="*/ 8072562 w 8074110"/>
              <a:gd name="connsiteY700" fmla="*/ 6153476 h 7505871"/>
              <a:gd name="connsiteX701" fmla="*/ 8052434 w 8074110"/>
              <a:gd name="connsiteY701" fmla="*/ 6144959 h 7505871"/>
              <a:gd name="connsiteX702" fmla="*/ 7593379 w 8074110"/>
              <a:gd name="connsiteY702" fmla="*/ 5359998 h 7505871"/>
              <a:gd name="connsiteX703" fmla="*/ 7591831 w 8074110"/>
              <a:gd name="connsiteY703" fmla="*/ 5353806 h 7505871"/>
              <a:gd name="connsiteX704" fmla="*/ 8052434 w 8074110"/>
              <a:gd name="connsiteY704" fmla="*/ 5624748 h 7505871"/>
              <a:gd name="connsiteX705" fmla="*/ 8072562 w 8074110"/>
              <a:gd name="connsiteY705" fmla="*/ 5650297 h 7505871"/>
              <a:gd name="connsiteX706" fmla="*/ 8072562 w 8074110"/>
              <a:gd name="connsiteY706" fmla="*/ 5564367 h 7505871"/>
              <a:gd name="connsiteX707" fmla="*/ 8059401 w 8074110"/>
              <a:gd name="connsiteY707" fmla="*/ 5555078 h 7505871"/>
              <a:gd name="connsiteX708" fmla="*/ 7759043 w 8074110"/>
              <a:gd name="connsiteY708" fmla="*/ 5365418 h 7505871"/>
              <a:gd name="connsiteX709" fmla="*/ 7623569 w 8074110"/>
              <a:gd name="connsiteY709" fmla="*/ 5314326 h 7505871"/>
              <a:gd name="connsiteX710" fmla="*/ 7605765 w 8074110"/>
              <a:gd name="connsiteY710" fmla="*/ 5269426 h 7505871"/>
              <a:gd name="connsiteX711" fmla="*/ 7917737 w 8074110"/>
              <a:gd name="connsiteY711" fmla="*/ 4875397 h 7505871"/>
              <a:gd name="connsiteX712" fmla="*/ 8072562 w 8074110"/>
              <a:gd name="connsiteY712" fmla="*/ 4774761 h 7505871"/>
              <a:gd name="connsiteX713" fmla="*/ 8072562 w 8074110"/>
              <a:gd name="connsiteY713" fmla="*/ 4715155 h 7505871"/>
              <a:gd name="connsiteX714" fmla="*/ 7588734 w 8074110"/>
              <a:gd name="connsiteY714" fmla="*/ 5193561 h 7505871"/>
              <a:gd name="connsiteX715" fmla="*/ 7574027 w 8074110"/>
              <a:gd name="connsiteY715" fmla="*/ 5226849 h 7505871"/>
              <a:gd name="connsiteX716" fmla="*/ 7567060 w 8074110"/>
              <a:gd name="connsiteY716" fmla="*/ 5232269 h 7505871"/>
              <a:gd name="connsiteX717" fmla="*/ 7550804 w 8074110"/>
              <a:gd name="connsiteY717" fmla="*/ 5128536 h 7505871"/>
              <a:gd name="connsiteX718" fmla="*/ 7476486 w 8074110"/>
              <a:gd name="connsiteY718" fmla="*/ 4561102 h 7505871"/>
              <a:gd name="connsiteX719" fmla="*/ 7512871 w 8074110"/>
              <a:gd name="connsiteY719" fmla="*/ 4526267 h 7505871"/>
              <a:gd name="connsiteX720" fmla="*/ 7744334 w 8074110"/>
              <a:gd name="connsiteY720" fmla="*/ 4535557 h 7505871"/>
              <a:gd name="connsiteX721" fmla="*/ 8072562 w 8074110"/>
              <a:gd name="connsiteY721" fmla="*/ 4622258 h 7505871"/>
              <a:gd name="connsiteX722" fmla="*/ 8072562 w 8074110"/>
              <a:gd name="connsiteY722" fmla="*/ 4568844 h 7505871"/>
              <a:gd name="connsiteX723" fmla="*/ 7770654 w 8074110"/>
              <a:gd name="connsiteY723" fmla="*/ 4499174 h 7505871"/>
              <a:gd name="connsiteX724" fmla="*/ 7519838 w 8074110"/>
              <a:gd name="connsiteY724" fmla="*/ 4483690 h 7505871"/>
              <a:gd name="connsiteX725" fmla="*/ 7461005 w 8074110"/>
              <a:gd name="connsiteY725" fmla="*/ 4427179 h 7505871"/>
              <a:gd name="connsiteX726" fmla="*/ 7389784 w 8074110"/>
              <a:gd name="connsiteY726" fmla="*/ 3848909 h 7505871"/>
              <a:gd name="connsiteX727" fmla="*/ 7420750 w 8074110"/>
              <a:gd name="connsiteY727" fmla="*/ 3808654 h 7505871"/>
              <a:gd name="connsiteX728" fmla="*/ 7762912 w 8074110"/>
              <a:gd name="connsiteY728" fmla="*/ 3749823 h 7505871"/>
              <a:gd name="connsiteX729" fmla="*/ 8072562 w 8074110"/>
              <a:gd name="connsiteY729" fmla="*/ 3759884 h 7505871"/>
              <a:gd name="connsiteX730" fmla="*/ 8072562 w 8074110"/>
              <a:gd name="connsiteY730" fmla="*/ 3713438 h 7505871"/>
              <a:gd name="connsiteX731" fmla="*/ 7848067 w 8074110"/>
              <a:gd name="connsiteY731" fmla="*/ 3704924 h 7505871"/>
              <a:gd name="connsiteX732" fmla="*/ 7498162 w 8074110"/>
              <a:gd name="connsiteY732" fmla="*/ 3756790 h 7505871"/>
              <a:gd name="connsiteX733" fmla="*/ 7406041 w 8074110"/>
              <a:gd name="connsiteY733" fmla="*/ 3768402 h 7505871"/>
              <a:gd name="connsiteX734" fmla="*/ 7376625 w 8074110"/>
              <a:gd name="connsiteY734" fmla="*/ 3743628 h 7505871"/>
              <a:gd name="connsiteX735" fmla="*/ 7317791 w 8074110"/>
              <a:gd name="connsiteY735" fmla="*/ 3277606 h 7505871"/>
              <a:gd name="connsiteX736" fmla="*/ 7329403 w 8074110"/>
              <a:gd name="connsiteY736" fmla="*/ 3245093 h 7505871"/>
              <a:gd name="connsiteX737" fmla="*/ 7556221 w 8074110"/>
              <a:gd name="connsiteY737" fmla="*/ 3145229 h 7505871"/>
              <a:gd name="connsiteX738" fmla="*/ 8072562 w 8074110"/>
              <a:gd name="connsiteY738" fmla="*/ 3045368 h 7505871"/>
              <a:gd name="connsiteX739" fmla="*/ 8072562 w 8074110"/>
              <a:gd name="connsiteY739" fmla="*/ 3005888 h 7505871"/>
              <a:gd name="connsiteX740" fmla="*/ 7445521 w 8074110"/>
              <a:gd name="connsiteY740" fmla="*/ 3144457 h 7505871"/>
              <a:gd name="connsiteX741" fmla="*/ 7328628 w 8074110"/>
              <a:gd name="connsiteY741" fmla="*/ 3199420 h 7505871"/>
              <a:gd name="connsiteX742" fmla="*/ 7304630 w 8074110"/>
              <a:gd name="connsiteY742" fmla="*/ 3186259 h 7505871"/>
              <a:gd name="connsiteX743" fmla="*/ 7258183 w 8074110"/>
              <a:gd name="connsiteY743" fmla="*/ 2868867 h 7505871"/>
              <a:gd name="connsiteX744" fmla="*/ 7267472 w 8074110"/>
              <a:gd name="connsiteY744" fmla="*/ 2846419 h 7505871"/>
              <a:gd name="connsiteX745" fmla="*/ 7736592 w 8074110"/>
              <a:gd name="connsiteY745" fmla="*/ 2501935 h 7505871"/>
              <a:gd name="connsiteX746" fmla="*/ 8072562 w 8074110"/>
              <a:gd name="connsiteY746" fmla="*/ 2323111 h 7505871"/>
              <a:gd name="connsiteX747" fmla="*/ 8072562 w 8074110"/>
              <a:gd name="connsiteY747" fmla="*/ 2263504 h 7505871"/>
              <a:gd name="connsiteX748" fmla="*/ 7247346 w 8074110"/>
              <a:gd name="connsiteY748" fmla="*/ 2789134 h 7505871"/>
              <a:gd name="connsiteX749" fmla="*/ 7204769 w 8074110"/>
              <a:gd name="connsiteY749" fmla="*/ 2536769 h 7505871"/>
              <a:gd name="connsiteX750" fmla="*/ 7194707 w 8074110"/>
              <a:gd name="connsiteY750" fmla="*/ 2481808 h 7505871"/>
              <a:gd name="connsiteX751" fmla="*/ 7218703 w 8074110"/>
              <a:gd name="connsiteY751" fmla="*/ 2341689 h 7505871"/>
              <a:gd name="connsiteX752" fmla="*/ 7498162 w 8074110"/>
              <a:gd name="connsiteY752" fmla="*/ 2079261 h 7505871"/>
              <a:gd name="connsiteX753" fmla="*/ 7934769 w 8074110"/>
              <a:gd name="connsiteY753" fmla="*/ 1906633 h 7505871"/>
              <a:gd name="connsiteX754" fmla="*/ 7950250 w 8074110"/>
              <a:gd name="connsiteY754" fmla="*/ 1901988 h 7505871"/>
              <a:gd name="connsiteX755" fmla="*/ 8072562 w 8074110"/>
              <a:gd name="connsiteY755" fmla="*/ 1913600 h 7505871"/>
              <a:gd name="connsiteX756" fmla="*/ 8072562 w 8074110"/>
              <a:gd name="connsiteY756" fmla="*/ 1860961 h 7505871"/>
              <a:gd name="connsiteX757" fmla="*/ 7922382 w 8074110"/>
              <a:gd name="connsiteY757" fmla="*/ 1541246 h 7505871"/>
              <a:gd name="connsiteX758" fmla="*/ 8023793 w 8074110"/>
              <a:gd name="connsiteY758" fmla="*/ 1045033 h 7505871"/>
              <a:gd name="connsiteX759" fmla="*/ 8072562 w 8074110"/>
              <a:gd name="connsiteY759" fmla="*/ 933558 h 7505871"/>
              <a:gd name="connsiteX760" fmla="*/ 8072562 w 8074110"/>
              <a:gd name="connsiteY760" fmla="*/ 834472 h 7505871"/>
              <a:gd name="connsiteX761" fmla="*/ 8057853 w 8074110"/>
              <a:gd name="connsiteY761" fmla="*/ 850729 h 7505871"/>
              <a:gd name="connsiteX762" fmla="*/ 7875935 w 8074110"/>
              <a:gd name="connsiteY762" fmla="*/ 1487832 h 7505871"/>
              <a:gd name="connsiteX763" fmla="*/ 7917737 w 8074110"/>
              <a:gd name="connsiteY763" fmla="*/ 1746388 h 7505871"/>
              <a:gd name="connsiteX764" fmla="*/ 7834133 w 8074110"/>
              <a:gd name="connsiteY764" fmla="*/ 1685234 h 7505871"/>
              <a:gd name="connsiteX765" fmla="*/ 7668469 w 8074110"/>
              <a:gd name="connsiteY765" fmla="*/ 1563695 h 7505871"/>
              <a:gd name="connsiteX766" fmla="*/ 7553899 w 8074110"/>
              <a:gd name="connsiteY766" fmla="*/ 1286560 h 7505871"/>
              <a:gd name="connsiteX767" fmla="*/ 7736592 w 8074110"/>
              <a:gd name="connsiteY767" fmla="*/ 785700 h 7505871"/>
              <a:gd name="connsiteX768" fmla="*/ 7778394 w 8074110"/>
              <a:gd name="connsiteY768" fmla="*/ 759382 h 7505871"/>
              <a:gd name="connsiteX769" fmla="*/ 8041597 w 8074110"/>
              <a:gd name="connsiteY769" fmla="*/ 728417 h 7505871"/>
              <a:gd name="connsiteX770" fmla="*/ 8074110 w 8074110"/>
              <a:gd name="connsiteY770" fmla="*/ 722222 h 7505871"/>
              <a:gd name="connsiteX771" fmla="*/ 8074110 w 8074110"/>
              <a:gd name="connsiteY771" fmla="*/ 688937 h 7505871"/>
              <a:gd name="connsiteX772" fmla="*/ 7787683 w 8074110"/>
              <a:gd name="connsiteY772" fmla="*/ 719127 h 7505871"/>
              <a:gd name="connsiteX773" fmla="*/ 7550029 w 8074110"/>
              <a:gd name="connsiteY773" fmla="*/ 603007 h 7505871"/>
              <a:gd name="connsiteX774" fmla="*/ 7534545 w 8074110"/>
              <a:gd name="connsiteY774" fmla="*/ 359158 h 7505871"/>
              <a:gd name="connsiteX775" fmla="*/ 7626666 w 8074110"/>
              <a:gd name="connsiteY775" fmla="*/ 251555 h 7505871"/>
              <a:gd name="connsiteX776" fmla="*/ 7819424 w 8074110"/>
              <a:gd name="connsiteY776" fmla="*/ 127696 h 7505871"/>
              <a:gd name="connsiteX777" fmla="*/ 7926252 w 8074110"/>
              <a:gd name="connsiteY777" fmla="*/ 76604 h 7505871"/>
              <a:gd name="connsiteX778" fmla="*/ 8074110 w 8074110"/>
              <a:gd name="connsiteY778" fmla="*/ 636295 h 7505871"/>
              <a:gd name="connsiteX779" fmla="*/ 8074110 w 8074110"/>
              <a:gd name="connsiteY779" fmla="*/ 589848 h 7505871"/>
              <a:gd name="connsiteX780" fmla="*/ 8012954 w 8074110"/>
              <a:gd name="connsiteY780" fmla="*/ 46414 h 7505871"/>
              <a:gd name="connsiteX781" fmla="*/ 8071012 w 8074110"/>
              <a:gd name="connsiteY781" fmla="*/ 11578 h 7505871"/>
              <a:gd name="connsiteX782" fmla="*/ 8071012 w 8074110"/>
              <a:gd name="connsiteY782" fmla="*/ 4611 h 7505871"/>
              <a:gd name="connsiteX783" fmla="*/ 7829488 w 8074110"/>
              <a:gd name="connsiteY783" fmla="*/ 4611 h 7505871"/>
              <a:gd name="connsiteX784" fmla="*/ 7829488 w 8074110"/>
              <a:gd name="connsiteY784" fmla="*/ 10028 h 7505871"/>
              <a:gd name="connsiteX785" fmla="*/ 7950250 w 8074110"/>
              <a:gd name="connsiteY785" fmla="*/ 17770 h 7505871"/>
              <a:gd name="connsiteX786" fmla="*/ 7735817 w 8074110"/>
              <a:gd name="connsiteY786" fmla="*/ 131568 h 7505871"/>
              <a:gd name="connsiteX787" fmla="*/ 7637503 w 8074110"/>
              <a:gd name="connsiteY787" fmla="*/ 166403 h 7505871"/>
              <a:gd name="connsiteX788" fmla="*/ 6933826 w 8074110"/>
              <a:gd name="connsiteY788" fmla="*/ 19318 h 7505871"/>
              <a:gd name="connsiteX789" fmla="*/ 6868026 w 8074110"/>
              <a:gd name="connsiteY789" fmla="*/ 8481 h 7505871"/>
              <a:gd name="connsiteX790" fmla="*/ 7534545 w 8074110"/>
              <a:gd name="connsiteY790" fmla="*/ 226009 h 7505871"/>
              <a:gd name="connsiteX791" fmla="*/ 7524483 w 8074110"/>
              <a:gd name="connsiteY791" fmla="*/ 237621 h 7505871"/>
              <a:gd name="connsiteX792" fmla="*/ 7244249 w 8074110"/>
              <a:gd name="connsiteY792" fmla="*/ 413347 h 7505871"/>
              <a:gd name="connsiteX793" fmla="*/ 7223348 w 8074110"/>
              <a:gd name="connsiteY793" fmla="*/ 421864 h 7505871"/>
              <a:gd name="connsiteX794" fmla="*/ 6830868 w 8074110"/>
              <a:gd name="connsiteY794" fmla="*/ 303422 h 7505871"/>
              <a:gd name="connsiteX795" fmla="*/ 6813837 w 8074110"/>
              <a:gd name="connsiteY795" fmla="*/ 261619 h 7505871"/>
              <a:gd name="connsiteX796" fmla="*/ 6854092 w 8074110"/>
              <a:gd name="connsiteY796" fmla="*/ 26285 h 7505871"/>
              <a:gd name="connsiteX797" fmla="*/ 6850222 w 8074110"/>
              <a:gd name="connsiteY797" fmla="*/ 3836 h 7505871"/>
              <a:gd name="connsiteX798" fmla="*/ 6830299 w 8074110"/>
              <a:gd name="connsiteY798"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2729173 w 8074110"/>
              <a:gd name="connsiteY672" fmla="*/ 1480575 h 7505871"/>
              <a:gd name="connsiteX673" fmla="*/ 2737964 w 8074110"/>
              <a:gd name="connsiteY673" fmla="*/ 1521053 h 7505871"/>
              <a:gd name="connsiteX674" fmla="*/ 2789941 w 8074110"/>
              <a:gd name="connsiteY674" fmla="*/ 1521120 h 7505871"/>
              <a:gd name="connsiteX675" fmla="*/ 3149135 w 8074110"/>
              <a:gd name="connsiteY675" fmla="*/ 1826898 h 7505871"/>
              <a:gd name="connsiteX676" fmla="*/ 3180873 w 8074110"/>
              <a:gd name="connsiteY676" fmla="*/ 1850896 h 7505871"/>
              <a:gd name="connsiteX677" fmla="*/ 3685603 w 8074110"/>
              <a:gd name="connsiteY677" fmla="*/ 2128807 h 7505871"/>
              <a:gd name="connsiteX678" fmla="*/ 4074212 w 8074110"/>
              <a:gd name="connsiteY678" fmla="*/ 2380398 h 7505871"/>
              <a:gd name="connsiteX679" fmla="*/ 4482176 w 8074110"/>
              <a:gd name="connsiteY679" fmla="*/ 2882804 h 7505871"/>
              <a:gd name="connsiteX680" fmla="*/ 4615325 w 8074110"/>
              <a:gd name="connsiteY680" fmla="*/ 3032983 h 7505871"/>
              <a:gd name="connsiteX681" fmla="*/ 4938909 w 8074110"/>
              <a:gd name="connsiteY681" fmla="*/ 3311666 h 7505871"/>
              <a:gd name="connsiteX682" fmla="*/ 5464539 w 8074110"/>
              <a:gd name="connsiteY682" fmla="*/ 3821815 h 7505871"/>
              <a:gd name="connsiteX683" fmla="*/ 5862439 w 8074110"/>
              <a:gd name="connsiteY683" fmla="*/ 4371442 h 7505871"/>
              <a:gd name="connsiteX684" fmla="*/ 5925142 w 8074110"/>
              <a:gd name="connsiteY684" fmla="*/ 4423309 h 7505871"/>
              <a:gd name="connsiteX685" fmla="*/ 5960752 w 8074110"/>
              <a:gd name="connsiteY685" fmla="*/ 4439565 h 7505871"/>
              <a:gd name="connsiteX686" fmla="*/ 6221633 w 8074110"/>
              <a:gd name="connsiteY686" fmla="*/ 4609099 h 7505871"/>
              <a:gd name="connsiteX687" fmla="*/ 6602500 w 8074110"/>
              <a:gd name="connsiteY687" fmla="*/ 4887784 h 7505871"/>
              <a:gd name="connsiteX688" fmla="*/ 7161419 w 8074110"/>
              <a:gd name="connsiteY688" fmla="*/ 5593785 h 7505871"/>
              <a:gd name="connsiteX689" fmla="*/ 7807037 w 8074110"/>
              <a:gd name="connsiteY689" fmla="*/ 6708523 h 7505871"/>
              <a:gd name="connsiteX690" fmla="*/ 7824068 w 8074110"/>
              <a:gd name="connsiteY690" fmla="*/ 6754970 h 7505871"/>
              <a:gd name="connsiteX691" fmla="*/ 7999795 w 8074110"/>
              <a:gd name="connsiteY691" fmla="*/ 7317758 h 7505871"/>
              <a:gd name="connsiteX692" fmla="*/ 8071787 w 8074110"/>
              <a:gd name="connsiteY692" fmla="*/ 7505871 h 7505871"/>
              <a:gd name="connsiteX693" fmla="*/ 8071787 w 8074110"/>
              <a:gd name="connsiteY693" fmla="*/ 7399815 h 7505871"/>
              <a:gd name="connsiteX694" fmla="*/ 7950250 w 8074110"/>
              <a:gd name="connsiteY694" fmla="*/ 7039849 h 7505871"/>
              <a:gd name="connsiteX695" fmla="*/ 7865096 w 8074110"/>
              <a:gd name="connsiteY695" fmla="*/ 6744905 h 7505871"/>
              <a:gd name="connsiteX696" fmla="*/ 7863548 w 8074110"/>
              <a:gd name="connsiteY696" fmla="*/ 6706200 h 7505871"/>
              <a:gd name="connsiteX697" fmla="*/ 8043144 w 8074110"/>
              <a:gd name="connsiteY697" fmla="*/ 6277336 h 7505871"/>
              <a:gd name="connsiteX698" fmla="*/ 8072562 w 8074110"/>
              <a:gd name="connsiteY698" fmla="*/ 6272691 h 7505871"/>
              <a:gd name="connsiteX699" fmla="*/ 8072562 w 8074110"/>
              <a:gd name="connsiteY699" fmla="*/ 6153476 h 7505871"/>
              <a:gd name="connsiteX700" fmla="*/ 8052434 w 8074110"/>
              <a:gd name="connsiteY700" fmla="*/ 6144959 h 7505871"/>
              <a:gd name="connsiteX701" fmla="*/ 7593379 w 8074110"/>
              <a:gd name="connsiteY701" fmla="*/ 5359998 h 7505871"/>
              <a:gd name="connsiteX702" fmla="*/ 7591831 w 8074110"/>
              <a:gd name="connsiteY702" fmla="*/ 5353806 h 7505871"/>
              <a:gd name="connsiteX703" fmla="*/ 8052434 w 8074110"/>
              <a:gd name="connsiteY703" fmla="*/ 5624748 h 7505871"/>
              <a:gd name="connsiteX704" fmla="*/ 8072562 w 8074110"/>
              <a:gd name="connsiteY704" fmla="*/ 5650297 h 7505871"/>
              <a:gd name="connsiteX705" fmla="*/ 8072562 w 8074110"/>
              <a:gd name="connsiteY705" fmla="*/ 5564367 h 7505871"/>
              <a:gd name="connsiteX706" fmla="*/ 8059401 w 8074110"/>
              <a:gd name="connsiteY706" fmla="*/ 5555078 h 7505871"/>
              <a:gd name="connsiteX707" fmla="*/ 7759043 w 8074110"/>
              <a:gd name="connsiteY707" fmla="*/ 5365418 h 7505871"/>
              <a:gd name="connsiteX708" fmla="*/ 7623569 w 8074110"/>
              <a:gd name="connsiteY708" fmla="*/ 5314326 h 7505871"/>
              <a:gd name="connsiteX709" fmla="*/ 7605765 w 8074110"/>
              <a:gd name="connsiteY709" fmla="*/ 5269426 h 7505871"/>
              <a:gd name="connsiteX710" fmla="*/ 7917737 w 8074110"/>
              <a:gd name="connsiteY710" fmla="*/ 4875397 h 7505871"/>
              <a:gd name="connsiteX711" fmla="*/ 8072562 w 8074110"/>
              <a:gd name="connsiteY711" fmla="*/ 4774761 h 7505871"/>
              <a:gd name="connsiteX712" fmla="*/ 8072562 w 8074110"/>
              <a:gd name="connsiteY712" fmla="*/ 4715155 h 7505871"/>
              <a:gd name="connsiteX713" fmla="*/ 7588734 w 8074110"/>
              <a:gd name="connsiteY713" fmla="*/ 5193561 h 7505871"/>
              <a:gd name="connsiteX714" fmla="*/ 7574027 w 8074110"/>
              <a:gd name="connsiteY714" fmla="*/ 5226849 h 7505871"/>
              <a:gd name="connsiteX715" fmla="*/ 7567060 w 8074110"/>
              <a:gd name="connsiteY715" fmla="*/ 5232269 h 7505871"/>
              <a:gd name="connsiteX716" fmla="*/ 7550804 w 8074110"/>
              <a:gd name="connsiteY716" fmla="*/ 5128536 h 7505871"/>
              <a:gd name="connsiteX717" fmla="*/ 7476486 w 8074110"/>
              <a:gd name="connsiteY717" fmla="*/ 4561102 h 7505871"/>
              <a:gd name="connsiteX718" fmla="*/ 7512871 w 8074110"/>
              <a:gd name="connsiteY718" fmla="*/ 4526267 h 7505871"/>
              <a:gd name="connsiteX719" fmla="*/ 7744334 w 8074110"/>
              <a:gd name="connsiteY719" fmla="*/ 4535557 h 7505871"/>
              <a:gd name="connsiteX720" fmla="*/ 8072562 w 8074110"/>
              <a:gd name="connsiteY720" fmla="*/ 4622258 h 7505871"/>
              <a:gd name="connsiteX721" fmla="*/ 8072562 w 8074110"/>
              <a:gd name="connsiteY721" fmla="*/ 4568844 h 7505871"/>
              <a:gd name="connsiteX722" fmla="*/ 7770654 w 8074110"/>
              <a:gd name="connsiteY722" fmla="*/ 4499174 h 7505871"/>
              <a:gd name="connsiteX723" fmla="*/ 7519838 w 8074110"/>
              <a:gd name="connsiteY723" fmla="*/ 4483690 h 7505871"/>
              <a:gd name="connsiteX724" fmla="*/ 7461005 w 8074110"/>
              <a:gd name="connsiteY724" fmla="*/ 4427179 h 7505871"/>
              <a:gd name="connsiteX725" fmla="*/ 7389784 w 8074110"/>
              <a:gd name="connsiteY725" fmla="*/ 3848909 h 7505871"/>
              <a:gd name="connsiteX726" fmla="*/ 7420750 w 8074110"/>
              <a:gd name="connsiteY726" fmla="*/ 3808654 h 7505871"/>
              <a:gd name="connsiteX727" fmla="*/ 7762912 w 8074110"/>
              <a:gd name="connsiteY727" fmla="*/ 3749823 h 7505871"/>
              <a:gd name="connsiteX728" fmla="*/ 8072562 w 8074110"/>
              <a:gd name="connsiteY728" fmla="*/ 3759884 h 7505871"/>
              <a:gd name="connsiteX729" fmla="*/ 8072562 w 8074110"/>
              <a:gd name="connsiteY729" fmla="*/ 3713438 h 7505871"/>
              <a:gd name="connsiteX730" fmla="*/ 7848067 w 8074110"/>
              <a:gd name="connsiteY730" fmla="*/ 3704924 h 7505871"/>
              <a:gd name="connsiteX731" fmla="*/ 7498162 w 8074110"/>
              <a:gd name="connsiteY731" fmla="*/ 3756790 h 7505871"/>
              <a:gd name="connsiteX732" fmla="*/ 7406041 w 8074110"/>
              <a:gd name="connsiteY732" fmla="*/ 3768402 h 7505871"/>
              <a:gd name="connsiteX733" fmla="*/ 7376625 w 8074110"/>
              <a:gd name="connsiteY733" fmla="*/ 3743628 h 7505871"/>
              <a:gd name="connsiteX734" fmla="*/ 7317791 w 8074110"/>
              <a:gd name="connsiteY734" fmla="*/ 3277606 h 7505871"/>
              <a:gd name="connsiteX735" fmla="*/ 7329403 w 8074110"/>
              <a:gd name="connsiteY735" fmla="*/ 3245093 h 7505871"/>
              <a:gd name="connsiteX736" fmla="*/ 7556221 w 8074110"/>
              <a:gd name="connsiteY736" fmla="*/ 3145229 h 7505871"/>
              <a:gd name="connsiteX737" fmla="*/ 8072562 w 8074110"/>
              <a:gd name="connsiteY737" fmla="*/ 3045368 h 7505871"/>
              <a:gd name="connsiteX738" fmla="*/ 8072562 w 8074110"/>
              <a:gd name="connsiteY738" fmla="*/ 3005888 h 7505871"/>
              <a:gd name="connsiteX739" fmla="*/ 7445521 w 8074110"/>
              <a:gd name="connsiteY739" fmla="*/ 3144457 h 7505871"/>
              <a:gd name="connsiteX740" fmla="*/ 7328628 w 8074110"/>
              <a:gd name="connsiteY740" fmla="*/ 3199420 h 7505871"/>
              <a:gd name="connsiteX741" fmla="*/ 7304630 w 8074110"/>
              <a:gd name="connsiteY741" fmla="*/ 3186259 h 7505871"/>
              <a:gd name="connsiteX742" fmla="*/ 7258183 w 8074110"/>
              <a:gd name="connsiteY742" fmla="*/ 2868867 h 7505871"/>
              <a:gd name="connsiteX743" fmla="*/ 7267472 w 8074110"/>
              <a:gd name="connsiteY743" fmla="*/ 2846419 h 7505871"/>
              <a:gd name="connsiteX744" fmla="*/ 7736592 w 8074110"/>
              <a:gd name="connsiteY744" fmla="*/ 2501935 h 7505871"/>
              <a:gd name="connsiteX745" fmla="*/ 8072562 w 8074110"/>
              <a:gd name="connsiteY745" fmla="*/ 2323111 h 7505871"/>
              <a:gd name="connsiteX746" fmla="*/ 8072562 w 8074110"/>
              <a:gd name="connsiteY746" fmla="*/ 2263504 h 7505871"/>
              <a:gd name="connsiteX747" fmla="*/ 7247346 w 8074110"/>
              <a:gd name="connsiteY747" fmla="*/ 2789134 h 7505871"/>
              <a:gd name="connsiteX748" fmla="*/ 7204769 w 8074110"/>
              <a:gd name="connsiteY748" fmla="*/ 2536769 h 7505871"/>
              <a:gd name="connsiteX749" fmla="*/ 7194707 w 8074110"/>
              <a:gd name="connsiteY749" fmla="*/ 2481808 h 7505871"/>
              <a:gd name="connsiteX750" fmla="*/ 7218703 w 8074110"/>
              <a:gd name="connsiteY750" fmla="*/ 2341689 h 7505871"/>
              <a:gd name="connsiteX751" fmla="*/ 7498162 w 8074110"/>
              <a:gd name="connsiteY751" fmla="*/ 2079261 h 7505871"/>
              <a:gd name="connsiteX752" fmla="*/ 7934769 w 8074110"/>
              <a:gd name="connsiteY752" fmla="*/ 1906633 h 7505871"/>
              <a:gd name="connsiteX753" fmla="*/ 7950250 w 8074110"/>
              <a:gd name="connsiteY753" fmla="*/ 1901988 h 7505871"/>
              <a:gd name="connsiteX754" fmla="*/ 8072562 w 8074110"/>
              <a:gd name="connsiteY754" fmla="*/ 1913600 h 7505871"/>
              <a:gd name="connsiteX755" fmla="*/ 8072562 w 8074110"/>
              <a:gd name="connsiteY755" fmla="*/ 1860961 h 7505871"/>
              <a:gd name="connsiteX756" fmla="*/ 7922382 w 8074110"/>
              <a:gd name="connsiteY756" fmla="*/ 1541246 h 7505871"/>
              <a:gd name="connsiteX757" fmla="*/ 8023793 w 8074110"/>
              <a:gd name="connsiteY757" fmla="*/ 1045033 h 7505871"/>
              <a:gd name="connsiteX758" fmla="*/ 8072562 w 8074110"/>
              <a:gd name="connsiteY758" fmla="*/ 933558 h 7505871"/>
              <a:gd name="connsiteX759" fmla="*/ 8072562 w 8074110"/>
              <a:gd name="connsiteY759" fmla="*/ 834472 h 7505871"/>
              <a:gd name="connsiteX760" fmla="*/ 8057853 w 8074110"/>
              <a:gd name="connsiteY760" fmla="*/ 850729 h 7505871"/>
              <a:gd name="connsiteX761" fmla="*/ 7875935 w 8074110"/>
              <a:gd name="connsiteY761" fmla="*/ 1487832 h 7505871"/>
              <a:gd name="connsiteX762" fmla="*/ 7917737 w 8074110"/>
              <a:gd name="connsiteY762" fmla="*/ 1746388 h 7505871"/>
              <a:gd name="connsiteX763" fmla="*/ 7834133 w 8074110"/>
              <a:gd name="connsiteY763" fmla="*/ 1685234 h 7505871"/>
              <a:gd name="connsiteX764" fmla="*/ 7668469 w 8074110"/>
              <a:gd name="connsiteY764" fmla="*/ 1563695 h 7505871"/>
              <a:gd name="connsiteX765" fmla="*/ 7553899 w 8074110"/>
              <a:gd name="connsiteY765" fmla="*/ 1286560 h 7505871"/>
              <a:gd name="connsiteX766" fmla="*/ 7736592 w 8074110"/>
              <a:gd name="connsiteY766" fmla="*/ 785700 h 7505871"/>
              <a:gd name="connsiteX767" fmla="*/ 7778394 w 8074110"/>
              <a:gd name="connsiteY767" fmla="*/ 759382 h 7505871"/>
              <a:gd name="connsiteX768" fmla="*/ 8041597 w 8074110"/>
              <a:gd name="connsiteY768" fmla="*/ 728417 h 7505871"/>
              <a:gd name="connsiteX769" fmla="*/ 8074110 w 8074110"/>
              <a:gd name="connsiteY769" fmla="*/ 722222 h 7505871"/>
              <a:gd name="connsiteX770" fmla="*/ 8074110 w 8074110"/>
              <a:gd name="connsiteY770" fmla="*/ 688937 h 7505871"/>
              <a:gd name="connsiteX771" fmla="*/ 7787683 w 8074110"/>
              <a:gd name="connsiteY771" fmla="*/ 719127 h 7505871"/>
              <a:gd name="connsiteX772" fmla="*/ 7550029 w 8074110"/>
              <a:gd name="connsiteY772" fmla="*/ 603007 h 7505871"/>
              <a:gd name="connsiteX773" fmla="*/ 7534545 w 8074110"/>
              <a:gd name="connsiteY773" fmla="*/ 359158 h 7505871"/>
              <a:gd name="connsiteX774" fmla="*/ 7626666 w 8074110"/>
              <a:gd name="connsiteY774" fmla="*/ 251555 h 7505871"/>
              <a:gd name="connsiteX775" fmla="*/ 7819424 w 8074110"/>
              <a:gd name="connsiteY775" fmla="*/ 127696 h 7505871"/>
              <a:gd name="connsiteX776" fmla="*/ 7926252 w 8074110"/>
              <a:gd name="connsiteY776" fmla="*/ 76604 h 7505871"/>
              <a:gd name="connsiteX777" fmla="*/ 8074110 w 8074110"/>
              <a:gd name="connsiteY777" fmla="*/ 636295 h 7505871"/>
              <a:gd name="connsiteX778" fmla="*/ 8074110 w 8074110"/>
              <a:gd name="connsiteY778" fmla="*/ 589848 h 7505871"/>
              <a:gd name="connsiteX779" fmla="*/ 8012954 w 8074110"/>
              <a:gd name="connsiteY779" fmla="*/ 46414 h 7505871"/>
              <a:gd name="connsiteX780" fmla="*/ 8071012 w 8074110"/>
              <a:gd name="connsiteY780" fmla="*/ 11578 h 7505871"/>
              <a:gd name="connsiteX781" fmla="*/ 8071012 w 8074110"/>
              <a:gd name="connsiteY781" fmla="*/ 4611 h 7505871"/>
              <a:gd name="connsiteX782" fmla="*/ 7829488 w 8074110"/>
              <a:gd name="connsiteY782" fmla="*/ 4611 h 7505871"/>
              <a:gd name="connsiteX783" fmla="*/ 7829488 w 8074110"/>
              <a:gd name="connsiteY783" fmla="*/ 10028 h 7505871"/>
              <a:gd name="connsiteX784" fmla="*/ 7950250 w 8074110"/>
              <a:gd name="connsiteY784" fmla="*/ 17770 h 7505871"/>
              <a:gd name="connsiteX785" fmla="*/ 7735817 w 8074110"/>
              <a:gd name="connsiteY785" fmla="*/ 131568 h 7505871"/>
              <a:gd name="connsiteX786" fmla="*/ 7637503 w 8074110"/>
              <a:gd name="connsiteY786" fmla="*/ 166403 h 7505871"/>
              <a:gd name="connsiteX787" fmla="*/ 6933826 w 8074110"/>
              <a:gd name="connsiteY787" fmla="*/ 19318 h 7505871"/>
              <a:gd name="connsiteX788" fmla="*/ 6868026 w 8074110"/>
              <a:gd name="connsiteY788" fmla="*/ 8481 h 7505871"/>
              <a:gd name="connsiteX789" fmla="*/ 7534545 w 8074110"/>
              <a:gd name="connsiteY789" fmla="*/ 226009 h 7505871"/>
              <a:gd name="connsiteX790" fmla="*/ 7524483 w 8074110"/>
              <a:gd name="connsiteY790" fmla="*/ 237621 h 7505871"/>
              <a:gd name="connsiteX791" fmla="*/ 7244249 w 8074110"/>
              <a:gd name="connsiteY791" fmla="*/ 413347 h 7505871"/>
              <a:gd name="connsiteX792" fmla="*/ 7223348 w 8074110"/>
              <a:gd name="connsiteY792" fmla="*/ 421864 h 7505871"/>
              <a:gd name="connsiteX793" fmla="*/ 6830868 w 8074110"/>
              <a:gd name="connsiteY793" fmla="*/ 303422 h 7505871"/>
              <a:gd name="connsiteX794" fmla="*/ 6813837 w 8074110"/>
              <a:gd name="connsiteY794" fmla="*/ 261619 h 7505871"/>
              <a:gd name="connsiteX795" fmla="*/ 6854092 w 8074110"/>
              <a:gd name="connsiteY795" fmla="*/ 26285 h 7505871"/>
              <a:gd name="connsiteX796" fmla="*/ 6850222 w 8074110"/>
              <a:gd name="connsiteY796" fmla="*/ 3836 h 7505871"/>
              <a:gd name="connsiteX797" fmla="*/ 6830299 w 8074110"/>
              <a:gd name="connsiteY797"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2729173 w 8074110"/>
              <a:gd name="connsiteY672" fmla="*/ 1480575 h 7505871"/>
              <a:gd name="connsiteX673" fmla="*/ 2789941 w 8074110"/>
              <a:gd name="connsiteY673" fmla="*/ 1521120 h 7505871"/>
              <a:gd name="connsiteX674" fmla="*/ 3149135 w 8074110"/>
              <a:gd name="connsiteY674" fmla="*/ 1826898 h 7505871"/>
              <a:gd name="connsiteX675" fmla="*/ 3180873 w 8074110"/>
              <a:gd name="connsiteY675" fmla="*/ 1850896 h 7505871"/>
              <a:gd name="connsiteX676" fmla="*/ 3685603 w 8074110"/>
              <a:gd name="connsiteY676" fmla="*/ 2128807 h 7505871"/>
              <a:gd name="connsiteX677" fmla="*/ 4074212 w 8074110"/>
              <a:gd name="connsiteY677" fmla="*/ 2380398 h 7505871"/>
              <a:gd name="connsiteX678" fmla="*/ 4482176 w 8074110"/>
              <a:gd name="connsiteY678" fmla="*/ 2882804 h 7505871"/>
              <a:gd name="connsiteX679" fmla="*/ 4615325 w 8074110"/>
              <a:gd name="connsiteY679" fmla="*/ 3032983 h 7505871"/>
              <a:gd name="connsiteX680" fmla="*/ 4938909 w 8074110"/>
              <a:gd name="connsiteY680" fmla="*/ 3311666 h 7505871"/>
              <a:gd name="connsiteX681" fmla="*/ 5464539 w 8074110"/>
              <a:gd name="connsiteY681" fmla="*/ 3821815 h 7505871"/>
              <a:gd name="connsiteX682" fmla="*/ 5862439 w 8074110"/>
              <a:gd name="connsiteY682" fmla="*/ 4371442 h 7505871"/>
              <a:gd name="connsiteX683" fmla="*/ 5925142 w 8074110"/>
              <a:gd name="connsiteY683" fmla="*/ 4423309 h 7505871"/>
              <a:gd name="connsiteX684" fmla="*/ 5960752 w 8074110"/>
              <a:gd name="connsiteY684" fmla="*/ 4439565 h 7505871"/>
              <a:gd name="connsiteX685" fmla="*/ 6221633 w 8074110"/>
              <a:gd name="connsiteY685" fmla="*/ 4609099 h 7505871"/>
              <a:gd name="connsiteX686" fmla="*/ 6602500 w 8074110"/>
              <a:gd name="connsiteY686" fmla="*/ 4887784 h 7505871"/>
              <a:gd name="connsiteX687" fmla="*/ 7161419 w 8074110"/>
              <a:gd name="connsiteY687" fmla="*/ 5593785 h 7505871"/>
              <a:gd name="connsiteX688" fmla="*/ 7807037 w 8074110"/>
              <a:gd name="connsiteY688" fmla="*/ 6708523 h 7505871"/>
              <a:gd name="connsiteX689" fmla="*/ 7824068 w 8074110"/>
              <a:gd name="connsiteY689" fmla="*/ 6754970 h 7505871"/>
              <a:gd name="connsiteX690" fmla="*/ 7999795 w 8074110"/>
              <a:gd name="connsiteY690" fmla="*/ 7317758 h 7505871"/>
              <a:gd name="connsiteX691" fmla="*/ 8071787 w 8074110"/>
              <a:gd name="connsiteY691" fmla="*/ 7505871 h 7505871"/>
              <a:gd name="connsiteX692" fmla="*/ 8071787 w 8074110"/>
              <a:gd name="connsiteY692" fmla="*/ 7399815 h 7505871"/>
              <a:gd name="connsiteX693" fmla="*/ 7950250 w 8074110"/>
              <a:gd name="connsiteY693" fmla="*/ 7039849 h 7505871"/>
              <a:gd name="connsiteX694" fmla="*/ 7865096 w 8074110"/>
              <a:gd name="connsiteY694" fmla="*/ 6744905 h 7505871"/>
              <a:gd name="connsiteX695" fmla="*/ 7863548 w 8074110"/>
              <a:gd name="connsiteY695" fmla="*/ 6706200 h 7505871"/>
              <a:gd name="connsiteX696" fmla="*/ 8043144 w 8074110"/>
              <a:gd name="connsiteY696" fmla="*/ 6277336 h 7505871"/>
              <a:gd name="connsiteX697" fmla="*/ 8072562 w 8074110"/>
              <a:gd name="connsiteY697" fmla="*/ 6272691 h 7505871"/>
              <a:gd name="connsiteX698" fmla="*/ 8072562 w 8074110"/>
              <a:gd name="connsiteY698" fmla="*/ 6153476 h 7505871"/>
              <a:gd name="connsiteX699" fmla="*/ 8052434 w 8074110"/>
              <a:gd name="connsiteY699" fmla="*/ 6144959 h 7505871"/>
              <a:gd name="connsiteX700" fmla="*/ 7593379 w 8074110"/>
              <a:gd name="connsiteY700" fmla="*/ 5359998 h 7505871"/>
              <a:gd name="connsiteX701" fmla="*/ 7591831 w 8074110"/>
              <a:gd name="connsiteY701" fmla="*/ 5353806 h 7505871"/>
              <a:gd name="connsiteX702" fmla="*/ 8052434 w 8074110"/>
              <a:gd name="connsiteY702" fmla="*/ 5624748 h 7505871"/>
              <a:gd name="connsiteX703" fmla="*/ 8072562 w 8074110"/>
              <a:gd name="connsiteY703" fmla="*/ 5650297 h 7505871"/>
              <a:gd name="connsiteX704" fmla="*/ 8072562 w 8074110"/>
              <a:gd name="connsiteY704" fmla="*/ 5564367 h 7505871"/>
              <a:gd name="connsiteX705" fmla="*/ 8059401 w 8074110"/>
              <a:gd name="connsiteY705" fmla="*/ 5555078 h 7505871"/>
              <a:gd name="connsiteX706" fmla="*/ 7759043 w 8074110"/>
              <a:gd name="connsiteY706" fmla="*/ 5365418 h 7505871"/>
              <a:gd name="connsiteX707" fmla="*/ 7623569 w 8074110"/>
              <a:gd name="connsiteY707" fmla="*/ 5314326 h 7505871"/>
              <a:gd name="connsiteX708" fmla="*/ 7605765 w 8074110"/>
              <a:gd name="connsiteY708" fmla="*/ 5269426 h 7505871"/>
              <a:gd name="connsiteX709" fmla="*/ 7917737 w 8074110"/>
              <a:gd name="connsiteY709" fmla="*/ 4875397 h 7505871"/>
              <a:gd name="connsiteX710" fmla="*/ 8072562 w 8074110"/>
              <a:gd name="connsiteY710" fmla="*/ 4774761 h 7505871"/>
              <a:gd name="connsiteX711" fmla="*/ 8072562 w 8074110"/>
              <a:gd name="connsiteY711" fmla="*/ 4715155 h 7505871"/>
              <a:gd name="connsiteX712" fmla="*/ 7588734 w 8074110"/>
              <a:gd name="connsiteY712" fmla="*/ 5193561 h 7505871"/>
              <a:gd name="connsiteX713" fmla="*/ 7574027 w 8074110"/>
              <a:gd name="connsiteY713" fmla="*/ 5226849 h 7505871"/>
              <a:gd name="connsiteX714" fmla="*/ 7567060 w 8074110"/>
              <a:gd name="connsiteY714" fmla="*/ 5232269 h 7505871"/>
              <a:gd name="connsiteX715" fmla="*/ 7550804 w 8074110"/>
              <a:gd name="connsiteY715" fmla="*/ 5128536 h 7505871"/>
              <a:gd name="connsiteX716" fmla="*/ 7476486 w 8074110"/>
              <a:gd name="connsiteY716" fmla="*/ 4561102 h 7505871"/>
              <a:gd name="connsiteX717" fmla="*/ 7512871 w 8074110"/>
              <a:gd name="connsiteY717" fmla="*/ 4526267 h 7505871"/>
              <a:gd name="connsiteX718" fmla="*/ 7744334 w 8074110"/>
              <a:gd name="connsiteY718" fmla="*/ 4535557 h 7505871"/>
              <a:gd name="connsiteX719" fmla="*/ 8072562 w 8074110"/>
              <a:gd name="connsiteY719" fmla="*/ 4622258 h 7505871"/>
              <a:gd name="connsiteX720" fmla="*/ 8072562 w 8074110"/>
              <a:gd name="connsiteY720" fmla="*/ 4568844 h 7505871"/>
              <a:gd name="connsiteX721" fmla="*/ 7770654 w 8074110"/>
              <a:gd name="connsiteY721" fmla="*/ 4499174 h 7505871"/>
              <a:gd name="connsiteX722" fmla="*/ 7519838 w 8074110"/>
              <a:gd name="connsiteY722" fmla="*/ 4483690 h 7505871"/>
              <a:gd name="connsiteX723" fmla="*/ 7461005 w 8074110"/>
              <a:gd name="connsiteY723" fmla="*/ 4427179 h 7505871"/>
              <a:gd name="connsiteX724" fmla="*/ 7389784 w 8074110"/>
              <a:gd name="connsiteY724" fmla="*/ 3848909 h 7505871"/>
              <a:gd name="connsiteX725" fmla="*/ 7420750 w 8074110"/>
              <a:gd name="connsiteY725" fmla="*/ 3808654 h 7505871"/>
              <a:gd name="connsiteX726" fmla="*/ 7762912 w 8074110"/>
              <a:gd name="connsiteY726" fmla="*/ 3749823 h 7505871"/>
              <a:gd name="connsiteX727" fmla="*/ 8072562 w 8074110"/>
              <a:gd name="connsiteY727" fmla="*/ 3759884 h 7505871"/>
              <a:gd name="connsiteX728" fmla="*/ 8072562 w 8074110"/>
              <a:gd name="connsiteY728" fmla="*/ 3713438 h 7505871"/>
              <a:gd name="connsiteX729" fmla="*/ 7848067 w 8074110"/>
              <a:gd name="connsiteY729" fmla="*/ 3704924 h 7505871"/>
              <a:gd name="connsiteX730" fmla="*/ 7498162 w 8074110"/>
              <a:gd name="connsiteY730" fmla="*/ 3756790 h 7505871"/>
              <a:gd name="connsiteX731" fmla="*/ 7406041 w 8074110"/>
              <a:gd name="connsiteY731" fmla="*/ 3768402 h 7505871"/>
              <a:gd name="connsiteX732" fmla="*/ 7376625 w 8074110"/>
              <a:gd name="connsiteY732" fmla="*/ 3743628 h 7505871"/>
              <a:gd name="connsiteX733" fmla="*/ 7317791 w 8074110"/>
              <a:gd name="connsiteY733" fmla="*/ 3277606 h 7505871"/>
              <a:gd name="connsiteX734" fmla="*/ 7329403 w 8074110"/>
              <a:gd name="connsiteY734" fmla="*/ 3245093 h 7505871"/>
              <a:gd name="connsiteX735" fmla="*/ 7556221 w 8074110"/>
              <a:gd name="connsiteY735" fmla="*/ 3145229 h 7505871"/>
              <a:gd name="connsiteX736" fmla="*/ 8072562 w 8074110"/>
              <a:gd name="connsiteY736" fmla="*/ 3045368 h 7505871"/>
              <a:gd name="connsiteX737" fmla="*/ 8072562 w 8074110"/>
              <a:gd name="connsiteY737" fmla="*/ 3005888 h 7505871"/>
              <a:gd name="connsiteX738" fmla="*/ 7445521 w 8074110"/>
              <a:gd name="connsiteY738" fmla="*/ 3144457 h 7505871"/>
              <a:gd name="connsiteX739" fmla="*/ 7328628 w 8074110"/>
              <a:gd name="connsiteY739" fmla="*/ 3199420 h 7505871"/>
              <a:gd name="connsiteX740" fmla="*/ 7304630 w 8074110"/>
              <a:gd name="connsiteY740" fmla="*/ 3186259 h 7505871"/>
              <a:gd name="connsiteX741" fmla="*/ 7258183 w 8074110"/>
              <a:gd name="connsiteY741" fmla="*/ 2868867 h 7505871"/>
              <a:gd name="connsiteX742" fmla="*/ 7267472 w 8074110"/>
              <a:gd name="connsiteY742" fmla="*/ 2846419 h 7505871"/>
              <a:gd name="connsiteX743" fmla="*/ 7736592 w 8074110"/>
              <a:gd name="connsiteY743" fmla="*/ 2501935 h 7505871"/>
              <a:gd name="connsiteX744" fmla="*/ 8072562 w 8074110"/>
              <a:gd name="connsiteY744" fmla="*/ 2323111 h 7505871"/>
              <a:gd name="connsiteX745" fmla="*/ 8072562 w 8074110"/>
              <a:gd name="connsiteY745" fmla="*/ 2263504 h 7505871"/>
              <a:gd name="connsiteX746" fmla="*/ 7247346 w 8074110"/>
              <a:gd name="connsiteY746" fmla="*/ 2789134 h 7505871"/>
              <a:gd name="connsiteX747" fmla="*/ 7204769 w 8074110"/>
              <a:gd name="connsiteY747" fmla="*/ 2536769 h 7505871"/>
              <a:gd name="connsiteX748" fmla="*/ 7194707 w 8074110"/>
              <a:gd name="connsiteY748" fmla="*/ 2481808 h 7505871"/>
              <a:gd name="connsiteX749" fmla="*/ 7218703 w 8074110"/>
              <a:gd name="connsiteY749" fmla="*/ 2341689 h 7505871"/>
              <a:gd name="connsiteX750" fmla="*/ 7498162 w 8074110"/>
              <a:gd name="connsiteY750" fmla="*/ 2079261 h 7505871"/>
              <a:gd name="connsiteX751" fmla="*/ 7934769 w 8074110"/>
              <a:gd name="connsiteY751" fmla="*/ 1906633 h 7505871"/>
              <a:gd name="connsiteX752" fmla="*/ 7950250 w 8074110"/>
              <a:gd name="connsiteY752" fmla="*/ 1901988 h 7505871"/>
              <a:gd name="connsiteX753" fmla="*/ 8072562 w 8074110"/>
              <a:gd name="connsiteY753" fmla="*/ 1913600 h 7505871"/>
              <a:gd name="connsiteX754" fmla="*/ 8072562 w 8074110"/>
              <a:gd name="connsiteY754" fmla="*/ 1860961 h 7505871"/>
              <a:gd name="connsiteX755" fmla="*/ 7922382 w 8074110"/>
              <a:gd name="connsiteY755" fmla="*/ 1541246 h 7505871"/>
              <a:gd name="connsiteX756" fmla="*/ 8023793 w 8074110"/>
              <a:gd name="connsiteY756" fmla="*/ 1045033 h 7505871"/>
              <a:gd name="connsiteX757" fmla="*/ 8072562 w 8074110"/>
              <a:gd name="connsiteY757" fmla="*/ 933558 h 7505871"/>
              <a:gd name="connsiteX758" fmla="*/ 8072562 w 8074110"/>
              <a:gd name="connsiteY758" fmla="*/ 834472 h 7505871"/>
              <a:gd name="connsiteX759" fmla="*/ 8057853 w 8074110"/>
              <a:gd name="connsiteY759" fmla="*/ 850729 h 7505871"/>
              <a:gd name="connsiteX760" fmla="*/ 7875935 w 8074110"/>
              <a:gd name="connsiteY760" fmla="*/ 1487832 h 7505871"/>
              <a:gd name="connsiteX761" fmla="*/ 7917737 w 8074110"/>
              <a:gd name="connsiteY761" fmla="*/ 1746388 h 7505871"/>
              <a:gd name="connsiteX762" fmla="*/ 7834133 w 8074110"/>
              <a:gd name="connsiteY762" fmla="*/ 1685234 h 7505871"/>
              <a:gd name="connsiteX763" fmla="*/ 7668469 w 8074110"/>
              <a:gd name="connsiteY763" fmla="*/ 1563695 h 7505871"/>
              <a:gd name="connsiteX764" fmla="*/ 7553899 w 8074110"/>
              <a:gd name="connsiteY764" fmla="*/ 1286560 h 7505871"/>
              <a:gd name="connsiteX765" fmla="*/ 7736592 w 8074110"/>
              <a:gd name="connsiteY765" fmla="*/ 785700 h 7505871"/>
              <a:gd name="connsiteX766" fmla="*/ 7778394 w 8074110"/>
              <a:gd name="connsiteY766" fmla="*/ 759382 h 7505871"/>
              <a:gd name="connsiteX767" fmla="*/ 8041597 w 8074110"/>
              <a:gd name="connsiteY767" fmla="*/ 728417 h 7505871"/>
              <a:gd name="connsiteX768" fmla="*/ 8074110 w 8074110"/>
              <a:gd name="connsiteY768" fmla="*/ 722222 h 7505871"/>
              <a:gd name="connsiteX769" fmla="*/ 8074110 w 8074110"/>
              <a:gd name="connsiteY769" fmla="*/ 688937 h 7505871"/>
              <a:gd name="connsiteX770" fmla="*/ 7787683 w 8074110"/>
              <a:gd name="connsiteY770" fmla="*/ 719127 h 7505871"/>
              <a:gd name="connsiteX771" fmla="*/ 7550029 w 8074110"/>
              <a:gd name="connsiteY771" fmla="*/ 603007 h 7505871"/>
              <a:gd name="connsiteX772" fmla="*/ 7534545 w 8074110"/>
              <a:gd name="connsiteY772" fmla="*/ 359158 h 7505871"/>
              <a:gd name="connsiteX773" fmla="*/ 7626666 w 8074110"/>
              <a:gd name="connsiteY773" fmla="*/ 251555 h 7505871"/>
              <a:gd name="connsiteX774" fmla="*/ 7819424 w 8074110"/>
              <a:gd name="connsiteY774" fmla="*/ 127696 h 7505871"/>
              <a:gd name="connsiteX775" fmla="*/ 7926252 w 8074110"/>
              <a:gd name="connsiteY775" fmla="*/ 76604 h 7505871"/>
              <a:gd name="connsiteX776" fmla="*/ 8074110 w 8074110"/>
              <a:gd name="connsiteY776" fmla="*/ 636295 h 7505871"/>
              <a:gd name="connsiteX777" fmla="*/ 8074110 w 8074110"/>
              <a:gd name="connsiteY777" fmla="*/ 589848 h 7505871"/>
              <a:gd name="connsiteX778" fmla="*/ 8012954 w 8074110"/>
              <a:gd name="connsiteY778" fmla="*/ 46414 h 7505871"/>
              <a:gd name="connsiteX779" fmla="*/ 8071012 w 8074110"/>
              <a:gd name="connsiteY779" fmla="*/ 11578 h 7505871"/>
              <a:gd name="connsiteX780" fmla="*/ 8071012 w 8074110"/>
              <a:gd name="connsiteY780" fmla="*/ 4611 h 7505871"/>
              <a:gd name="connsiteX781" fmla="*/ 7829488 w 8074110"/>
              <a:gd name="connsiteY781" fmla="*/ 4611 h 7505871"/>
              <a:gd name="connsiteX782" fmla="*/ 7829488 w 8074110"/>
              <a:gd name="connsiteY782" fmla="*/ 10028 h 7505871"/>
              <a:gd name="connsiteX783" fmla="*/ 7950250 w 8074110"/>
              <a:gd name="connsiteY783" fmla="*/ 17770 h 7505871"/>
              <a:gd name="connsiteX784" fmla="*/ 7735817 w 8074110"/>
              <a:gd name="connsiteY784" fmla="*/ 131568 h 7505871"/>
              <a:gd name="connsiteX785" fmla="*/ 7637503 w 8074110"/>
              <a:gd name="connsiteY785" fmla="*/ 166403 h 7505871"/>
              <a:gd name="connsiteX786" fmla="*/ 6933826 w 8074110"/>
              <a:gd name="connsiteY786" fmla="*/ 19318 h 7505871"/>
              <a:gd name="connsiteX787" fmla="*/ 6868026 w 8074110"/>
              <a:gd name="connsiteY787" fmla="*/ 8481 h 7505871"/>
              <a:gd name="connsiteX788" fmla="*/ 7534545 w 8074110"/>
              <a:gd name="connsiteY788" fmla="*/ 226009 h 7505871"/>
              <a:gd name="connsiteX789" fmla="*/ 7524483 w 8074110"/>
              <a:gd name="connsiteY789" fmla="*/ 237621 h 7505871"/>
              <a:gd name="connsiteX790" fmla="*/ 7244249 w 8074110"/>
              <a:gd name="connsiteY790" fmla="*/ 413347 h 7505871"/>
              <a:gd name="connsiteX791" fmla="*/ 7223348 w 8074110"/>
              <a:gd name="connsiteY791" fmla="*/ 421864 h 7505871"/>
              <a:gd name="connsiteX792" fmla="*/ 6830868 w 8074110"/>
              <a:gd name="connsiteY792" fmla="*/ 303422 h 7505871"/>
              <a:gd name="connsiteX793" fmla="*/ 6813837 w 8074110"/>
              <a:gd name="connsiteY793" fmla="*/ 261619 h 7505871"/>
              <a:gd name="connsiteX794" fmla="*/ 6854092 w 8074110"/>
              <a:gd name="connsiteY794" fmla="*/ 26285 h 7505871"/>
              <a:gd name="connsiteX795" fmla="*/ 6850222 w 8074110"/>
              <a:gd name="connsiteY795" fmla="*/ 3836 h 7505871"/>
              <a:gd name="connsiteX796" fmla="*/ 6830299 w 8074110"/>
              <a:gd name="connsiteY796"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2789941 w 8074110"/>
              <a:gd name="connsiteY672" fmla="*/ 1521120 h 7505871"/>
              <a:gd name="connsiteX673" fmla="*/ 3149135 w 8074110"/>
              <a:gd name="connsiteY673" fmla="*/ 1826898 h 7505871"/>
              <a:gd name="connsiteX674" fmla="*/ 3180873 w 8074110"/>
              <a:gd name="connsiteY674" fmla="*/ 1850896 h 7505871"/>
              <a:gd name="connsiteX675" fmla="*/ 3685603 w 8074110"/>
              <a:gd name="connsiteY675" fmla="*/ 2128807 h 7505871"/>
              <a:gd name="connsiteX676" fmla="*/ 4074212 w 8074110"/>
              <a:gd name="connsiteY676" fmla="*/ 2380398 h 7505871"/>
              <a:gd name="connsiteX677" fmla="*/ 4482176 w 8074110"/>
              <a:gd name="connsiteY677" fmla="*/ 2882804 h 7505871"/>
              <a:gd name="connsiteX678" fmla="*/ 4615325 w 8074110"/>
              <a:gd name="connsiteY678" fmla="*/ 3032983 h 7505871"/>
              <a:gd name="connsiteX679" fmla="*/ 4938909 w 8074110"/>
              <a:gd name="connsiteY679" fmla="*/ 3311666 h 7505871"/>
              <a:gd name="connsiteX680" fmla="*/ 5464539 w 8074110"/>
              <a:gd name="connsiteY680" fmla="*/ 3821815 h 7505871"/>
              <a:gd name="connsiteX681" fmla="*/ 5862439 w 8074110"/>
              <a:gd name="connsiteY681" fmla="*/ 4371442 h 7505871"/>
              <a:gd name="connsiteX682" fmla="*/ 5925142 w 8074110"/>
              <a:gd name="connsiteY682" fmla="*/ 4423309 h 7505871"/>
              <a:gd name="connsiteX683" fmla="*/ 5960752 w 8074110"/>
              <a:gd name="connsiteY683" fmla="*/ 4439565 h 7505871"/>
              <a:gd name="connsiteX684" fmla="*/ 6221633 w 8074110"/>
              <a:gd name="connsiteY684" fmla="*/ 4609099 h 7505871"/>
              <a:gd name="connsiteX685" fmla="*/ 6602500 w 8074110"/>
              <a:gd name="connsiteY685" fmla="*/ 4887784 h 7505871"/>
              <a:gd name="connsiteX686" fmla="*/ 7161419 w 8074110"/>
              <a:gd name="connsiteY686" fmla="*/ 5593785 h 7505871"/>
              <a:gd name="connsiteX687" fmla="*/ 7807037 w 8074110"/>
              <a:gd name="connsiteY687" fmla="*/ 6708523 h 7505871"/>
              <a:gd name="connsiteX688" fmla="*/ 7824068 w 8074110"/>
              <a:gd name="connsiteY688" fmla="*/ 6754970 h 7505871"/>
              <a:gd name="connsiteX689" fmla="*/ 7999795 w 8074110"/>
              <a:gd name="connsiteY689" fmla="*/ 7317758 h 7505871"/>
              <a:gd name="connsiteX690" fmla="*/ 8071787 w 8074110"/>
              <a:gd name="connsiteY690" fmla="*/ 7505871 h 7505871"/>
              <a:gd name="connsiteX691" fmla="*/ 8071787 w 8074110"/>
              <a:gd name="connsiteY691" fmla="*/ 7399815 h 7505871"/>
              <a:gd name="connsiteX692" fmla="*/ 7950250 w 8074110"/>
              <a:gd name="connsiteY692" fmla="*/ 7039849 h 7505871"/>
              <a:gd name="connsiteX693" fmla="*/ 7865096 w 8074110"/>
              <a:gd name="connsiteY693" fmla="*/ 6744905 h 7505871"/>
              <a:gd name="connsiteX694" fmla="*/ 7863548 w 8074110"/>
              <a:gd name="connsiteY694" fmla="*/ 6706200 h 7505871"/>
              <a:gd name="connsiteX695" fmla="*/ 8043144 w 8074110"/>
              <a:gd name="connsiteY695" fmla="*/ 6277336 h 7505871"/>
              <a:gd name="connsiteX696" fmla="*/ 8072562 w 8074110"/>
              <a:gd name="connsiteY696" fmla="*/ 6272691 h 7505871"/>
              <a:gd name="connsiteX697" fmla="*/ 8072562 w 8074110"/>
              <a:gd name="connsiteY697" fmla="*/ 6153476 h 7505871"/>
              <a:gd name="connsiteX698" fmla="*/ 8052434 w 8074110"/>
              <a:gd name="connsiteY698" fmla="*/ 6144959 h 7505871"/>
              <a:gd name="connsiteX699" fmla="*/ 7593379 w 8074110"/>
              <a:gd name="connsiteY699" fmla="*/ 5359998 h 7505871"/>
              <a:gd name="connsiteX700" fmla="*/ 7591831 w 8074110"/>
              <a:gd name="connsiteY700" fmla="*/ 5353806 h 7505871"/>
              <a:gd name="connsiteX701" fmla="*/ 8052434 w 8074110"/>
              <a:gd name="connsiteY701" fmla="*/ 5624748 h 7505871"/>
              <a:gd name="connsiteX702" fmla="*/ 8072562 w 8074110"/>
              <a:gd name="connsiteY702" fmla="*/ 5650297 h 7505871"/>
              <a:gd name="connsiteX703" fmla="*/ 8072562 w 8074110"/>
              <a:gd name="connsiteY703" fmla="*/ 5564367 h 7505871"/>
              <a:gd name="connsiteX704" fmla="*/ 8059401 w 8074110"/>
              <a:gd name="connsiteY704" fmla="*/ 5555078 h 7505871"/>
              <a:gd name="connsiteX705" fmla="*/ 7759043 w 8074110"/>
              <a:gd name="connsiteY705" fmla="*/ 5365418 h 7505871"/>
              <a:gd name="connsiteX706" fmla="*/ 7623569 w 8074110"/>
              <a:gd name="connsiteY706" fmla="*/ 5314326 h 7505871"/>
              <a:gd name="connsiteX707" fmla="*/ 7605765 w 8074110"/>
              <a:gd name="connsiteY707" fmla="*/ 5269426 h 7505871"/>
              <a:gd name="connsiteX708" fmla="*/ 7917737 w 8074110"/>
              <a:gd name="connsiteY708" fmla="*/ 4875397 h 7505871"/>
              <a:gd name="connsiteX709" fmla="*/ 8072562 w 8074110"/>
              <a:gd name="connsiteY709" fmla="*/ 4774761 h 7505871"/>
              <a:gd name="connsiteX710" fmla="*/ 8072562 w 8074110"/>
              <a:gd name="connsiteY710" fmla="*/ 4715155 h 7505871"/>
              <a:gd name="connsiteX711" fmla="*/ 7588734 w 8074110"/>
              <a:gd name="connsiteY711" fmla="*/ 5193561 h 7505871"/>
              <a:gd name="connsiteX712" fmla="*/ 7574027 w 8074110"/>
              <a:gd name="connsiteY712" fmla="*/ 5226849 h 7505871"/>
              <a:gd name="connsiteX713" fmla="*/ 7567060 w 8074110"/>
              <a:gd name="connsiteY713" fmla="*/ 5232269 h 7505871"/>
              <a:gd name="connsiteX714" fmla="*/ 7550804 w 8074110"/>
              <a:gd name="connsiteY714" fmla="*/ 5128536 h 7505871"/>
              <a:gd name="connsiteX715" fmla="*/ 7476486 w 8074110"/>
              <a:gd name="connsiteY715" fmla="*/ 4561102 h 7505871"/>
              <a:gd name="connsiteX716" fmla="*/ 7512871 w 8074110"/>
              <a:gd name="connsiteY716" fmla="*/ 4526267 h 7505871"/>
              <a:gd name="connsiteX717" fmla="*/ 7744334 w 8074110"/>
              <a:gd name="connsiteY717" fmla="*/ 4535557 h 7505871"/>
              <a:gd name="connsiteX718" fmla="*/ 8072562 w 8074110"/>
              <a:gd name="connsiteY718" fmla="*/ 4622258 h 7505871"/>
              <a:gd name="connsiteX719" fmla="*/ 8072562 w 8074110"/>
              <a:gd name="connsiteY719" fmla="*/ 4568844 h 7505871"/>
              <a:gd name="connsiteX720" fmla="*/ 7770654 w 8074110"/>
              <a:gd name="connsiteY720" fmla="*/ 4499174 h 7505871"/>
              <a:gd name="connsiteX721" fmla="*/ 7519838 w 8074110"/>
              <a:gd name="connsiteY721" fmla="*/ 4483690 h 7505871"/>
              <a:gd name="connsiteX722" fmla="*/ 7461005 w 8074110"/>
              <a:gd name="connsiteY722" fmla="*/ 4427179 h 7505871"/>
              <a:gd name="connsiteX723" fmla="*/ 7389784 w 8074110"/>
              <a:gd name="connsiteY723" fmla="*/ 3848909 h 7505871"/>
              <a:gd name="connsiteX724" fmla="*/ 7420750 w 8074110"/>
              <a:gd name="connsiteY724" fmla="*/ 3808654 h 7505871"/>
              <a:gd name="connsiteX725" fmla="*/ 7762912 w 8074110"/>
              <a:gd name="connsiteY725" fmla="*/ 3749823 h 7505871"/>
              <a:gd name="connsiteX726" fmla="*/ 8072562 w 8074110"/>
              <a:gd name="connsiteY726" fmla="*/ 3759884 h 7505871"/>
              <a:gd name="connsiteX727" fmla="*/ 8072562 w 8074110"/>
              <a:gd name="connsiteY727" fmla="*/ 3713438 h 7505871"/>
              <a:gd name="connsiteX728" fmla="*/ 7848067 w 8074110"/>
              <a:gd name="connsiteY728" fmla="*/ 3704924 h 7505871"/>
              <a:gd name="connsiteX729" fmla="*/ 7498162 w 8074110"/>
              <a:gd name="connsiteY729" fmla="*/ 3756790 h 7505871"/>
              <a:gd name="connsiteX730" fmla="*/ 7406041 w 8074110"/>
              <a:gd name="connsiteY730" fmla="*/ 3768402 h 7505871"/>
              <a:gd name="connsiteX731" fmla="*/ 7376625 w 8074110"/>
              <a:gd name="connsiteY731" fmla="*/ 3743628 h 7505871"/>
              <a:gd name="connsiteX732" fmla="*/ 7317791 w 8074110"/>
              <a:gd name="connsiteY732" fmla="*/ 3277606 h 7505871"/>
              <a:gd name="connsiteX733" fmla="*/ 7329403 w 8074110"/>
              <a:gd name="connsiteY733" fmla="*/ 3245093 h 7505871"/>
              <a:gd name="connsiteX734" fmla="*/ 7556221 w 8074110"/>
              <a:gd name="connsiteY734" fmla="*/ 3145229 h 7505871"/>
              <a:gd name="connsiteX735" fmla="*/ 8072562 w 8074110"/>
              <a:gd name="connsiteY735" fmla="*/ 3045368 h 7505871"/>
              <a:gd name="connsiteX736" fmla="*/ 8072562 w 8074110"/>
              <a:gd name="connsiteY736" fmla="*/ 3005888 h 7505871"/>
              <a:gd name="connsiteX737" fmla="*/ 7445521 w 8074110"/>
              <a:gd name="connsiteY737" fmla="*/ 3144457 h 7505871"/>
              <a:gd name="connsiteX738" fmla="*/ 7328628 w 8074110"/>
              <a:gd name="connsiteY738" fmla="*/ 3199420 h 7505871"/>
              <a:gd name="connsiteX739" fmla="*/ 7304630 w 8074110"/>
              <a:gd name="connsiteY739" fmla="*/ 3186259 h 7505871"/>
              <a:gd name="connsiteX740" fmla="*/ 7258183 w 8074110"/>
              <a:gd name="connsiteY740" fmla="*/ 2868867 h 7505871"/>
              <a:gd name="connsiteX741" fmla="*/ 7267472 w 8074110"/>
              <a:gd name="connsiteY741" fmla="*/ 2846419 h 7505871"/>
              <a:gd name="connsiteX742" fmla="*/ 7736592 w 8074110"/>
              <a:gd name="connsiteY742" fmla="*/ 2501935 h 7505871"/>
              <a:gd name="connsiteX743" fmla="*/ 8072562 w 8074110"/>
              <a:gd name="connsiteY743" fmla="*/ 2323111 h 7505871"/>
              <a:gd name="connsiteX744" fmla="*/ 8072562 w 8074110"/>
              <a:gd name="connsiteY744" fmla="*/ 2263504 h 7505871"/>
              <a:gd name="connsiteX745" fmla="*/ 7247346 w 8074110"/>
              <a:gd name="connsiteY745" fmla="*/ 2789134 h 7505871"/>
              <a:gd name="connsiteX746" fmla="*/ 7204769 w 8074110"/>
              <a:gd name="connsiteY746" fmla="*/ 2536769 h 7505871"/>
              <a:gd name="connsiteX747" fmla="*/ 7194707 w 8074110"/>
              <a:gd name="connsiteY747" fmla="*/ 2481808 h 7505871"/>
              <a:gd name="connsiteX748" fmla="*/ 7218703 w 8074110"/>
              <a:gd name="connsiteY748" fmla="*/ 2341689 h 7505871"/>
              <a:gd name="connsiteX749" fmla="*/ 7498162 w 8074110"/>
              <a:gd name="connsiteY749" fmla="*/ 2079261 h 7505871"/>
              <a:gd name="connsiteX750" fmla="*/ 7934769 w 8074110"/>
              <a:gd name="connsiteY750" fmla="*/ 1906633 h 7505871"/>
              <a:gd name="connsiteX751" fmla="*/ 7950250 w 8074110"/>
              <a:gd name="connsiteY751" fmla="*/ 1901988 h 7505871"/>
              <a:gd name="connsiteX752" fmla="*/ 8072562 w 8074110"/>
              <a:gd name="connsiteY752" fmla="*/ 1913600 h 7505871"/>
              <a:gd name="connsiteX753" fmla="*/ 8072562 w 8074110"/>
              <a:gd name="connsiteY753" fmla="*/ 1860961 h 7505871"/>
              <a:gd name="connsiteX754" fmla="*/ 7922382 w 8074110"/>
              <a:gd name="connsiteY754" fmla="*/ 1541246 h 7505871"/>
              <a:gd name="connsiteX755" fmla="*/ 8023793 w 8074110"/>
              <a:gd name="connsiteY755" fmla="*/ 1045033 h 7505871"/>
              <a:gd name="connsiteX756" fmla="*/ 8072562 w 8074110"/>
              <a:gd name="connsiteY756" fmla="*/ 933558 h 7505871"/>
              <a:gd name="connsiteX757" fmla="*/ 8072562 w 8074110"/>
              <a:gd name="connsiteY757" fmla="*/ 834472 h 7505871"/>
              <a:gd name="connsiteX758" fmla="*/ 8057853 w 8074110"/>
              <a:gd name="connsiteY758" fmla="*/ 850729 h 7505871"/>
              <a:gd name="connsiteX759" fmla="*/ 7875935 w 8074110"/>
              <a:gd name="connsiteY759" fmla="*/ 1487832 h 7505871"/>
              <a:gd name="connsiteX760" fmla="*/ 7917737 w 8074110"/>
              <a:gd name="connsiteY760" fmla="*/ 1746388 h 7505871"/>
              <a:gd name="connsiteX761" fmla="*/ 7834133 w 8074110"/>
              <a:gd name="connsiteY761" fmla="*/ 1685234 h 7505871"/>
              <a:gd name="connsiteX762" fmla="*/ 7668469 w 8074110"/>
              <a:gd name="connsiteY762" fmla="*/ 1563695 h 7505871"/>
              <a:gd name="connsiteX763" fmla="*/ 7553899 w 8074110"/>
              <a:gd name="connsiteY763" fmla="*/ 1286560 h 7505871"/>
              <a:gd name="connsiteX764" fmla="*/ 7736592 w 8074110"/>
              <a:gd name="connsiteY764" fmla="*/ 785700 h 7505871"/>
              <a:gd name="connsiteX765" fmla="*/ 7778394 w 8074110"/>
              <a:gd name="connsiteY765" fmla="*/ 759382 h 7505871"/>
              <a:gd name="connsiteX766" fmla="*/ 8041597 w 8074110"/>
              <a:gd name="connsiteY766" fmla="*/ 728417 h 7505871"/>
              <a:gd name="connsiteX767" fmla="*/ 8074110 w 8074110"/>
              <a:gd name="connsiteY767" fmla="*/ 722222 h 7505871"/>
              <a:gd name="connsiteX768" fmla="*/ 8074110 w 8074110"/>
              <a:gd name="connsiteY768" fmla="*/ 688937 h 7505871"/>
              <a:gd name="connsiteX769" fmla="*/ 7787683 w 8074110"/>
              <a:gd name="connsiteY769" fmla="*/ 719127 h 7505871"/>
              <a:gd name="connsiteX770" fmla="*/ 7550029 w 8074110"/>
              <a:gd name="connsiteY770" fmla="*/ 603007 h 7505871"/>
              <a:gd name="connsiteX771" fmla="*/ 7534545 w 8074110"/>
              <a:gd name="connsiteY771" fmla="*/ 359158 h 7505871"/>
              <a:gd name="connsiteX772" fmla="*/ 7626666 w 8074110"/>
              <a:gd name="connsiteY772" fmla="*/ 251555 h 7505871"/>
              <a:gd name="connsiteX773" fmla="*/ 7819424 w 8074110"/>
              <a:gd name="connsiteY773" fmla="*/ 127696 h 7505871"/>
              <a:gd name="connsiteX774" fmla="*/ 7926252 w 8074110"/>
              <a:gd name="connsiteY774" fmla="*/ 76604 h 7505871"/>
              <a:gd name="connsiteX775" fmla="*/ 8074110 w 8074110"/>
              <a:gd name="connsiteY775" fmla="*/ 636295 h 7505871"/>
              <a:gd name="connsiteX776" fmla="*/ 8074110 w 8074110"/>
              <a:gd name="connsiteY776" fmla="*/ 589848 h 7505871"/>
              <a:gd name="connsiteX777" fmla="*/ 8012954 w 8074110"/>
              <a:gd name="connsiteY777" fmla="*/ 46414 h 7505871"/>
              <a:gd name="connsiteX778" fmla="*/ 8071012 w 8074110"/>
              <a:gd name="connsiteY778" fmla="*/ 11578 h 7505871"/>
              <a:gd name="connsiteX779" fmla="*/ 8071012 w 8074110"/>
              <a:gd name="connsiteY779" fmla="*/ 4611 h 7505871"/>
              <a:gd name="connsiteX780" fmla="*/ 7829488 w 8074110"/>
              <a:gd name="connsiteY780" fmla="*/ 4611 h 7505871"/>
              <a:gd name="connsiteX781" fmla="*/ 7829488 w 8074110"/>
              <a:gd name="connsiteY781" fmla="*/ 10028 h 7505871"/>
              <a:gd name="connsiteX782" fmla="*/ 7950250 w 8074110"/>
              <a:gd name="connsiteY782" fmla="*/ 17770 h 7505871"/>
              <a:gd name="connsiteX783" fmla="*/ 7735817 w 8074110"/>
              <a:gd name="connsiteY783" fmla="*/ 131568 h 7505871"/>
              <a:gd name="connsiteX784" fmla="*/ 7637503 w 8074110"/>
              <a:gd name="connsiteY784" fmla="*/ 166403 h 7505871"/>
              <a:gd name="connsiteX785" fmla="*/ 6933826 w 8074110"/>
              <a:gd name="connsiteY785" fmla="*/ 19318 h 7505871"/>
              <a:gd name="connsiteX786" fmla="*/ 6868026 w 8074110"/>
              <a:gd name="connsiteY786" fmla="*/ 8481 h 7505871"/>
              <a:gd name="connsiteX787" fmla="*/ 7534545 w 8074110"/>
              <a:gd name="connsiteY787" fmla="*/ 226009 h 7505871"/>
              <a:gd name="connsiteX788" fmla="*/ 7524483 w 8074110"/>
              <a:gd name="connsiteY788" fmla="*/ 237621 h 7505871"/>
              <a:gd name="connsiteX789" fmla="*/ 7244249 w 8074110"/>
              <a:gd name="connsiteY789" fmla="*/ 413347 h 7505871"/>
              <a:gd name="connsiteX790" fmla="*/ 7223348 w 8074110"/>
              <a:gd name="connsiteY790" fmla="*/ 421864 h 7505871"/>
              <a:gd name="connsiteX791" fmla="*/ 6830868 w 8074110"/>
              <a:gd name="connsiteY791" fmla="*/ 303422 h 7505871"/>
              <a:gd name="connsiteX792" fmla="*/ 6813837 w 8074110"/>
              <a:gd name="connsiteY792" fmla="*/ 261619 h 7505871"/>
              <a:gd name="connsiteX793" fmla="*/ 6854092 w 8074110"/>
              <a:gd name="connsiteY793" fmla="*/ 26285 h 7505871"/>
              <a:gd name="connsiteX794" fmla="*/ 6850222 w 8074110"/>
              <a:gd name="connsiteY794" fmla="*/ 3836 h 7505871"/>
              <a:gd name="connsiteX795" fmla="*/ 6830299 w 8074110"/>
              <a:gd name="connsiteY795"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3149135 w 8074110"/>
              <a:gd name="connsiteY672" fmla="*/ 1826898 h 7505871"/>
              <a:gd name="connsiteX673" fmla="*/ 3180873 w 8074110"/>
              <a:gd name="connsiteY673" fmla="*/ 1850896 h 7505871"/>
              <a:gd name="connsiteX674" fmla="*/ 3685603 w 8074110"/>
              <a:gd name="connsiteY674" fmla="*/ 2128807 h 7505871"/>
              <a:gd name="connsiteX675" fmla="*/ 4074212 w 8074110"/>
              <a:gd name="connsiteY675" fmla="*/ 2380398 h 7505871"/>
              <a:gd name="connsiteX676" fmla="*/ 4482176 w 8074110"/>
              <a:gd name="connsiteY676" fmla="*/ 2882804 h 7505871"/>
              <a:gd name="connsiteX677" fmla="*/ 4615325 w 8074110"/>
              <a:gd name="connsiteY677" fmla="*/ 3032983 h 7505871"/>
              <a:gd name="connsiteX678" fmla="*/ 4938909 w 8074110"/>
              <a:gd name="connsiteY678" fmla="*/ 3311666 h 7505871"/>
              <a:gd name="connsiteX679" fmla="*/ 5464539 w 8074110"/>
              <a:gd name="connsiteY679" fmla="*/ 3821815 h 7505871"/>
              <a:gd name="connsiteX680" fmla="*/ 5862439 w 8074110"/>
              <a:gd name="connsiteY680" fmla="*/ 4371442 h 7505871"/>
              <a:gd name="connsiteX681" fmla="*/ 5925142 w 8074110"/>
              <a:gd name="connsiteY681" fmla="*/ 4423309 h 7505871"/>
              <a:gd name="connsiteX682" fmla="*/ 5960752 w 8074110"/>
              <a:gd name="connsiteY682" fmla="*/ 4439565 h 7505871"/>
              <a:gd name="connsiteX683" fmla="*/ 6221633 w 8074110"/>
              <a:gd name="connsiteY683" fmla="*/ 4609099 h 7505871"/>
              <a:gd name="connsiteX684" fmla="*/ 6602500 w 8074110"/>
              <a:gd name="connsiteY684" fmla="*/ 4887784 h 7505871"/>
              <a:gd name="connsiteX685" fmla="*/ 7161419 w 8074110"/>
              <a:gd name="connsiteY685" fmla="*/ 5593785 h 7505871"/>
              <a:gd name="connsiteX686" fmla="*/ 7807037 w 8074110"/>
              <a:gd name="connsiteY686" fmla="*/ 6708523 h 7505871"/>
              <a:gd name="connsiteX687" fmla="*/ 7824068 w 8074110"/>
              <a:gd name="connsiteY687" fmla="*/ 6754970 h 7505871"/>
              <a:gd name="connsiteX688" fmla="*/ 7999795 w 8074110"/>
              <a:gd name="connsiteY688" fmla="*/ 7317758 h 7505871"/>
              <a:gd name="connsiteX689" fmla="*/ 8071787 w 8074110"/>
              <a:gd name="connsiteY689" fmla="*/ 7505871 h 7505871"/>
              <a:gd name="connsiteX690" fmla="*/ 8071787 w 8074110"/>
              <a:gd name="connsiteY690" fmla="*/ 7399815 h 7505871"/>
              <a:gd name="connsiteX691" fmla="*/ 7950250 w 8074110"/>
              <a:gd name="connsiteY691" fmla="*/ 7039849 h 7505871"/>
              <a:gd name="connsiteX692" fmla="*/ 7865096 w 8074110"/>
              <a:gd name="connsiteY692" fmla="*/ 6744905 h 7505871"/>
              <a:gd name="connsiteX693" fmla="*/ 7863548 w 8074110"/>
              <a:gd name="connsiteY693" fmla="*/ 6706200 h 7505871"/>
              <a:gd name="connsiteX694" fmla="*/ 8043144 w 8074110"/>
              <a:gd name="connsiteY694" fmla="*/ 6277336 h 7505871"/>
              <a:gd name="connsiteX695" fmla="*/ 8072562 w 8074110"/>
              <a:gd name="connsiteY695" fmla="*/ 6272691 h 7505871"/>
              <a:gd name="connsiteX696" fmla="*/ 8072562 w 8074110"/>
              <a:gd name="connsiteY696" fmla="*/ 6153476 h 7505871"/>
              <a:gd name="connsiteX697" fmla="*/ 8052434 w 8074110"/>
              <a:gd name="connsiteY697" fmla="*/ 6144959 h 7505871"/>
              <a:gd name="connsiteX698" fmla="*/ 7593379 w 8074110"/>
              <a:gd name="connsiteY698" fmla="*/ 5359998 h 7505871"/>
              <a:gd name="connsiteX699" fmla="*/ 7591831 w 8074110"/>
              <a:gd name="connsiteY699" fmla="*/ 5353806 h 7505871"/>
              <a:gd name="connsiteX700" fmla="*/ 8052434 w 8074110"/>
              <a:gd name="connsiteY700" fmla="*/ 5624748 h 7505871"/>
              <a:gd name="connsiteX701" fmla="*/ 8072562 w 8074110"/>
              <a:gd name="connsiteY701" fmla="*/ 5650297 h 7505871"/>
              <a:gd name="connsiteX702" fmla="*/ 8072562 w 8074110"/>
              <a:gd name="connsiteY702" fmla="*/ 5564367 h 7505871"/>
              <a:gd name="connsiteX703" fmla="*/ 8059401 w 8074110"/>
              <a:gd name="connsiteY703" fmla="*/ 5555078 h 7505871"/>
              <a:gd name="connsiteX704" fmla="*/ 7759043 w 8074110"/>
              <a:gd name="connsiteY704" fmla="*/ 5365418 h 7505871"/>
              <a:gd name="connsiteX705" fmla="*/ 7623569 w 8074110"/>
              <a:gd name="connsiteY705" fmla="*/ 5314326 h 7505871"/>
              <a:gd name="connsiteX706" fmla="*/ 7605765 w 8074110"/>
              <a:gd name="connsiteY706" fmla="*/ 5269426 h 7505871"/>
              <a:gd name="connsiteX707" fmla="*/ 7917737 w 8074110"/>
              <a:gd name="connsiteY707" fmla="*/ 4875397 h 7505871"/>
              <a:gd name="connsiteX708" fmla="*/ 8072562 w 8074110"/>
              <a:gd name="connsiteY708" fmla="*/ 4774761 h 7505871"/>
              <a:gd name="connsiteX709" fmla="*/ 8072562 w 8074110"/>
              <a:gd name="connsiteY709" fmla="*/ 4715155 h 7505871"/>
              <a:gd name="connsiteX710" fmla="*/ 7588734 w 8074110"/>
              <a:gd name="connsiteY710" fmla="*/ 5193561 h 7505871"/>
              <a:gd name="connsiteX711" fmla="*/ 7574027 w 8074110"/>
              <a:gd name="connsiteY711" fmla="*/ 5226849 h 7505871"/>
              <a:gd name="connsiteX712" fmla="*/ 7567060 w 8074110"/>
              <a:gd name="connsiteY712" fmla="*/ 5232269 h 7505871"/>
              <a:gd name="connsiteX713" fmla="*/ 7550804 w 8074110"/>
              <a:gd name="connsiteY713" fmla="*/ 5128536 h 7505871"/>
              <a:gd name="connsiteX714" fmla="*/ 7476486 w 8074110"/>
              <a:gd name="connsiteY714" fmla="*/ 4561102 h 7505871"/>
              <a:gd name="connsiteX715" fmla="*/ 7512871 w 8074110"/>
              <a:gd name="connsiteY715" fmla="*/ 4526267 h 7505871"/>
              <a:gd name="connsiteX716" fmla="*/ 7744334 w 8074110"/>
              <a:gd name="connsiteY716" fmla="*/ 4535557 h 7505871"/>
              <a:gd name="connsiteX717" fmla="*/ 8072562 w 8074110"/>
              <a:gd name="connsiteY717" fmla="*/ 4622258 h 7505871"/>
              <a:gd name="connsiteX718" fmla="*/ 8072562 w 8074110"/>
              <a:gd name="connsiteY718" fmla="*/ 4568844 h 7505871"/>
              <a:gd name="connsiteX719" fmla="*/ 7770654 w 8074110"/>
              <a:gd name="connsiteY719" fmla="*/ 4499174 h 7505871"/>
              <a:gd name="connsiteX720" fmla="*/ 7519838 w 8074110"/>
              <a:gd name="connsiteY720" fmla="*/ 4483690 h 7505871"/>
              <a:gd name="connsiteX721" fmla="*/ 7461005 w 8074110"/>
              <a:gd name="connsiteY721" fmla="*/ 4427179 h 7505871"/>
              <a:gd name="connsiteX722" fmla="*/ 7389784 w 8074110"/>
              <a:gd name="connsiteY722" fmla="*/ 3848909 h 7505871"/>
              <a:gd name="connsiteX723" fmla="*/ 7420750 w 8074110"/>
              <a:gd name="connsiteY723" fmla="*/ 3808654 h 7505871"/>
              <a:gd name="connsiteX724" fmla="*/ 7762912 w 8074110"/>
              <a:gd name="connsiteY724" fmla="*/ 3749823 h 7505871"/>
              <a:gd name="connsiteX725" fmla="*/ 8072562 w 8074110"/>
              <a:gd name="connsiteY725" fmla="*/ 3759884 h 7505871"/>
              <a:gd name="connsiteX726" fmla="*/ 8072562 w 8074110"/>
              <a:gd name="connsiteY726" fmla="*/ 3713438 h 7505871"/>
              <a:gd name="connsiteX727" fmla="*/ 7848067 w 8074110"/>
              <a:gd name="connsiteY727" fmla="*/ 3704924 h 7505871"/>
              <a:gd name="connsiteX728" fmla="*/ 7498162 w 8074110"/>
              <a:gd name="connsiteY728" fmla="*/ 3756790 h 7505871"/>
              <a:gd name="connsiteX729" fmla="*/ 7406041 w 8074110"/>
              <a:gd name="connsiteY729" fmla="*/ 3768402 h 7505871"/>
              <a:gd name="connsiteX730" fmla="*/ 7376625 w 8074110"/>
              <a:gd name="connsiteY730" fmla="*/ 3743628 h 7505871"/>
              <a:gd name="connsiteX731" fmla="*/ 7317791 w 8074110"/>
              <a:gd name="connsiteY731" fmla="*/ 3277606 h 7505871"/>
              <a:gd name="connsiteX732" fmla="*/ 7329403 w 8074110"/>
              <a:gd name="connsiteY732" fmla="*/ 3245093 h 7505871"/>
              <a:gd name="connsiteX733" fmla="*/ 7556221 w 8074110"/>
              <a:gd name="connsiteY733" fmla="*/ 3145229 h 7505871"/>
              <a:gd name="connsiteX734" fmla="*/ 8072562 w 8074110"/>
              <a:gd name="connsiteY734" fmla="*/ 3045368 h 7505871"/>
              <a:gd name="connsiteX735" fmla="*/ 8072562 w 8074110"/>
              <a:gd name="connsiteY735" fmla="*/ 3005888 h 7505871"/>
              <a:gd name="connsiteX736" fmla="*/ 7445521 w 8074110"/>
              <a:gd name="connsiteY736" fmla="*/ 3144457 h 7505871"/>
              <a:gd name="connsiteX737" fmla="*/ 7328628 w 8074110"/>
              <a:gd name="connsiteY737" fmla="*/ 3199420 h 7505871"/>
              <a:gd name="connsiteX738" fmla="*/ 7304630 w 8074110"/>
              <a:gd name="connsiteY738" fmla="*/ 3186259 h 7505871"/>
              <a:gd name="connsiteX739" fmla="*/ 7258183 w 8074110"/>
              <a:gd name="connsiteY739" fmla="*/ 2868867 h 7505871"/>
              <a:gd name="connsiteX740" fmla="*/ 7267472 w 8074110"/>
              <a:gd name="connsiteY740" fmla="*/ 2846419 h 7505871"/>
              <a:gd name="connsiteX741" fmla="*/ 7736592 w 8074110"/>
              <a:gd name="connsiteY741" fmla="*/ 2501935 h 7505871"/>
              <a:gd name="connsiteX742" fmla="*/ 8072562 w 8074110"/>
              <a:gd name="connsiteY742" fmla="*/ 2323111 h 7505871"/>
              <a:gd name="connsiteX743" fmla="*/ 8072562 w 8074110"/>
              <a:gd name="connsiteY743" fmla="*/ 2263504 h 7505871"/>
              <a:gd name="connsiteX744" fmla="*/ 7247346 w 8074110"/>
              <a:gd name="connsiteY744" fmla="*/ 2789134 h 7505871"/>
              <a:gd name="connsiteX745" fmla="*/ 7204769 w 8074110"/>
              <a:gd name="connsiteY745" fmla="*/ 2536769 h 7505871"/>
              <a:gd name="connsiteX746" fmla="*/ 7194707 w 8074110"/>
              <a:gd name="connsiteY746" fmla="*/ 2481808 h 7505871"/>
              <a:gd name="connsiteX747" fmla="*/ 7218703 w 8074110"/>
              <a:gd name="connsiteY747" fmla="*/ 2341689 h 7505871"/>
              <a:gd name="connsiteX748" fmla="*/ 7498162 w 8074110"/>
              <a:gd name="connsiteY748" fmla="*/ 2079261 h 7505871"/>
              <a:gd name="connsiteX749" fmla="*/ 7934769 w 8074110"/>
              <a:gd name="connsiteY749" fmla="*/ 1906633 h 7505871"/>
              <a:gd name="connsiteX750" fmla="*/ 7950250 w 8074110"/>
              <a:gd name="connsiteY750" fmla="*/ 1901988 h 7505871"/>
              <a:gd name="connsiteX751" fmla="*/ 8072562 w 8074110"/>
              <a:gd name="connsiteY751" fmla="*/ 1913600 h 7505871"/>
              <a:gd name="connsiteX752" fmla="*/ 8072562 w 8074110"/>
              <a:gd name="connsiteY752" fmla="*/ 1860961 h 7505871"/>
              <a:gd name="connsiteX753" fmla="*/ 7922382 w 8074110"/>
              <a:gd name="connsiteY753" fmla="*/ 1541246 h 7505871"/>
              <a:gd name="connsiteX754" fmla="*/ 8023793 w 8074110"/>
              <a:gd name="connsiteY754" fmla="*/ 1045033 h 7505871"/>
              <a:gd name="connsiteX755" fmla="*/ 8072562 w 8074110"/>
              <a:gd name="connsiteY755" fmla="*/ 933558 h 7505871"/>
              <a:gd name="connsiteX756" fmla="*/ 8072562 w 8074110"/>
              <a:gd name="connsiteY756" fmla="*/ 834472 h 7505871"/>
              <a:gd name="connsiteX757" fmla="*/ 8057853 w 8074110"/>
              <a:gd name="connsiteY757" fmla="*/ 850729 h 7505871"/>
              <a:gd name="connsiteX758" fmla="*/ 7875935 w 8074110"/>
              <a:gd name="connsiteY758" fmla="*/ 1487832 h 7505871"/>
              <a:gd name="connsiteX759" fmla="*/ 7917737 w 8074110"/>
              <a:gd name="connsiteY759" fmla="*/ 1746388 h 7505871"/>
              <a:gd name="connsiteX760" fmla="*/ 7834133 w 8074110"/>
              <a:gd name="connsiteY760" fmla="*/ 1685234 h 7505871"/>
              <a:gd name="connsiteX761" fmla="*/ 7668469 w 8074110"/>
              <a:gd name="connsiteY761" fmla="*/ 1563695 h 7505871"/>
              <a:gd name="connsiteX762" fmla="*/ 7553899 w 8074110"/>
              <a:gd name="connsiteY762" fmla="*/ 1286560 h 7505871"/>
              <a:gd name="connsiteX763" fmla="*/ 7736592 w 8074110"/>
              <a:gd name="connsiteY763" fmla="*/ 785700 h 7505871"/>
              <a:gd name="connsiteX764" fmla="*/ 7778394 w 8074110"/>
              <a:gd name="connsiteY764" fmla="*/ 759382 h 7505871"/>
              <a:gd name="connsiteX765" fmla="*/ 8041597 w 8074110"/>
              <a:gd name="connsiteY765" fmla="*/ 728417 h 7505871"/>
              <a:gd name="connsiteX766" fmla="*/ 8074110 w 8074110"/>
              <a:gd name="connsiteY766" fmla="*/ 722222 h 7505871"/>
              <a:gd name="connsiteX767" fmla="*/ 8074110 w 8074110"/>
              <a:gd name="connsiteY767" fmla="*/ 688937 h 7505871"/>
              <a:gd name="connsiteX768" fmla="*/ 7787683 w 8074110"/>
              <a:gd name="connsiteY768" fmla="*/ 719127 h 7505871"/>
              <a:gd name="connsiteX769" fmla="*/ 7550029 w 8074110"/>
              <a:gd name="connsiteY769" fmla="*/ 603007 h 7505871"/>
              <a:gd name="connsiteX770" fmla="*/ 7534545 w 8074110"/>
              <a:gd name="connsiteY770" fmla="*/ 359158 h 7505871"/>
              <a:gd name="connsiteX771" fmla="*/ 7626666 w 8074110"/>
              <a:gd name="connsiteY771" fmla="*/ 251555 h 7505871"/>
              <a:gd name="connsiteX772" fmla="*/ 7819424 w 8074110"/>
              <a:gd name="connsiteY772" fmla="*/ 127696 h 7505871"/>
              <a:gd name="connsiteX773" fmla="*/ 7926252 w 8074110"/>
              <a:gd name="connsiteY773" fmla="*/ 76604 h 7505871"/>
              <a:gd name="connsiteX774" fmla="*/ 8074110 w 8074110"/>
              <a:gd name="connsiteY774" fmla="*/ 636295 h 7505871"/>
              <a:gd name="connsiteX775" fmla="*/ 8074110 w 8074110"/>
              <a:gd name="connsiteY775" fmla="*/ 589848 h 7505871"/>
              <a:gd name="connsiteX776" fmla="*/ 8012954 w 8074110"/>
              <a:gd name="connsiteY776" fmla="*/ 46414 h 7505871"/>
              <a:gd name="connsiteX777" fmla="*/ 8071012 w 8074110"/>
              <a:gd name="connsiteY777" fmla="*/ 11578 h 7505871"/>
              <a:gd name="connsiteX778" fmla="*/ 8071012 w 8074110"/>
              <a:gd name="connsiteY778" fmla="*/ 4611 h 7505871"/>
              <a:gd name="connsiteX779" fmla="*/ 7829488 w 8074110"/>
              <a:gd name="connsiteY779" fmla="*/ 4611 h 7505871"/>
              <a:gd name="connsiteX780" fmla="*/ 7829488 w 8074110"/>
              <a:gd name="connsiteY780" fmla="*/ 10028 h 7505871"/>
              <a:gd name="connsiteX781" fmla="*/ 7950250 w 8074110"/>
              <a:gd name="connsiteY781" fmla="*/ 17770 h 7505871"/>
              <a:gd name="connsiteX782" fmla="*/ 7735817 w 8074110"/>
              <a:gd name="connsiteY782" fmla="*/ 131568 h 7505871"/>
              <a:gd name="connsiteX783" fmla="*/ 7637503 w 8074110"/>
              <a:gd name="connsiteY783" fmla="*/ 166403 h 7505871"/>
              <a:gd name="connsiteX784" fmla="*/ 6933826 w 8074110"/>
              <a:gd name="connsiteY784" fmla="*/ 19318 h 7505871"/>
              <a:gd name="connsiteX785" fmla="*/ 6868026 w 8074110"/>
              <a:gd name="connsiteY785" fmla="*/ 8481 h 7505871"/>
              <a:gd name="connsiteX786" fmla="*/ 7534545 w 8074110"/>
              <a:gd name="connsiteY786" fmla="*/ 226009 h 7505871"/>
              <a:gd name="connsiteX787" fmla="*/ 7524483 w 8074110"/>
              <a:gd name="connsiteY787" fmla="*/ 237621 h 7505871"/>
              <a:gd name="connsiteX788" fmla="*/ 7244249 w 8074110"/>
              <a:gd name="connsiteY788" fmla="*/ 413347 h 7505871"/>
              <a:gd name="connsiteX789" fmla="*/ 7223348 w 8074110"/>
              <a:gd name="connsiteY789" fmla="*/ 421864 h 7505871"/>
              <a:gd name="connsiteX790" fmla="*/ 6830868 w 8074110"/>
              <a:gd name="connsiteY790" fmla="*/ 303422 h 7505871"/>
              <a:gd name="connsiteX791" fmla="*/ 6813837 w 8074110"/>
              <a:gd name="connsiteY791" fmla="*/ 261619 h 7505871"/>
              <a:gd name="connsiteX792" fmla="*/ 6854092 w 8074110"/>
              <a:gd name="connsiteY792" fmla="*/ 26285 h 7505871"/>
              <a:gd name="connsiteX793" fmla="*/ 6850222 w 8074110"/>
              <a:gd name="connsiteY793" fmla="*/ 3836 h 7505871"/>
              <a:gd name="connsiteX794" fmla="*/ 6830299 w 8074110"/>
              <a:gd name="connsiteY794"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3751 w 8074110"/>
              <a:gd name="connsiteY554" fmla="*/ 695324 h 7505871"/>
              <a:gd name="connsiteX555" fmla="*/ 2751236 w 8074110"/>
              <a:gd name="connsiteY555" fmla="*/ 721450 h 7505871"/>
              <a:gd name="connsiteX556" fmla="*/ 2216316 w 8074110"/>
              <a:gd name="connsiteY556" fmla="*/ 277101 h 7505871"/>
              <a:gd name="connsiteX557" fmla="*/ 7517516 w 8074110"/>
              <a:gd name="connsiteY557" fmla="*/ 277101 h 7505871"/>
              <a:gd name="connsiteX558" fmla="*/ 7651440 w 8074110"/>
              <a:gd name="connsiteY558" fmla="*/ 726094 h 7505871"/>
              <a:gd name="connsiteX559" fmla="*/ 7406816 w 8074110"/>
              <a:gd name="connsiteY559" fmla="*/ 760155 h 7505871"/>
              <a:gd name="connsiteX560" fmla="*/ 7295343 w 8074110"/>
              <a:gd name="connsiteY560" fmla="*/ 776411 h 7505871"/>
              <a:gd name="connsiteX561" fmla="*/ 7250443 w 8074110"/>
              <a:gd name="connsiteY561" fmla="*/ 758607 h 7505871"/>
              <a:gd name="connsiteX562" fmla="*/ 7202446 w 8074110"/>
              <a:gd name="connsiteY562" fmla="*/ 573592 h 7505871"/>
              <a:gd name="connsiteX563" fmla="*/ 7277537 w 8074110"/>
              <a:gd name="connsiteY563" fmla="*/ 427281 h 7505871"/>
              <a:gd name="connsiteX564" fmla="*/ 7493517 w 8074110"/>
              <a:gd name="connsiteY564" fmla="*/ 286390 h 7505871"/>
              <a:gd name="connsiteX565" fmla="*/ 7517516 w 8074110"/>
              <a:gd name="connsiteY565" fmla="*/ 277101 h 7505871"/>
              <a:gd name="connsiteX566" fmla="*/ 1725523 w 8074110"/>
              <a:gd name="connsiteY566" fmla="*/ 200464 h 7505871"/>
              <a:gd name="connsiteX567" fmla="*/ 1922923 w 8074110"/>
              <a:gd name="connsiteY567" fmla="*/ 231429 h 7505871"/>
              <a:gd name="connsiteX568" fmla="*/ 2086264 w 8074110"/>
              <a:gd name="connsiteY568" fmla="*/ 256200 h 7505871"/>
              <a:gd name="connsiteX569" fmla="*/ 2138131 w 8074110"/>
              <a:gd name="connsiteY569" fmla="*/ 284843 h 7505871"/>
              <a:gd name="connsiteX570" fmla="*/ 2200834 w 8074110"/>
              <a:gd name="connsiteY570" fmla="*/ 338257 h 7505871"/>
              <a:gd name="connsiteX571" fmla="*/ 2728013 w 8074110"/>
              <a:gd name="connsiteY571" fmla="*/ 774864 h 7505871"/>
              <a:gd name="connsiteX572" fmla="*/ 2820132 w 8074110"/>
              <a:gd name="connsiteY572" fmla="*/ 871630 h 7505871"/>
              <a:gd name="connsiteX573" fmla="*/ 3416208 w 8074110"/>
              <a:gd name="connsiteY573" fmla="*/ 1705361 h 7505871"/>
              <a:gd name="connsiteX574" fmla="*/ 3403821 w 8074110"/>
              <a:gd name="connsiteY574" fmla="*/ 1733229 h 7505871"/>
              <a:gd name="connsiteX575" fmla="*/ 3220356 w 8074110"/>
              <a:gd name="connsiteY575" fmla="*/ 1788965 h 7505871"/>
              <a:gd name="connsiteX576" fmla="*/ 3183971 w 8074110"/>
              <a:gd name="connsiteY576" fmla="*/ 1778128 h 7505871"/>
              <a:gd name="connsiteX577" fmla="*/ 2802328 w 8074110"/>
              <a:gd name="connsiteY577" fmla="*/ 1303589 h 7505871"/>
              <a:gd name="connsiteX578" fmla="*/ 2734980 w 8074110"/>
              <a:gd name="connsiteY578" fmla="*/ 1223082 h 7505871"/>
              <a:gd name="connsiteX579" fmla="*/ 1721651 w 8074110"/>
              <a:gd name="connsiteY579" fmla="*/ 208205 h 7505871"/>
              <a:gd name="connsiteX580" fmla="*/ 1725523 w 8074110"/>
              <a:gd name="connsiteY580" fmla="*/ 200464 h 7505871"/>
              <a:gd name="connsiteX581" fmla="*/ 5759578 w 8074110"/>
              <a:gd name="connsiteY581" fmla="*/ 140662 h 7505871"/>
              <a:gd name="connsiteX582" fmla="*/ 5822184 w 8074110"/>
              <a:gd name="connsiteY582" fmla="*/ 174918 h 7505871"/>
              <a:gd name="connsiteX583" fmla="*/ 6050551 w 8074110"/>
              <a:gd name="connsiteY583" fmla="*/ 345224 h 7505871"/>
              <a:gd name="connsiteX584" fmla="*/ 6064485 w 8074110"/>
              <a:gd name="connsiteY584" fmla="*/ 389351 h 7505871"/>
              <a:gd name="connsiteX585" fmla="*/ 5850827 w 8074110"/>
              <a:gd name="connsiteY585" fmla="*/ 619264 h 7505871"/>
              <a:gd name="connsiteX586" fmla="*/ 5812120 w 8074110"/>
              <a:gd name="connsiteY586" fmla="*/ 623909 h 7505871"/>
              <a:gd name="connsiteX587" fmla="*/ 5306617 w 8074110"/>
              <a:gd name="connsiteY587" fmla="*/ 537981 h 7505871"/>
              <a:gd name="connsiteX588" fmla="*/ 5287266 w 8074110"/>
              <a:gd name="connsiteY588" fmla="*/ 532562 h 7505871"/>
              <a:gd name="connsiteX589" fmla="*/ 5484666 w 8074110"/>
              <a:gd name="connsiteY589" fmla="*/ 433476 h 7505871"/>
              <a:gd name="connsiteX590" fmla="*/ 5716131 w 8074110"/>
              <a:gd name="connsiteY590" fmla="*/ 198141 h 7505871"/>
              <a:gd name="connsiteX591" fmla="*/ 5759578 w 8074110"/>
              <a:gd name="connsiteY591" fmla="*/ 140662 h 7505871"/>
              <a:gd name="connsiteX592" fmla="*/ 6792161 w 8074110"/>
              <a:gd name="connsiteY592" fmla="*/ 69637 h 7505871"/>
              <a:gd name="connsiteX593" fmla="*/ 6756550 w 8074110"/>
              <a:gd name="connsiteY593" fmla="*/ 261619 h 7505871"/>
              <a:gd name="connsiteX594" fmla="*/ 6617984 w 8074110"/>
              <a:gd name="connsiteY594" fmla="*/ 446635 h 7505871"/>
              <a:gd name="connsiteX595" fmla="*/ 6420582 w 8074110"/>
              <a:gd name="connsiteY595" fmla="*/ 545724 h 7505871"/>
              <a:gd name="connsiteX596" fmla="*/ 6386520 w 8074110"/>
              <a:gd name="connsiteY596" fmla="*/ 543401 h 7505871"/>
              <a:gd name="connsiteX597" fmla="*/ 6167444 w 8074110"/>
              <a:gd name="connsiteY597" fmla="*/ 376190 h 7505871"/>
              <a:gd name="connsiteX598" fmla="*/ 6792161 w 8074110"/>
              <a:gd name="connsiteY598" fmla="*/ 69637 h 7505871"/>
              <a:gd name="connsiteX599" fmla="*/ 6830299 w 8074110"/>
              <a:gd name="connsiteY599" fmla="*/ 401 h 7505871"/>
              <a:gd name="connsiteX600" fmla="*/ 6773582 w 8074110"/>
              <a:gd name="connsiteY600" fmla="*/ 27835 h 7505871"/>
              <a:gd name="connsiteX601" fmla="*/ 6302140 w 8074110"/>
              <a:gd name="connsiteY601" fmla="*/ 343677 h 7505871"/>
              <a:gd name="connsiteX602" fmla="*/ 6071452 w 8074110"/>
              <a:gd name="connsiteY602" fmla="*/ 304197 h 7505871"/>
              <a:gd name="connsiteX603" fmla="*/ 5949915 w 8074110"/>
              <a:gd name="connsiteY603" fmla="*/ 212850 h 7505871"/>
              <a:gd name="connsiteX604" fmla="*/ 5809025 w 8074110"/>
              <a:gd name="connsiteY604" fmla="*/ 105247 h 7505871"/>
              <a:gd name="connsiteX605" fmla="*/ 6016489 w 8074110"/>
              <a:gd name="connsiteY605" fmla="*/ 8481 h 7505871"/>
              <a:gd name="connsiteX606" fmla="*/ 6001007 w 8074110"/>
              <a:gd name="connsiteY606" fmla="*/ 3061 h 7505871"/>
              <a:gd name="connsiteX607" fmla="*/ 5795091 w 8074110"/>
              <a:gd name="connsiteY607" fmla="*/ 51058 h 7505871"/>
              <a:gd name="connsiteX608" fmla="*/ 5725418 w 8074110"/>
              <a:gd name="connsiteY608" fmla="*/ 40219 h 7505871"/>
              <a:gd name="connsiteX609" fmla="*/ 5613945 w 8074110"/>
              <a:gd name="connsiteY609" fmla="*/ 8481 h 7505871"/>
              <a:gd name="connsiteX610" fmla="*/ 5681293 w 8074110"/>
              <a:gd name="connsiteY610" fmla="*/ 62670 h 7505871"/>
              <a:gd name="connsiteX611" fmla="*/ 5692905 w 8074110"/>
              <a:gd name="connsiteY611" fmla="*/ 126148 h 7505871"/>
              <a:gd name="connsiteX612" fmla="*/ 5659619 w 8074110"/>
              <a:gd name="connsiteY612" fmla="*/ 178787 h 7505871"/>
              <a:gd name="connsiteX613" fmla="*/ 5438219 w 8074110"/>
              <a:gd name="connsiteY613" fmla="*/ 396318 h 7505871"/>
              <a:gd name="connsiteX614" fmla="*/ 5299651 w 8074110"/>
              <a:gd name="connsiteY614" fmla="*/ 465989 h 7505871"/>
              <a:gd name="connsiteX615" fmla="*/ 5051157 w 8074110"/>
              <a:gd name="connsiteY615" fmla="*/ 501599 h 7505871"/>
              <a:gd name="connsiteX616" fmla="*/ 5017869 w 8074110"/>
              <a:gd name="connsiteY616" fmla="*/ 498502 h 7505871"/>
              <a:gd name="connsiteX617" fmla="*/ 4896331 w 8074110"/>
              <a:gd name="connsiteY617" fmla="*/ 483020 h 7505871"/>
              <a:gd name="connsiteX618" fmla="*/ 5006257 w 8074110"/>
              <a:gd name="connsiteY618" fmla="*/ 368448 h 7505871"/>
              <a:gd name="connsiteX619" fmla="*/ 5178888 w 8074110"/>
              <a:gd name="connsiteY619" fmla="*/ 35574 h 7505871"/>
              <a:gd name="connsiteX620" fmla="*/ 5148697 w 8074110"/>
              <a:gd name="connsiteY620" fmla="*/ 4611 h 7505871"/>
              <a:gd name="connsiteX621" fmla="*/ 5130119 w 8074110"/>
              <a:gd name="connsiteY621" fmla="*/ 33252 h 7505871"/>
              <a:gd name="connsiteX622" fmla="*/ 4968327 w 8074110"/>
              <a:gd name="connsiteY622" fmla="*/ 335162 h 7505871"/>
              <a:gd name="connsiteX623" fmla="*/ 4842143 w 8074110"/>
              <a:gd name="connsiteY623" fmla="*/ 457472 h 7505871"/>
              <a:gd name="connsiteX624" fmla="*/ 4792601 w 8074110"/>
              <a:gd name="connsiteY624" fmla="*/ 475278 h 7505871"/>
              <a:gd name="connsiteX625" fmla="*/ 4347477 w 8074110"/>
              <a:gd name="connsiteY625" fmla="*/ 432701 h 7505871"/>
              <a:gd name="connsiteX626" fmla="*/ 4253811 w 8074110"/>
              <a:gd name="connsiteY626" fmla="*/ 421089 h 7505871"/>
              <a:gd name="connsiteX627" fmla="*/ 4693512 w 8074110"/>
              <a:gd name="connsiteY627" fmla="*/ 8481 h 7505871"/>
              <a:gd name="connsiteX628" fmla="*/ 4611455 w 8074110"/>
              <a:gd name="connsiteY628" fmla="*/ 22415 h 7505871"/>
              <a:gd name="connsiteX629" fmla="*/ 4196524 w 8074110"/>
              <a:gd name="connsiteY629" fmla="*/ 402510 h 7505871"/>
              <a:gd name="connsiteX630" fmla="*/ 4148530 w 8074110"/>
              <a:gd name="connsiteY630" fmla="*/ 417219 h 7505871"/>
              <a:gd name="connsiteX631" fmla="*/ 3828041 w 8074110"/>
              <a:gd name="connsiteY631" fmla="*/ 393221 h 7505871"/>
              <a:gd name="connsiteX632" fmla="*/ 3665477 w 8074110"/>
              <a:gd name="connsiteY632" fmla="*/ 380834 h 7505871"/>
              <a:gd name="connsiteX633" fmla="*/ 3924032 w 8074110"/>
              <a:gd name="connsiteY633" fmla="*/ 10028 h 7505871"/>
              <a:gd name="connsiteX634" fmla="*/ 3841203 w 8074110"/>
              <a:gd name="connsiteY634" fmla="*/ 46414 h 7505871"/>
              <a:gd name="connsiteX635" fmla="*/ 3613610 w 8074110"/>
              <a:gd name="connsiteY635" fmla="*/ 359933 h 7505871"/>
              <a:gd name="connsiteX636" fmla="*/ 3573355 w 8074110"/>
              <a:gd name="connsiteY636" fmla="*/ 376190 h 7505871"/>
              <a:gd name="connsiteX637" fmla="*/ 2866581 w 8074110"/>
              <a:gd name="connsiteY637" fmla="*/ 318906 h 7505871"/>
              <a:gd name="connsiteX638" fmla="*/ 2819359 w 8074110"/>
              <a:gd name="connsiteY638" fmla="*/ 301874 h 7505871"/>
              <a:gd name="connsiteX639" fmla="*/ 2984246 w 8074110"/>
              <a:gd name="connsiteY639" fmla="*/ 10028 h 7505871"/>
              <a:gd name="connsiteX640" fmla="*/ 2922318 w 8074110"/>
              <a:gd name="connsiteY640" fmla="*/ 39446 h 7505871"/>
              <a:gd name="connsiteX641" fmla="*/ 2779879 w 8074110"/>
              <a:gd name="connsiteY641" fmla="*/ 285618 h 7505871"/>
              <a:gd name="connsiteX642" fmla="*/ 2736527 w 8074110"/>
              <a:gd name="connsiteY642" fmla="*/ 306519 h 7505871"/>
              <a:gd name="connsiteX643" fmla="*/ 2190770 w 8074110"/>
              <a:gd name="connsiteY643" fmla="*/ 240718 h 7505871"/>
              <a:gd name="connsiteX644" fmla="*/ 2157482 w 8074110"/>
              <a:gd name="connsiteY644" fmla="*/ 207430 h 7505871"/>
              <a:gd name="connsiteX645" fmla="*/ 2173739 w 8074110"/>
              <a:gd name="connsiteY645" fmla="*/ 124598 h 7505871"/>
              <a:gd name="connsiteX646" fmla="*/ 2247281 w 8074110"/>
              <a:gd name="connsiteY646" fmla="*/ 8481 h 7505871"/>
              <a:gd name="connsiteX647" fmla="*/ 2202382 w 8074110"/>
              <a:gd name="connsiteY647" fmla="*/ 13126 h 7505871"/>
              <a:gd name="connsiteX648" fmla="*/ 2109488 w 8074110"/>
              <a:gd name="connsiteY648" fmla="*/ 196594 h 7505871"/>
              <a:gd name="connsiteX649" fmla="*/ 2073878 w 8074110"/>
              <a:gd name="connsiteY649" fmla="*/ 223687 h 7505871"/>
              <a:gd name="connsiteX650" fmla="*/ 1782807 w 8074110"/>
              <a:gd name="connsiteY650" fmla="*/ 178015 h 7505871"/>
              <a:gd name="connsiteX651" fmla="*/ 1743327 w 8074110"/>
              <a:gd name="connsiteY651" fmla="*/ 94408 h 7505871"/>
              <a:gd name="connsiteX652" fmla="*/ 1789774 w 8074110"/>
              <a:gd name="connsiteY652" fmla="*/ 10803 h 7505871"/>
              <a:gd name="connsiteX653" fmla="*/ 1709266 w 8074110"/>
              <a:gd name="connsiteY653" fmla="*/ 48736 h 7505871"/>
              <a:gd name="connsiteX654" fmla="*/ 1667462 w 8074110"/>
              <a:gd name="connsiteY654" fmla="*/ 127696 h 7505871"/>
              <a:gd name="connsiteX655" fmla="*/ 1618692 w 8074110"/>
              <a:gd name="connsiteY655" fmla="*/ 152469 h 7505871"/>
              <a:gd name="connsiteX656" fmla="*/ 853860 w 8074110"/>
              <a:gd name="connsiteY656" fmla="*/ 29382 h 7505871"/>
              <a:gd name="connsiteX657" fmla="*/ 474537 w 8074110"/>
              <a:gd name="connsiteY657" fmla="*/ 9256 h 7505871"/>
              <a:gd name="connsiteX658" fmla="*/ 493891 w 8074110"/>
              <a:gd name="connsiteY658" fmla="*/ 12351 h 7505871"/>
              <a:gd name="connsiteX659" fmla="*/ 733870 w 8074110"/>
              <a:gd name="connsiteY659" fmla="*/ 40994 h 7505871"/>
              <a:gd name="connsiteX660" fmla="*/ 1561409 w 8074110"/>
              <a:gd name="connsiteY660" fmla="*/ 171820 h 7505871"/>
              <a:gd name="connsiteX661" fmla="*/ 1631854 w 8074110"/>
              <a:gd name="connsiteY661" fmla="*/ 187304 h 7505871"/>
              <a:gd name="connsiteX662" fmla="*/ 1772742 w 8074110"/>
              <a:gd name="connsiteY662" fmla="*/ 322001 h 7505871"/>
              <a:gd name="connsiteX663" fmla="*/ 1567601 w 8074110"/>
              <a:gd name="connsiteY663" fmla="*/ 346774 h 7505871"/>
              <a:gd name="connsiteX664" fmla="*/ 1264918 w 8074110"/>
              <a:gd name="connsiteY664" fmla="*/ 319678 h 7505871"/>
              <a:gd name="connsiteX665" fmla="*/ 966880 w 8074110"/>
              <a:gd name="connsiteY665" fmla="*/ 322776 h 7505871"/>
              <a:gd name="connsiteX666" fmla="*/ 839151 w 8074110"/>
              <a:gd name="connsiteY666" fmla="*/ 293357 h 7505871"/>
              <a:gd name="connsiteX667" fmla="*/ 116893 w 8074110"/>
              <a:gd name="connsiteY667" fmla="*/ 13126 h 7505871"/>
              <a:gd name="connsiteX668" fmla="*/ 0 w 8074110"/>
              <a:gd name="connsiteY668" fmla="*/ 6159 h 7505871"/>
              <a:gd name="connsiteX669" fmla="*/ 30191 w 8074110"/>
              <a:gd name="connsiteY669" fmla="*/ 27060 h 7505871"/>
              <a:gd name="connsiteX670" fmla="*/ 863149 w 8074110"/>
              <a:gd name="connsiteY670" fmla="*/ 349096 h 7505871"/>
              <a:gd name="connsiteX671" fmla="*/ 2691628 w 8074110"/>
              <a:gd name="connsiteY671" fmla="*/ 1437513 h 7505871"/>
              <a:gd name="connsiteX672" fmla="*/ 3149135 w 8074110"/>
              <a:gd name="connsiteY672" fmla="*/ 1826898 h 7505871"/>
              <a:gd name="connsiteX673" fmla="*/ 3180873 w 8074110"/>
              <a:gd name="connsiteY673" fmla="*/ 1850896 h 7505871"/>
              <a:gd name="connsiteX674" fmla="*/ 3685603 w 8074110"/>
              <a:gd name="connsiteY674" fmla="*/ 2128807 h 7505871"/>
              <a:gd name="connsiteX675" fmla="*/ 4074212 w 8074110"/>
              <a:gd name="connsiteY675" fmla="*/ 2380398 h 7505871"/>
              <a:gd name="connsiteX676" fmla="*/ 4482176 w 8074110"/>
              <a:gd name="connsiteY676" fmla="*/ 2882804 h 7505871"/>
              <a:gd name="connsiteX677" fmla="*/ 4615325 w 8074110"/>
              <a:gd name="connsiteY677" fmla="*/ 3032983 h 7505871"/>
              <a:gd name="connsiteX678" fmla="*/ 4938909 w 8074110"/>
              <a:gd name="connsiteY678" fmla="*/ 3311666 h 7505871"/>
              <a:gd name="connsiteX679" fmla="*/ 5464539 w 8074110"/>
              <a:gd name="connsiteY679" fmla="*/ 3821815 h 7505871"/>
              <a:gd name="connsiteX680" fmla="*/ 5862439 w 8074110"/>
              <a:gd name="connsiteY680" fmla="*/ 4371442 h 7505871"/>
              <a:gd name="connsiteX681" fmla="*/ 5925142 w 8074110"/>
              <a:gd name="connsiteY681" fmla="*/ 4423309 h 7505871"/>
              <a:gd name="connsiteX682" fmla="*/ 5960752 w 8074110"/>
              <a:gd name="connsiteY682" fmla="*/ 4439565 h 7505871"/>
              <a:gd name="connsiteX683" fmla="*/ 6221633 w 8074110"/>
              <a:gd name="connsiteY683" fmla="*/ 4609099 h 7505871"/>
              <a:gd name="connsiteX684" fmla="*/ 6602500 w 8074110"/>
              <a:gd name="connsiteY684" fmla="*/ 4887784 h 7505871"/>
              <a:gd name="connsiteX685" fmla="*/ 7161419 w 8074110"/>
              <a:gd name="connsiteY685" fmla="*/ 5593785 h 7505871"/>
              <a:gd name="connsiteX686" fmla="*/ 7807037 w 8074110"/>
              <a:gd name="connsiteY686" fmla="*/ 6708523 h 7505871"/>
              <a:gd name="connsiteX687" fmla="*/ 7824068 w 8074110"/>
              <a:gd name="connsiteY687" fmla="*/ 6754970 h 7505871"/>
              <a:gd name="connsiteX688" fmla="*/ 7999795 w 8074110"/>
              <a:gd name="connsiteY688" fmla="*/ 7317758 h 7505871"/>
              <a:gd name="connsiteX689" fmla="*/ 8071787 w 8074110"/>
              <a:gd name="connsiteY689" fmla="*/ 7505871 h 7505871"/>
              <a:gd name="connsiteX690" fmla="*/ 8071787 w 8074110"/>
              <a:gd name="connsiteY690" fmla="*/ 7399815 h 7505871"/>
              <a:gd name="connsiteX691" fmla="*/ 7950250 w 8074110"/>
              <a:gd name="connsiteY691" fmla="*/ 7039849 h 7505871"/>
              <a:gd name="connsiteX692" fmla="*/ 7865096 w 8074110"/>
              <a:gd name="connsiteY692" fmla="*/ 6744905 h 7505871"/>
              <a:gd name="connsiteX693" fmla="*/ 7863548 w 8074110"/>
              <a:gd name="connsiteY693" fmla="*/ 6706200 h 7505871"/>
              <a:gd name="connsiteX694" fmla="*/ 8043144 w 8074110"/>
              <a:gd name="connsiteY694" fmla="*/ 6277336 h 7505871"/>
              <a:gd name="connsiteX695" fmla="*/ 8072562 w 8074110"/>
              <a:gd name="connsiteY695" fmla="*/ 6272691 h 7505871"/>
              <a:gd name="connsiteX696" fmla="*/ 8072562 w 8074110"/>
              <a:gd name="connsiteY696" fmla="*/ 6153476 h 7505871"/>
              <a:gd name="connsiteX697" fmla="*/ 8052434 w 8074110"/>
              <a:gd name="connsiteY697" fmla="*/ 6144959 h 7505871"/>
              <a:gd name="connsiteX698" fmla="*/ 7593379 w 8074110"/>
              <a:gd name="connsiteY698" fmla="*/ 5359998 h 7505871"/>
              <a:gd name="connsiteX699" fmla="*/ 7591831 w 8074110"/>
              <a:gd name="connsiteY699" fmla="*/ 5353806 h 7505871"/>
              <a:gd name="connsiteX700" fmla="*/ 8052434 w 8074110"/>
              <a:gd name="connsiteY700" fmla="*/ 5624748 h 7505871"/>
              <a:gd name="connsiteX701" fmla="*/ 8072562 w 8074110"/>
              <a:gd name="connsiteY701" fmla="*/ 5650297 h 7505871"/>
              <a:gd name="connsiteX702" fmla="*/ 8072562 w 8074110"/>
              <a:gd name="connsiteY702" fmla="*/ 5564367 h 7505871"/>
              <a:gd name="connsiteX703" fmla="*/ 8059401 w 8074110"/>
              <a:gd name="connsiteY703" fmla="*/ 5555078 h 7505871"/>
              <a:gd name="connsiteX704" fmla="*/ 7759043 w 8074110"/>
              <a:gd name="connsiteY704" fmla="*/ 5365418 h 7505871"/>
              <a:gd name="connsiteX705" fmla="*/ 7623569 w 8074110"/>
              <a:gd name="connsiteY705" fmla="*/ 5314326 h 7505871"/>
              <a:gd name="connsiteX706" fmla="*/ 7605765 w 8074110"/>
              <a:gd name="connsiteY706" fmla="*/ 5269426 h 7505871"/>
              <a:gd name="connsiteX707" fmla="*/ 7917737 w 8074110"/>
              <a:gd name="connsiteY707" fmla="*/ 4875397 h 7505871"/>
              <a:gd name="connsiteX708" fmla="*/ 8072562 w 8074110"/>
              <a:gd name="connsiteY708" fmla="*/ 4774761 h 7505871"/>
              <a:gd name="connsiteX709" fmla="*/ 8072562 w 8074110"/>
              <a:gd name="connsiteY709" fmla="*/ 4715155 h 7505871"/>
              <a:gd name="connsiteX710" fmla="*/ 7588734 w 8074110"/>
              <a:gd name="connsiteY710" fmla="*/ 5193561 h 7505871"/>
              <a:gd name="connsiteX711" fmla="*/ 7574027 w 8074110"/>
              <a:gd name="connsiteY711" fmla="*/ 5226849 h 7505871"/>
              <a:gd name="connsiteX712" fmla="*/ 7567060 w 8074110"/>
              <a:gd name="connsiteY712" fmla="*/ 5232269 h 7505871"/>
              <a:gd name="connsiteX713" fmla="*/ 7550804 w 8074110"/>
              <a:gd name="connsiteY713" fmla="*/ 5128536 h 7505871"/>
              <a:gd name="connsiteX714" fmla="*/ 7476486 w 8074110"/>
              <a:gd name="connsiteY714" fmla="*/ 4561102 h 7505871"/>
              <a:gd name="connsiteX715" fmla="*/ 7512871 w 8074110"/>
              <a:gd name="connsiteY715" fmla="*/ 4526267 h 7505871"/>
              <a:gd name="connsiteX716" fmla="*/ 7744334 w 8074110"/>
              <a:gd name="connsiteY716" fmla="*/ 4535557 h 7505871"/>
              <a:gd name="connsiteX717" fmla="*/ 8072562 w 8074110"/>
              <a:gd name="connsiteY717" fmla="*/ 4622258 h 7505871"/>
              <a:gd name="connsiteX718" fmla="*/ 8072562 w 8074110"/>
              <a:gd name="connsiteY718" fmla="*/ 4568844 h 7505871"/>
              <a:gd name="connsiteX719" fmla="*/ 7770654 w 8074110"/>
              <a:gd name="connsiteY719" fmla="*/ 4499174 h 7505871"/>
              <a:gd name="connsiteX720" fmla="*/ 7519838 w 8074110"/>
              <a:gd name="connsiteY720" fmla="*/ 4483690 h 7505871"/>
              <a:gd name="connsiteX721" fmla="*/ 7461005 w 8074110"/>
              <a:gd name="connsiteY721" fmla="*/ 4427179 h 7505871"/>
              <a:gd name="connsiteX722" fmla="*/ 7389784 w 8074110"/>
              <a:gd name="connsiteY722" fmla="*/ 3848909 h 7505871"/>
              <a:gd name="connsiteX723" fmla="*/ 7420750 w 8074110"/>
              <a:gd name="connsiteY723" fmla="*/ 3808654 h 7505871"/>
              <a:gd name="connsiteX724" fmla="*/ 7762912 w 8074110"/>
              <a:gd name="connsiteY724" fmla="*/ 3749823 h 7505871"/>
              <a:gd name="connsiteX725" fmla="*/ 8072562 w 8074110"/>
              <a:gd name="connsiteY725" fmla="*/ 3759884 h 7505871"/>
              <a:gd name="connsiteX726" fmla="*/ 8072562 w 8074110"/>
              <a:gd name="connsiteY726" fmla="*/ 3713438 h 7505871"/>
              <a:gd name="connsiteX727" fmla="*/ 7848067 w 8074110"/>
              <a:gd name="connsiteY727" fmla="*/ 3704924 h 7505871"/>
              <a:gd name="connsiteX728" fmla="*/ 7498162 w 8074110"/>
              <a:gd name="connsiteY728" fmla="*/ 3756790 h 7505871"/>
              <a:gd name="connsiteX729" fmla="*/ 7406041 w 8074110"/>
              <a:gd name="connsiteY729" fmla="*/ 3768402 h 7505871"/>
              <a:gd name="connsiteX730" fmla="*/ 7376625 w 8074110"/>
              <a:gd name="connsiteY730" fmla="*/ 3743628 h 7505871"/>
              <a:gd name="connsiteX731" fmla="*/ 7317791 w 8074110"/>
              <a:gd name="connsiteY731" fmla="*/ 3277606 h 7505871"/>
              <a:gd name="connsiteX732" fmla="*/ 7329403 w 8074110"/>
              <a:gd name="connsiteY732" fmla="*/ 3245093 h 7505871"/>
              <a:gd name="connsiteX733" fmla="*/ 7556221 w 8074110"/>
              <a:gd name="connsiteY733" fmla="*/ 3145229 h 7505871"/>
              <a:gd name="connsiteX734" fmla="*/ 8072562 w 8074110"/>
              <a:gd name="connsiteY734" fmla="*/ 3045368 h 7505871"/>
              <a:gd name="connsiteX735" fmla="*/ 8072562 w 8074110"/>
              <a:gd name="connsiteY735" fmla="*/ 3005888 h 7505871"/>
              <a:gd name="connsiteX736" fmla="*/ 7445521 w 8074110"/>
              <a:gd name="connsiteY736" fmla="*/ 3144457 h 7505871"/>
              <a:gd name="connsiteX737" fmla="*/ 7328628 w 8074110"/>
              <a:gd name="connsiteY737" fmla="*/ 3199420 h 7505871"/>
              <a:gd name="connsiteX738" fmla="*/ 7304630 w 8074110"/>
              <a:gd name="connsiteY738" fmla="*/ 3186259 h 7505871"/>
              <a:gd name="connsiteX739" fmla="*/ 7258183 w 8074110"/>
              <a:gd name="connsiteY739" fmla="*/ 2868867 h 7505871"/>
              <a:gd name="connsiteX740" fmla="*/ 7267472 w 8074110"/>
              <a:gd name="connsiteY740" fmla="*/ 2846419 h 7505871"/>
              <a:gd name="connsiteX741" fmla="*/ 7736592 w 8074110"/>
              <a:gd name="connsiteY741" fmla="*/ 2501935 h 7505871"/>
              <a:gd name="connsiteX742" fmla="*/ 8072562 w 8074110"/>
              <a:gd name="connsiteY742" fmla="*/ 2323111 h 7505871"/>
              <a:gd name="connsiteX743" fmla="*/ 8072562 w 8074110"/>
              <a:gd name="connsiteY743" fmla="*/ 2263504 h 7505871"/>
              <a:gd name="connsiteX744" fmla="*/ 7247346 w 8074110"/>
              <a:gd name="connsiteY744" fmla="*/ 2789134 h 7505871"/>
              <a:gd name="connsiteX745" fmla="*/ 7204769 w 8074110"/>
              <a:gd name="connsiteY745" fmla="*/ 2536769 h 7505871"/>
              <a:gd name="connsiteX746" fmla="*/ 7194707 w 8074110"/>
              <a:gd name="connsiteY746" fmla="*/ 2481808 h 7505871"/>
              <a:gd name="connsiteX747" fmla="*/ 7218703 w 8074110"/>
              <a:gd name="connsiteY747" fmla="*/ 2341689 h 7505871"/>
              <a:gd name="connsiteX748" fmla="*/ 7498162 w 8074110"/>
              <a:gd name="connsiteY748" fmla="*/ 2079261 h 7505871"/>
              <a:gd name="connsiteX749" fmla="*/ 7934769 w 8074110"/>
              <a:gd name="connsiteY749" fmla="*/ 1906633 h 7505871"/>
              <a:gd name="connsiteX750" fmla="*/ 7950250 w 8074110"/>
              <a:gd name="connsiteY750" fmla="*/ 1901988 h 7505871"/>
              <a:gd name="connsiteX751" fmla="*/ 8072562 w 8074110"/>
              <a:gd name="connsiteY751" fmla="*/ 1913600 h 7505871"/>
              <a:gd name="connsiteX752" fmla="*/ 8072562 w 8074110"/>
              <a:gd name="connsiteY752" fmla="*/ 1860961 h 7505871"/>
              <a:gd name="connsiteX753" fmla="*/ 7922382 w 8074110"/>
              <a:gd name="connsiteY753" fmla="*/ 1541246 h 7505871"/>
              <a:gd name="connsiteX754" fmla="*/ 8023793 w 8074110"/>
              <a:gd name="connsiteY754" fmla="*/ 1045033 h 7505871"/>
              <a:gd name="connsiteX755" fmla="*/ 8072562 w 8074110"/>
              <a:gd name="connsiteY755" fmla="*/ 933558 h 7505871"/>
              <a:gd name="connsiteX756" fmla="*/ 8072562 w 8074110"/>
              <a:gd name="connsiteY756" fmla="*/ 834472 h 7505871"/>
              <a:gd name="connsiteX757" fmla="*/ 8057853 w 8074110"/>
              <a:gd name="connsiteY757" fmla="*/ 850729 h 7505871"/>
              <a:gd name="connsiteX758" fmla="*/ 7875935 w 8074110"/>
              <a:gd name="connsiteY758" fmla="*/ 1487832 h 7505871"/>
              <a:gd name="connsiteX759" fmla="*/ 7917737 w 8074110"/>
              <a:gd name="connsiteY759" fmla="*/ 1746388 h 7505871"/>
              <a:gd name="connsiteX760" fmla="*/ 7834133 w 8074110"/>
              <a:gd name="connsiteY760" fmla="*/ 1685234 h 7505871"/>
              <a:gd name="connsiteX761" fmla="*/ 7668469 w 8074110"/>
              <a:gd name="connsiteY761" fmla="*/ 1563695 h 7505871"/>
              <a:gd name="connsiteX762" fmla="*/ 7553899 w 8074110"/>
              <a:gd name="connsiteY762" fmla="*/ 1286560 h 7505871"/>
              <a:gd name="connsiteX763" fmla="*/ 7736592 w 8074110"/>
              <a:gd name="connsiteY763" fmla="*/ 785700 h 7505871"/>
              <a:gd name="connsiteX764" fmla="*/ 7778394 w 8074110"/>
              <a:gd name="connsiteY764" fmla="*/ 759382 h 7505871"/>
              <a:gd name="connsiteX765" fmla="*/ 8041597 w 8074110"/>
              <a:gd name="connsiteY765" fmla="*/ 728417 h 7505871"/>
              <a:gd name="connsiteX766" fmla="*/ 8074110 w 8074110"/>
              <a:gd name="connsiteY766" fmla="*/ 722222 h 7505871"/>
              <a:gd name="connsiteX767" fmla="*/ 8074110 w 8074110"/>
              <a:gd name="connsiteY767" fmla="*/ 688937 h 7505871"/>
              <a:gd name="connsiteX768" fmla="*/ 7787683 w 8074110"/>
              <a:gd name="connsiteY768" fmla="*/ 719127 h 7505871"/>
              <a:gd name="connsiteX769" fmla="*/ 7550029 w 8074110"/>
              <a:gd name="connsiteY769" fmla="*/ 603007 h 7505871"/>
              <a:gd name="connsiteX770" fmla="*/ 7534545 w 8074110"/>
              <a:gd name="connsiteY770" fmla="*/ 359158 h 7505871"/>
              <a:gd name="connsiteX771" fmla="*/ 7626666 w 8074110"/>
              <a:gd name="connsiteY771" fmla="*/ 251555 h 7505871"/>
              <a:gd name="connsiteX772" fmla="*/ 7819424 w 8074110"/>
              <a:gd name="connsiteY772" fmla="*/ 127696 h 7505871"/>
              <a:gd name="connsiteX773" fmla="*/ 7926252 w 8074110"/>
              <a:gd name="connsiteY773" fmla="*/ 76604 h 7505871"/>
              <a:gd name="connsiteX774" fmla="*/ 8074110 w 8074110"/>
              <a:gd name="connsiteY774" fmla="*/ 636295 h 7505871"/>
              <a:gd name="connsiteX775" fmla="*/ 8074110 w 8074110"/>
              <a:gd name="connsiteY775" fmla="*/ 589848 h 7505871"/>
              <a:gd name="connsiteX776" fmla="*/ 8012954 w 8074110"/>
              <a:gd name="connsiteY776" fmla="*/ 46414 h 7505871"/>
              <a:gd name="connsiteX777" fmla="*/ 8071012 w 8074110"/>
              <a:gd name="connsiteY777" fmla="*/ 11578 h 7505871"/>
              <a:gd name="connsiteX778" fmla="*/ 8071012 w 8074110"/>
              <a:gd name="connsiteY778" fmla="*/ 4611 h 7505871"/>
              <a:gd name="connsiteX779" fmla="*/ 7829488 w 8074110"/>
              <a:gd name="connsiteY779" fmla="*/ 4611 h 7505871"/>
              <a:gd name="connsiteX780" fmla="*/ 7829488 w 8074110"/>
              <a:gd name="connsiteY780" fmla="*/ 10028 h 7505871"/>
              <a:gd name="connsiteX781" fmla="*/ 7950250 w 8074110"/>
              <a:gd name="connsiteY781" fmla="*/ 17770 h 7505871"/>
              <a:gd name="connsiteX782" fmla="*/ 7735817 w 8074110"/>
              <a:gd name="connsiteY782" fmla="*/ 131568 h 7505871"/>
              <a:gd name="connsiteX783" fmla="*/ 7637503 w 8074110"/>
              <a:gd name="connsiteY783" fmla="*/ 166403 h 7505871"/>
              <a:gd name="connsiteX784" fmla="*/ 6933826 w 8074110"/>
              <a:gd name="connsiteY784" fmla="*/ 19318 h 7505871"/>
              <a:gd name="connsiteX785" fmla="*/ 6868026 w 8074110"/>
              <a:gd name="connsiteY785" fmla="*/ 8481 h 7505871"/>
              <a:gd name="connsiteX786" fmla="*/ 7534545 w 8074110"/>
              <a:gd name="connsiteY786" fmla="*/ 226009 h 7505871"/>
              <a:gd name="connsiteX787" fmla="*/ 7524483 w 8074110"/>
              <a:gd name="connsiteY787" fmla="*/ 237621 h 7505871"/>
              <a:gd name="connsiteX788" fmla="*/ 7244249 w 8074110"/>
              <a:gd name="connsiteY788" fmla="*/ 413347 h 7505871"/>
              <a:gd name="connsiteX789" fmla="*/ 7223348 w 8074110"/>
              <a:gd name="connsiteY789" fmla="*/ 421864 h 7505871"/>
              <a:gd name="connsiteX790" fmla="*/ 6830868 w 8074110"/>
              <a:gd name="connsiteY790" fmla="*/ 303422 h 7505871"/>
              <a:gd name="connsiteX791" fmla="*/ 6813837 w 8074110"/>
              <a:gd name="connsiteY791" fmla="*/ 261619 h 7505871"/>
              <a:gd name="connsiteX792" fmla="*/ 6854092 w 8074110"/>
              <a:gd name="connsiteY792" fmla="*/ 26285 h 7505871"/>
              <a:gd name="connsiteX793" fmla="*/ 6850222 w 8074110"/>
              <a:gd name="connsiteY793" fmla="*/ 3836 h 7505871"/>
              <a:gd name="connsiteX794" fmla="*/ 6830299 w 8074110"/>
              <a:gd name="connsiteY794"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805900 w 8074110"/>
              <a:gd name="connsiteY553" fmla="*/ 695324 h 7505871"/>
              <a:gd name="connsiteX554" fmla="*/ 2751236 w 8074110"/>
              <a:gd name="connsiteY554" fmla="*/ 721450 h 7505871"/>
              <a:gd name="connsiteX555" fmla="*/ 2216316 w 8074110"/>
              <a:gd name="connsiteY555" fmla="*/ 277101 h 7505871"/>
              <a:gd name="connsiteX556" fmla="*/ 7517516 w 8074110"/>
              <a:gd name="connsiteY556" fmla="*/ 277101 h 7505871"/>
              <a:gd name="connsiteX557" fmla="*/ 7651440 w 8074110"/>
              <a:gd name="connsiteY557" fmla="*/ 726094 h 7505871"/>
              <a:gd name="connsiteX558" fmla="*/ 7406816 w 8074110"/>
              <a:gd name="connsiteY558" fmla="*/ 760155 h 7505871"/>
              <a:gd name="connsiteX559" fmla="*/ 7295343 w 8074110"/>
              <a:gd name="connsiteY559" fmla="*/ 776411 h 7505871"/>
              <a:gd name="connsiteX560" fmla="*/ 7250443 w 8074110"/>
              <a:gd name="connsiteY560" fmla="*/ 758607 h 7505871"/>
              <a:gd name="connsiteX561" fmla="*/ 7202446 w 8074110"/>
              <a:gd name="connsiteY561" fmla="*/ 573592 h 7505871"/>
              <a:gd name="connsiteX562" fmla="*/ 7277537 w 8074110"/>
              <a:gd name="connsiteY562" fmla="*/ 427281 h 7505871"/>
              <a:gd name="connsiteX563" fmla="*/ 7493517 w 8074110"/>
              <a:gd name="connsiteY563" fmla="*/ 286390 h 7505871"/>
              <a:gd name="connsiteX564" fmla="*/ 7517516 w 8074110"/>
              <a:gd name="connsiteY564" fmla="*/ 277101 h 7505871"/>
              <a:gd name="connsiteX565" fmla="*/ 1725523 w 8074110"/>
              <a:gd name="connsiteY565" fmla="*/ 200464 h 7505871"/>
              <a:gd name="connsiteX566" fmla="*/ 1922923 w 8074110"/>
              <a:gd name="connsiteY566" fmla="*/ 231429 h 7505871"/>
              <a:gd name="connsiteX567" fmla="*/ 2086264 w 8074110"/>
              <a:gd name="connsiteY567" fmla="*/ 256200 h 7505871"/>
              <a:gd name="connsiteX568" fmla="*/ 2138131 w 8074110"/>
              <a:gd name="connsiteY568" fmla="*/ 284843 h 7505871"/>
              <a:gd name="connsiteX569" fmla="*/ 2200834 w 8074110"/>
              <a:gd name="connsiteY569" fmla="*/ 338257 h 7505871"/>
              <a:gd name="connsiteX570" fmla="*/ 2728013 w 8074110"/>
              <a:gd name="connsiteY570" fmla="*/ 774864 h 7505871"/>
              <a:gd name="connsiteX571" fmla="*/ 2820132 w 8074110"/>
              <a:gd name="connsiteY571" fmla="*/ 871630 h 7505871"/>
              <a:gd name="connsiteX572" fmla="*/ 3416208 w 8074110"/>
              <a:gd name="connsiteY572" fmla="*/ 1705361 h 7505871"/>
              <a:gd name="connsiteX573" fmla="*/ 3403821 w 8074110"/>
              <a:gd name="connsiteY573" fmla="*/ 1733229 h 7505871"/>
              <a:gd name="connsiteX574" fmla="*/ 3220356 w 8074110"/>
              <a:gd name="connsiteY574" fmla="*/ 1788965 h 7505871"/>
              <a:gd name="connsiteX575" fmla="*/ 3183971 w 8074110"/>
              <a:gd name="connsiteY575" fmla="*/ 1778128 h 7505871"/>
              <a:gd name="connsiteX576" fmla="*/ 2802328 w 8074110"/>
              <a:gd name="connsiteY576" fmla="*/ 1303589 h 7505871"/>
              <a:gd name="connsiteX577" fmla="*/ 2734980 w 8074110"/>
              <a:gd name="connsiteY577" fmla="*/ 1223082 h 7505871"/>
              <a:gd name="connsiteX578" fmla="*/ 1721651 w 8074110"/>
              <a:gd name="connsiteY578" fmla="*/ 208205 h 7505871"/>
              <a:gd name="connsiteX579" fmla="*/ 1725523 w 8074110"/>
              <a:gd name="connsiteY579" fmla="*/ 200464 h 7505871"/>
              <a:gd name="connsiteX580" fmla="*/ 5759578 w 8074110"/>
              <a:gd name="connsiteY580" fmla="*/ 140662 h 7505871"/>
              <a:gd name="connsiteX581" fmla="*/ 5822184 w 8074110"/>
              <a:gd name="connsiteY581" fmla="*/ 174918 h 7505871"/>
              <a:gd name="connsiteX582" fmla="*/ 6050551 w 8074110"/>
              <a:gd name="connsiteY582" fmla="*/ 345224 h 7505871"/>
              <a:gd name="connsiteX583" fmla="*/ 6064485 w 8074110"/>
              <a:gd name="connsiteY583" fmla="*/ 389351 h 7505871"/>
              <a:gd name="connsiteX584" fmla="*/ 5850827 w 8074110"/>
              <a:gd name="connsiteY584" fmla="*/ 619264 h 7505871"/>
              <a:gd name="connsiteX585" fmla="*/ 5812120 w 8074110"/>
              <a:gd name="connsiteY585" fmla="*/ 623909 h 7505871"/>
              <a:gd name="connsiteX586" fmla="*/ 5306617 w 8074110"/>
              <a:gd name="connsiteY586" fmla="*/ 537981 h 7505871"/>
              <a:gd name="connsiteX587" fmla="*/ 5287266 w 8074110"/>
              <a:gd name="connsiteY587" fmla="*/ 532562 h 7505871"/>
              <a:gd name="connsiteX588" fmla="*/ 5484666 w 8074110"/>
              <a:gd name="connsiteY588" fmla="*/ 433476 h 7505871"/>
              <a:gd name="connsiteX589" fmla="*/ 5716131 w 8074110"/>
              <a:gd name="connsiteY589" fmla="*/ 198141 h 7505871"/>
              <a:gd name="connsiteX590" fmla="*/ 5759578 w 8074110"/>
              <a:gd name="connsiteY590" fmla="*/ 140662 h 7505871"/>
              <a:gd name="connsiteX591" fmla="*/ 6792161 w 8074110"/>
              <a:gd name="connsiteY591" fmla="*/ 69637 h 7505871"/>
              <a:gd name="connsiteX592" fmla="*/ 6756550 w 8074110"/>
              <a:gd name="connsiteY592" fmla="*/ 261619 h 7505871"/>
              <a:gd name="connsiteX593" fmla="*/ 6617984 w 8074110"/>
              <a:gd name="connsiteY593" fmla="*/ 446635 h 7505871"/>
              <a:gd name="connsiteX594" fmla="*/ 6420582 w 8074110"/>
              <a:gd name="connsiteY594" fmla="*/ 545724 h 7505871"/>
              <a:gd name="connsiteX595" fmla="*/ 6386520 w 8074110"/>
              <a:gd name="connsiteY595" fmla="*/ 543401 h 7505871"/>
              <a:gd name="connsiteX596" fmla="*/ 6167444 w 8074110"/>
              <a:gd name="connsiteY596" fmla="*/ 376190 h 7505871"/>
              <a:gd name="connsiteX597" fmla="*/ 6792161 w 8074110"/>
              <a:gd name="connsiteY597" fmla="*/ 69637 h 7505871"/>
              <a:gd name="connsiteX598" fmla="*/ 6830299 w 8074110"/>
              <a:gd name="connsiteY598" fmla="*/ 401 h 7505871"/>
              <a:gd name="connsiteX599" fmla="*/ 6773582 w 8074110"/>
              <a:gd name="connsiteY599" fmla="*/ 27835 h 7505871"/>
              <a:gd name="connsiteX600" fmla="*/ 6302140 w 8074110"/>
              <a:gd name="connsiteY600" fmla="*/ 343677 h 7505871"/>
              <a:gd name="connsiteX601" fmla="*/ 6071452 w 8074110"/>
              <a:gd name="connsiteY601" fmla="*/ 304197 h 7505871"/>
              <a:gd name="connsiteX602" fmla="*/ 5949915 w 8074110"/>
              <a:gd name="connsiteY602" fmla="*/ 212850 h 7505871"/>
              <a:gd name="connsiteX603" fmla="*/ 5809025 w 8074110"/>
              <a:gd name="connsiteY603" fmla="*/ 105247 h 7505871"/>
              <a:gd name="connsiteX604" fmla="*/ 6016489 w 8074110"/>
              <a:gd name="connsiteY604" fmla="*/ 8481 h 7505871"/>
              <a:gd name="connsiteX605" fmla="*/ 6001007 w 8074110"/>
              <a:gd name="connsiteY605" fmla="*/ 3061 h 7505871"/>
              <a:gd name="connsiteX606" fmla="*/ 5795091 w 8074110"/>
              <a:gd name="connsiteY606" fmla="*/ 51058 h 7505871"/>
              <a:gd name="connsiteX607" fmla="*/ 5725418 w 8074110"/>
              <a:gd name="connsiteY607" fmla="*/ 40219 h 7505871"/>
              <a:gd name="connsiteX608" fmla="*/ 5613945 w 8074110"/>
              <a:gd name="connsiteY608" fmla="*/ 8481 h 7505871"/>
              <a:gd name="connsiteX609" fmla="*/ 5681293 w 8074110"/>
              <a:gd name="connsiteY609" fmla="*/ 62670 h 7505871"/>
              <a:gd name="connsiteX610" fmla="*/ 5692905 w 8074110"/>
              <a:gd name="connsiteY610" fmla="*/ 126148 h 7505871"/>
              <a:gd name="connsiteX611" fmla="*/ 5659619 w 8074110"/>
              <a:gd name="connsiteY611" fmla="*/ 178787 h 7505871"/>
              <a:gd name="connsiteX612" fmla="*/ 5438219 w 8074110"/>
              <a:gd name="connsiteY612" fmla="*/ 396318 h 7505871"/>
              <a:gd name="connsiteX613" fmla="*/ 5299651 w 8074110"/>
              <a:gd name="connsiteY613" fmla="*/ 465989 h 7505871"/>
              <a:gd name="connsiteX614" fmla="*/ 5051157 w 8074110"/>
              <a:gd name="connsiteY614" fmla="*/ 501599 h 7505871"/>
              <a:gd name="connsiteX615" fmla="*/ 5017869 w 8074110"/>
              <a:gd name="connsiteY615" fmla="*/ 498502 h 7505871"/>
              <a:gd name="connsiteX616" fmla="*/ 4896331 w 8074110"/>
              <a:gd name="connsiteY616" fmla="*/ 483020 h 7505871"/>
              <a:gd name="connsiteX617" fmla="*/ 5006257 w 8074110"/>
              <a:gd name="connsiteY617" fmla="*/ 368448 h 7505871"/>
              <a:gd name="connsiteX618" fmla="*/ 5178888 w 8074110"/>
              <a:gd name="connsiteY618" fmla="*/ 35574 h 7505871"/>
              <a:gd name="connsiteX619" fmla="*/ 5148697 w 8074110"/>
              <a:gd name="connsiteY619" fmla="*/ 4611 h 7505871"/>
              <a:gd name="connsiteX620" fmla="*/ 5130119 w 8074110"/>
              <a:gd name="connsiteY620" fmla="*/ 33252 h 7505871"/>
              <a:gd name="connsiteX621" fmla="*/ 4968327 w 8074110"/>
              <a:gd name="connsiteY621" fmla="*/ 335162 h 7505871"/>
              <a:gd name="connsiteX622" fmla="*/ 4842143 w 8074110"/>
              <a:gd name="connsiteY622" fmla="*/ 457472 h 7505871"/>
              <a:gd name="connsiteX623" fmla="*/ 4792601 w 8074110"/>
              <a:gd name="connsiteY623" fmla="*/ 475278 h 7505871"/>
              <a:gd name="connsiteX624" fmla="*/ 4347477 w 8074110"/>
              <a:gd name="connsiteY624" fmla="*/ 432701 h 7505871"/>
              <a:gd name="connsiteX625" fmla="*/ 4253811 w 8074110"/>
              <a:gd name="connsiteY625" fmla="*/ 421089 h 7505871"/>
              <a:gd name="connsiteX626" fmla="*/ 4693512 w 8074110"/>
              <a:gd name="connsiteY626" fmla="*/ 8481 h 7505871"/>
              <a:gd name="connsiteX627" fmla="*/ 4611455 w 8074110"/>
              <a:gd name="connsiteY627" fmla="*/ 22415 h 7505871"/>
              <a:gd name="connsiteX628" fmla="*/ 4196524 w 8074110"/>
              <a:gd name="connsiteY628" fmla="*/ 402510 h 7505871"/>
              <a:gd name="connsiteX629" fmla="*/ 4148530 w 8074110"/>
              <a:gd name="connsiteY629" fmla="*/ 417219 h 7505871"/>
              <a:gd name="connsiteX630" fmla="*/ 3828041 w 8074110"/>
              <a:gd name="connsiteY630" fmla="*/ 393221 h 7505871"/>
              <a:gd name="connsiteX631" fmla="*/ 3665477 w 8074110"/>
              <a:gd name="connsiteY631" fmla="*/ 380834 h 7505871"/>
              <a:gd name="connsiteX632" fmla="*/ 3924032 w 8074110"/>
              <a:gd name="connsiteY632" fmla="*/ 10028 h 7505871"/>
              <a:gd name="connsiteX633" fmla="*/ 3841203 w 8074110"/>
              <a:gd name="connsiteY633" fmla="*/ 46414 h 7505871"/>
              <a:gd name="connsiteX634" fmla="*/ 3613610 w 8074110"/>
              <a:gd name="connsiteY634" fmla="*/ 359933 h 7505871"/>
              <a:gd name="connsiteX635" fmla="*/ 3573355 w 8074110"/>
              <a:gd name="connsiteY635" fmla="*/ 376190 h 7505871"/>
              <a:gd name="connsiteX636" fmla="*/ 2866581 w 8074110"/>
              <a:gd name="connsiteY636" fmla="*/ 318906 h 7505871"/>
              <a:gd name="connsiteX637" fmla="*/ 2819359 w 8074110"/>
              <a:gd name="connsiteY637" fmla="*/ 301874 h 7505871"/>
              <a:gd name="connsiteX638" fmla="*/ 2984246 w 8074110"/>
              <a:gd name="connsiteY638" fmla="*/ 10028 h 7505871"/>
              <a:gd name="connsiteX639" fmla="*/ 2922318 w 8074110"/>
              <a:gd name="connsiteY639" fmla="*/ 39446 h 7505871"/>
              <a:gd name="connsiteX640" fmla="*/ 2779879 w 8074110"/>
              <a:gd name="connsiteY640" fmla="*/ 285618 h 7505871"/>
              <a:gd name="connsiteX641" fmla="*/ 2736527 w 8074110"/>
              <a:gd name="connsiteY641" fmla="*/ 306519 h 7505871"/>
              <a:gd name="connsiteX642" fmla="*/ 2190770 w 8074110"/>
              <a:gd name="connsiteY642" fmla="*/ 240718 h 7505871"/>
              <a:gd name="connsiteX643" fmla="*/ 2157482 w 8074110"/>
              <a:gd name="connsiteY643" fmla="*/ 207430 h 7505871"/>
              <a:gd name="connsiteX644" fmla="*/ 2173739 w 8074110"/>
              <a:gd name="connsiteY644" fmla="*/ 124598 h 7505871"/>
              <a:gd name="connsiteX645" fmla="*/ 2247281 w 8074110"/>
              <a:gd name="connsiteY645" fmla="*/ 8481 h 7505871"/>
              <a:gd name="connsiteX646" fmla="*/ 2202382 w 8074110"/>
              <a:gd name="connsiteY646" fmla="*/ 13126 h 7505871"/>
              <a:gd name="connsiteX647" fmla="*/ 2109488 w 8074110"/>
              <a:gd name="connsiteY647" fmla="*/ 196594 h 7505871"/>
              <a:gd name="connsiteX648" fmla="*/ 2073878 w 8074110"/>
              <a:gd name="connsiteY648" fmla="*/ 223687 h 7505871"/>
              <a:gd name="connsiteX649" fmla="*/ 1782807 w 8074110"/>
              <a:gd name="connsiteY649" fmla="*/ 178015 h 7505871"/>
              <a:gd name="connsiteX650" fmla="*/ 1743327 w 8074110"/>
              <a:gd name="connsiteY650" fmla="*/ 94408 h 7505871"/>
              <a:gd name="connsiteX651" fmla="*/ 1789774 w 8074110"/>
              <a:gd name="connsiteY651" fmla="*/ 10803 h 7505871"/>
              <a:gd name="connsiteX652" fmla="*/ 1709266 w 8074110"/>
              <a:gd name="connsiteY652" fmla="*/ 48736 h 7505871"/>
              <a:gd name="connsiteX653" fmla="*/ 1667462 w 8074110"/>
              <a:gd name="connsiteY653" fmla="*/ 127696 h 7505871"/>
              <a:gd name="connsiteX654" fmla="*/ 1618692 w 8074110"/>
              <a:gd name="connsiteY654" fmla="*/ 152469 h 7505871"/>
              <a:gd name="connsiteX655" fmla="*/ 853860 w 8074110"/>
              <a:gd name="connsiteY655" fmla="*/ 29382 h 7505871"/>
              <a:gd name="connsiteX656" fmla="*/ 474537 w 8074110"/>
              <a:gd name="connsiteY656" fmla="*/ 9256 h 7505871"/>
              <a:gd name="connsiteX657" fmla="*/ 493891 w 8074110"/>
              <a:gd name="connsiteY657" fmla="*/ 12351 h 7505871"/>
              <a:gd name="connsiteX658" fmla="*/ 733870 w 8074110"/>
              <a:gd name="connsiteY658" fmla="*/ 40994 h 7505871"/>
              <a:gd name="connsiteX659" fmla="*/ 1561409 w 8074110"/>
              <a:gd name="connsiteY659" fmla="*/ 171820 h 7505871"/>
              <a:gd name="connsiteX660" fmla="*/ 1631854 w 8074110"/>
              <a:gd name="connsiteY660" fmla="*/ 187304 h 7505871"/>
              <a:gd name="connsiteX661" fmla="*/ 1772742 w 8074110"/>
              <a:gd name="connsiteY661" fmla="*/ 322001 h 7505871"/>
              <a:gd name="connsiteX662" fmla="*/ 1567601 w 8074110"/>
              <a:gd name="connsiteY662" fmla="*/ 346774 h 7505871"/>
              <a:gd name="connsiteX663" fmla="*/ 1264918 w 8074110"/>
              <a:gd name="connsiteY663" fmla="*/ 319678 h 7505871"/>
              <a:gd name="connsiteX664" fmla="*/ 966880 w 8074110"/>
              <a:gd name="connsiteY664" fmla="*/ 322776 h 7505871"/>
              <a:gd name="connsiteX665" fmla="*/ 839151 w 8074110"/>
              <a:gd name="connsiteY665" fmla="*/ 293357 h 7505871"/>
              <a:gd name="connsiteX666" fmla="*/ 116893 w 8074110"/>
              <a:gd name="connsiteY666" fmla="*/ 13126 h 7505871"/>
              <a:gd name="connsiteX667" fmla="*/ 0 w 8074110"/>
              <a:gd name="connsiteY667" fmla="*/ 6159 h 7505871"/>
              <a:gd name="connsiteX668" fmla="*/ 30191 w 8074110"/>
              <a:gd name="connsiteY668" fmla="*/ 27060 h 7505871"/>
              <a:gd name="connsiteX669" fmla="*/ 863149 w 8074110"/>
              <a:gd name="connsiteY669" fmla="*/ 349096 h 7505871"/>
              <a:gd name="connsiteX670" fmla="*/ 2691628 w 8074110"/>
              <a:gd name="connsiteY670" fmla="*/ 1437513 h 7505871"/>
              <a:gd name="connsiteX671" fmla="*/ 3149135 w 8074110"/>
              <a:gd name="connsiteY671" fmla="*/ 1826898 h 7505871"/>
              <a:gd name="connsiteX672" fmla="*/ 3180873 w 8074110"/>
              <a:gd name="connsiteY672" fmla="*/ 1850896 h 7505871"/>
              <a:gd name="connsiteX673" fmla="*/ 3685603 w 8074110"/>
              <a:gd name="connsiteY673" fmla="*/ 2128807 h 7505871"/>
              <a:gd name="connsiteX674" fmla="*/ 4074212 w 8074110"/>
              <a:gd name="connsiteY674" fmla="*/ 2380398 h 7505871"/>
              <a:gd name="connsiteX675" fmla="*/ 4482176 w 8074110"/>
              <a:gd name="connsiteY675" fmla="*/ 2882804 h 7505871"/>
              <a:gd name="connsiteX676" fmla="*/ 4615325 w 8074110"/>
              <a:gd name="connsiteY676" fmla="*/ 3032983 h 7505871"/>
              <a:gd name="connsiteX677" fmla="*/ 4938909 w 8074110"/>
              <a:gd name="connsiteY677" fmla="*/ 3311666 h 7505871"/>
              <a:gd name="connsiteX678" fmla="*/ 5464539 w 8074110"/>
              <a:gd name="connsiteY678" fmla="*/ 3821815 h 7505871"/>
              <a:gd name="connsiteX679" fmla="*/ 5862439 w 8074110"/>
              <a:gd name="connsiteY679" fmla="*/ 4371442 h 7505871"/>
              <a:gd name="connsiteX680" fmla="*/ 5925142 w 8074110"/>
              <a:gd name="connsiteY680" fmla="*/ 4423309 h 7505871"/>
              <a:gd name="connsiteX681" fmla="*/ 5960752 w 8074110"/>
              <a:gd name="connsiteY681" fmla="*/ 4439565 h 7505871"/>
              <a:gd name="connsiteX682" fmla="*/ 6221633 w 8074110"/>
              <a:gd name="connsiteY682" fmla="*/ 4609099 h 7505871"/>
              <a:gd name="connsiteX683" fmla="*/ 6602500 w 8074110"/>
              <a:gd name="connsiteY683" fmla="*/ 4887784 h 7505871"/>
              <a:gd name="connsiteX684" fmla="*/ 7161419 w 8074110"/>
              <a:gd name="connsiteY684" fmla="*/ 5593785 h 7505871"/>
              <a:gd name="connsiteX685" fmla="*/ 7807037 w 8074110"/>
              <a:gd name="connsiteY685" fmla="*/ 6708523 h 7505871"/>
              <a:gd name="connsiteX686" fmla="*/ 7824068 w 8074110"/>
              <a:gd name="connsiteY686" fmla="*/ 6754970 h 7505871"/>
              <a:gd name="connsiteX687" fmla="*/ 7999795 w 8074110"/>
              <a:gd name="connsiteY687" fmla="*/ 7317758 h 7505871"/>
              <a:gd name="connsiteX688" fmla="*/ 8071787 w 8074110"/>
              <a:gd name="connsiteY688" fmla="*/ 7505871 h 7505871"/>
              <a:gd name="connsiteX689" fmla="*/ 8071787 w 8074110"/>
              <a:gd name="connsiteY689" fmla="*/ 7399815 h 7505871"/>
              <a:gd name="connsiteX690" fmla="*/ 7950250 w 8074110"/>
              <a:gd name="connsiteY690" fmla="*/ 7039849 h 7505871"/>
              <a:gd name="connsiteX691" fmla="*/ 7865096 w 8074110"/>
              <a:gd name="connsiteY691" fmla="*/ 6744905 h 7505871"/>
              <a:gd name="connsiteX692" fmla="*/ 7863548 w 8074110"/>
              <a:gd name="connsiteY692" fmla="*/ 6706200 h 7505871"/>
              <a:gd name="connsiteX693" fmla="*/ 8043144 w 8074110"/>
              <a:gd name="connsiteY693" fmla="*/ 6277336 h 7505871"/>
              <a:gd name="connsiteX694" fmla="*/ 8072562 w 8074110"/>
              <a:gd name="connsiteY694" fmla="*/ 6272691 h 7505871"/>
              <a:gd name="connsiteX695" fmla="*/ 8072562 w 8074110"/>
              <a:gd name="connsiteY695" fmla="*/ 6153476 h 7505871"/>
              <a:gd name="connsiteX696" fmla="*/ 8052434 w 8074110"/>
              <a:gd name="connsiteY696" fmla="*/ 6144959 h 7505871"/>
              <a:gd name="connsiteX697" fmla="*/ 7593379 w 8074110"/>
              <a:gd name="connsiteY697" fmla="*/ 5359998 h 7505871"/>
              <a:gd name="connsiteX698" fmla="*/ 7591831 w 8074110"/>
              <a:gd name="connsiteY698" fmla="*/ 5353806 h 7505871"/>
              <a:gd name="connsiteX699" fmla="*/ 8052434 w 8074110"/>
              <a:gd name="connsiteY699" fmla="*/ 5624748 h 7505871"/>
              <a:gd name="connsiteX700" fmla="*/ 8072562 w 8074110"/>
              <a:gd name="connsiteY700" fmla="*/ 5650297 h 7505871"/>
              <a:gd name="connsiteX701" fmla="*/ 8072562 w 8074110"/>
              <a:gd name="connsiteY701" fmla="*/ 5564367 h 7505871"/>
              <a:gd name="connsiteX702" fmla="*/ 8059401 w 8074110"/>
              <a:gd name="connsiteY702" fmla="*/ 5555078 h 7505871"/>
              <a:gd name="connsiteX703" fmla="*/ 7759043 w 8074110"/>
              <a:gd name="connsiteY703" fmla="*/ 5365418 h 7505871"/>
              <a:gd name="connsiteX704" fmla="*/ 7623569 w 8074110"/>
              <a:gd name="connsiteY704" fmla="*/ 5314326 h 7505871"/>
              <a:gd name="connsiteX705" fmla="*/ 7605765 w 8074110"/>
              <a:gd name="connsiteY705" fmla="*/ 5269426 h 7505871"/>
              <a:gd name="connsiteX706" fmla="*/ 7917737 w 8074110"/>
              <a:gd name="connsiteY706" fmla="*/ 4875397 h 7505871"/>
              <a:gd name="connsiteX707" fmla="*/ 8072562 w 8074110"/>
              <a:gd name="connsiteY707" fmla="*/ 4774761 h 7505871"/>
              <a:gd name="connsiteX708" fmla="*/ 8072562 w 8074110"/>
              <a:gd name="connsiteY708" fmla="*/ 4715155 h 7505871"/>
              <a:gd name="connsiteX709" fmla="*/ 7588734 w 8074110"/>
              <a:gd name="connsiteY709" fmla="*/ 5193561 h 7505871"/>
              <a:gd name="connsiteX710" fmla="*/ 7574027 w 8074110"/>
              <a:gd name="connsiteY710" fmla="*/ 5226849 h 7505871"/>
              <a:gd name="connsiteX711" fmla="*/ 7567060 w 8074110"/>
              <a:gd name="connsiteY711" fmla="*/ 5232269 h 7505871"/>
              <a:gd name="connsiteX712" fmla="*/ 7550804 w 8074110"/>
              <a:gd name="connsiteY712" fmla="*/ 5128536 h 7505871"/>
              <a:gd name="connsiteX713" fmla="*/ 7476486 w 8074110"/>
              <a:gd name="connsiteY713" fmla="*/ 4561102 h 7505871"/>
              <a:gd name="connsiteX714" fmla="*/ 7512871 w 8074110"/>
              <a:gd name="connsiteY714" fmla="*/ 4526267 h 7505871"/>
              <a:gd name="connsiteX715" fmla="*/ 7744334 w 8074110"/>
              <a:gd name="connsiteY715" fmla="*/ 4535557 h 7505871"/>
              <a:gd name="connsiteX716" fmla="*/ 8072562 w 8074110"/>
              <a:gd name="connsiteY716" fmla="*/ 4622258 h 7505871"/>
              <a:gd name="connsiteX717" fmla="*/ 8072562 w 8074110"/>
              <a:gd name="connsiteY717" fmla="*/ 4568844 h 7505871"/>
              <a:gd name="connsiteX718" fmla="*/ 7770654 w 8074110"/>
              <a:gd name="connsiteY718" fmla="*/ 4499174 h 7505871"/>
              <a:gd name="connsiteX719" fmla="*/ 7519838 w 8074110"/>
              <a:gd name="connsiteY719" fmla="*/ 4483690 h 7505871"/>
              <a:gd name="connsiteX720" fmla="*/ 7461005 w 8074110"/>
              <a:gd name="connsiteY720" fmla="*/ 4427179 h 7505871"/>
              <a:gd name="connsiteX721" fmla="*/ 7389784 w 8074110"/>
              <a:gd name="connsiteY721" fmla="*/ 3848909 h 7505871"/>
              <a:gd name="connsiteX722" fmla="*/ 7420750 w 8074110"/>
              <a:gd name="connsiteY722" fmla="*/ 3808654 h 7505871"/>
              <a:gd name="connsiteX723" fmla="*/ 7762912 w 8074110"/>
              <a:gd name="connsiteY723" fmla="*/ 3749823 h 7505871"/>
              <a:gd name="connsiteX724" fmla="*/ 8072562 w 8074110"/>
              <a:gd name="connsiteY724" fmla="*/ 3759884 h 7505871"/>
              <a:gd name="connsiteX725" fmla="*/ 8072562 w 8074110"/>
              <a:gd name="connsiteY725" fmla="*/ 3713438 h 7505871"/>
              <a:gd name="connsiteX726" fmla="*/ 7848067 w 8074110"/>
              <a:gd name="connsiteY726" fmla="*/ 3704924 h 7505871"/>
              <a:gd name="connsiteX727" fmla="*/ 7498162 w 8074110"/>
              <a:gd name="connsiteY727" fmla="*/ 3756790 h 7505871"/>
              <a:gd name="connsiteX728" fmla="*/ 7406041 w 8074110"/>
              <a:gd name="connsiteY728" fmla="*/ 3768402 h 7505871"/>
              <a:gd name="connsiteX729" fmla="*/ 7376625 w 8074110"/>
              <a:gd name="connsiteY729" fmla="*/ 3743628 h 7505871"/>
              <a:gd name="connsiteX730" fmla="*/ 7317791 w 8074110"/>
              <a:gd name="connsiteY730" fmla="*/ 3277606 h 7505871"/>
              <a:gd name="connsiteX731" fmla="*/ 7329403 w 8074110"/>
              <a:gd name="connsiteY731" fmla="*/ 3245093 h 7505871"/>
              <a:gd name="connsiteX732" fmla="*/ 7556221 w 8074110"/>
              <a:gd name="connsiteY732" fmla="*/ 3145229 h 7505871"/>
              <a:gd name="connsiteX733" fmla="*/ 8072562 w 8074110"/>
              <a:gd name="connsiteY733" fmla="*/ 3045368 h 7505871"/>
              <a:gd name="connsiteX734" fmla="*/ 8072562 w 8074110"/>
              <a:gd name="connsiteY734" fmla="*/ 3005888 h 7505871"/>
              <a:gd name="connsiteX735" fmla="*/ 7445521 w 8074110"/>
              <a:gd name="connsiteY735" fmla="*/ 3144457 h 7505871"/>
              <a:gd name="connsiteX736" fmla="*/ 7328628 w 8074110"/>
              <a:gd name="connsiteY736" fmla="*/ 3199420 h 7505871"/>
              <a:gd name="connsiteX737" fmla="*/ 7304630 w 8074110"/>
              <a:gd name="connsiteY737" fmla="*/ 3186259 h 7505871"/>
              <a:gd name="connsiteX738" fmla="*/ 7258183 w 8074110"/>
              <a:gd name="connsiteY738" fmla="*/ 2868867 h 7505871"/>
              <a:gd name="connsiteX739" fmla="*/ 7267472 w 8074110"/>
              <a:gd name="connsiteY739" fmla="*/ 2846419 h 7505871"/>
              <a:gd name="connsiteX740" fmla="*/ 7736592 w 8074110"/>
              <a:gd name="connsiteY740" fmla="*/ 2501935 h 7505871"/>
              <a:gd name="connsiteX741" fmla="*/ 8072562 w 8074110"/>
              <a:gd name="connsiteY741" fmla="*/ 2323111 h 7505871"/>
              <a:gd name="connsiteX742" fmla="*/ 8072562 w 8074110"/>
              <a:gd name="connsiteY742" fmla="*/ 2263504 h 7505871"/>
              <a:gd name="connsiteX743" fmla="*/ 7247346 w 8074110"/>
              <a:gd name="connsiteY743" fmla="*/ 2789134 h 7505871"/>
              <a:gd name="connsiteX744" fmla="*/ 7204769 w 8074110"/>
              <a:gd name="connsiteY744" fmla="*/ 2536769 h 7505871"/>
              <a:gd name="connsiteX745" fmla="*/ 7194707 w 8074110"/>
              <a:gd name="connsiteY745" fmla="*/ 2481808 h 7505871"/>
              <a:gd name="connsiteX746" fmla="*/ 7218703 w 8074110"/>
              <a:gd name="connsiteY746" fmla="*/ 2341689 h 7505871"/>
              <a:gd name="connsiteX747" fmla="*/ 7498162 w 8074110"/>
              <a:gd name="connsiteY747" fmla="*/ 2079261 h 7505871"/>
              <a:gd name="connsiteX748" fmla="*/ 7934769 w 8074110"/>
              <a:gd name="connsiteY748" fmla="*/ 1906633 h 7505871"/>
              <a:gd name="connsiteX749" fmla="*/ 7950250 w 8074110"/>
              <a:gd name="connsiteY749" fmla="*/ 1901988 h 7505871"/>
              <a:gd name="connsiteX750" fmla="*/ 8072562 w 8074110"/>
              <a:gd name="connsiteY750" fmla="*/ 1913600 h 7505871"/>
              <a:gd name="connsiteX751" fmla="*/ 8072562 w 8074110"/>
              <a:gd name="connsiteY751" fmla="*/ 1860961 h 7505871"/>
              <a:gd name="connsiteX752" fmla="*/ 7922382 w 8074110"/>
              <a:gd name="connsiteY752" fmla="*/ 1541246 h 7505871"/>
              <a:gd name="connsiteX753" fmla="*/ 8023793 w 8074110"/>
              <a:gd name="connsiteY753" fmla="*/ 1045033 h 7505871"/>
              <a:gd name="connsiteX754" fmla="*/ 8072562 w 8074110"/>
              <a:gd name="connsiteY754" fmla="*/ 933558 h 7505871"/>
              <a:gd name="connsiteX755" fmla="*/ 8072562 w 8074110"/>
              <a:gd name="connsiteY755" fmla="*/ 834472 h 7505871"/>
              <a:gd name="connsiteX756" fmla="*/ 8057853 w 8074110"/>
              <a:gd name="connsiteY756" fmla="*/ 850729 h 7505871"/>
              <a:gd name="connsiteX757" fmla="*/ 7875935 w 8074110"/>
              <a:gd name="connsiteY757" fmla="*/ 1487832 h 7505871"/>
              <a:gd name="connsiteX758" fmla="*/ 7917737 w 8074110"/>
              <a:gd name="connsiteY758" fmla="*/ 1746388 h 7505871"/>
              <a:gd name="connsiteX759" fmla="*/ 7834133 w 8074110"/>
              <a:gd name="connsiteY759" fmla="*/ 1685234 h 7505871"/>
              <a:gd name="connsiteX760" fmla="*/ 7668469 w 8074110"/>
              <a:gd name="connsiteY760" fmla="*/ 1563695 h 7505871"/>
              <a:gd name="connsiteX761" fmla="*/ 7553899 w 8074110"/>
              <a:gd name="connsiteY761" fmla="*/ 1286560 h 7505871"/>
              <a:gd name="connsiteX762" fmla="*/ 7736592 w 8074110"/>
              <a:gd name="connsiteY762" fmla="*/ 785700 h 7505871"/>
              <a:gd name="connsiteX763" fmla="*/ 7778394 w 8074110"/>
              <a:gd name="connsiteY763" fmla="*/ 759382 h 7505871"/>
              <a:gd name="connsiteX764" fmla="*/ 8041597 w 8074110"/>
              <a:gd name="connsiteY764" fmla="*/ 728417 h 7505871"/>
              <a:gd name="connsiteX765" fmla="*/ 8074110 w 8074110"/>
              <a:gd name="connsiteY765" fmla="*/ 722222 h 7505871"/>
              <a:gd name="connsiteX766" fmla="*/ 8074110 w 8074110"/>
              <a:gd name="connsiteY766" fmla="*/ 688937 h 7505871"/>
              <a:gd name="connsiteX767" fmla="*/ 7787683 w 8074110"/>
              <a:gd name="connsiteY767" fmla="*/ 719127 h 7505871"/>
              <a:gd name="connsiteX768" fmla="*/ 7550029 w 8074110"/>
              <a:gd name="connsiteY768" fmla="*/ 603007 h 7505871"/>
              <a:gd name="connsiteX769" fmla="*/ 7534545 w 8074110"/>
              <a:gd name="connsiteY769" fmla="*/ 359158 h 7505871"/>
              <a:gd name="connsiteX770" fmla="*/ 7626666 w 8074110"/>
              <a:gd name="connsiteY770" fmla="*/ 251555 h 7505871"/>
              <a:gd name="connsiteX771" fmla="*/ 7819424 w 8074110"/>
              <a:gd name="connsiteY771" fmla="*/ 127696 h 7505871"/>
              <a:gd name="connsiteX772" fmla="*/ 7926252 w 8074110"/>
              <a:gd name="connsiteY772" fmla="*/ 76604 h 7505871"/>
              <a:gd name="connsiteX773" fmla="*/ 8074110 w 8074110"/>
              <a:gd name="connsiteY773" fmla="*/ 636295 h 7505871"/>
              <a:gd name="connsiteX774" fmla="*/ 8074110 w 8074110"/>
              <a:gd name="connsiteY774" fmla="*/ 589848 h 7505871"/>
              <a:gd name="connsiteX775" fmla="*/ 8012954 w 8074110"/>
              <a:gd name="connsiteY775" fmla="*/ 46414 h 7505871"/>
              <a:gd name="connsiteX776" fmla="*/ 8071012 w 8074110"/>
              <a:gd name="connsiteY776" fmla="*/ 11578 h 7505871"/>
              <a:gd name="connsiteX777" fmla="*/ 8071012 w 8074110"/>
              <a:gd name="connsiteY777" fmla="*/ 4611 h 7505871"/>
              <a:gd name="connsiteX778" fmla="*/ 7829488 w 8074110"/>
              <a:gd name="connsiteY778" fmla="*/ 4611 h 7505871"/>
              <a:gd name="connsiteX779" fmla="*/ 7829488 w 8074110"/>
              <a:gd name="connsiteY779" fmla="*/ 10028 h 7505871"/>
              <a:gd name="connsiteX780" fmla="*/ 7950250 w 8074110"/>
              <a:gd name="connsiteY780" fmla="*/ 17770 h 7505871"/>
              <a:gd name="connsiteX781" fmla="*/ 7735817 w 8074110"/>
              <a:gd name="connsiteY781" fmla="*/ 131568 h 7505871"/>
              <a:gd name="connsiteX782" fmla="*/ 7637503 w 8074110"/>
              <a:gd name="connsiteY782" fmla="*/ 166403 h 7505871"/>
              <a:gd name="connsiteX783" fmla="*/ 6933826 w 8074110"/>
              <a:gd name="connsiteY783" fmla="*/ 19318 h 7505871"/>
              <a:gd name="connsiteX784" fmla="*/ 6868026 w 8074110"/>
              <a:gd name="connsiteY784" fmla="*/ 8481 h 7505871"/>
              <a:gd name="connsiteX785" fmla="*/ 7534545 w 8074110"/>
              <a:gd name="connsiteY785" fmla="*/ 226009 h 7505871"/>
              <a:gd name="connsiteX786" fmla="*/ 7524483 w 8074110"/>
              <a:gd name="connsiteY786" fmla="*/ 237621 h 7505871"/>
              <a:gd name="connsiteX787" fmla="*/ 7244249 w 8074110"/>
              <a:gd name="connsiteY787" fmla="*/ 413347 h 7505871"/>
              <a:gd name="connsiteX788" fmla="*/ 7223348 w 8074110"/>
              <a:gd name="connsiteY788" fmla="*/ 421864 h 7505871"/>
              <a:gd name="connsiteX789" fmla="*/ 6830868 w 8074110"/>
              <a:gd name="connsiteY789" fmla="*/ 303422 h 7505871"/>
              <a:gd name="connsiteX790" fmla="*/ 6813837 w 8074110"/>
              <a:gd name="connsiteY790" fmla="*/ 261619 h 7505871"/>
              <a:gd name="connsiteX791" fmla="*/ 6854092 w 8074110"/>
              <a:gd name="connsiteY791" fmla="*/ 26285 h 7505871"/>
              <a:gd name="connsiteX792" fmla="*/ 6850222 w 8074110"/>
              <a:gd name="connsiteY792" fmla="*/ 3836 h 7505871"/>
              <a:gd name="connsiteX793" fmla="*/ 6830299 w 8074110"/>
              <a:gd name="connsiteY793"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800780 w 8074110"/>
              <a:gd name="connsiteY552" fmla="*/ 751640 h 7505871"/>
              <a:gd name="connsiteX553" fmla="*/ 2751236 w 8074110"/>
              <a:gd name="connsiteY553" fmla="*/ 721450 h 7505871"/>
              <a:gd name="connsiteX554" fmla="*/ 2216316 w 8074110"/>
              <a:gd name="connsiteY554" fmla="*/ 277101 h 7505871"/>
              <a:gd name="connsiteX555" fmla="*/ 7517516 w 8074110"/>
              <a:gd name="connsiteY555" fmla="*/ 277101 h 7505871"/>
              <a:gd name="connsiteX556" fmla="*/ 7651440 w 8074110"/>
              <a:gd name="connsiteY556" fmla="*/ 726094 h 7505871"/>
              <a:gd name="connsiteX557" fmla="*/ 7406816 w 8074110"/>
              <a:gd name="connsiteY557" fmla="*/ 760155 h 7505871"/>
              <a:gd name="connsiteX558" fmla="*/ 7295343 w 8074110"/>
              <a:gd name="connsiteY558" fmla="*/ 776411 h 7505871"/>
              <a:gd name="connsiteX559" fmla="*/ 7250443 w 8074110"/>
              <a:gd name="connsiteY559" fmla="*/ 758607 h 7505871"/>
              <a:gd name="connsiteX560" fmla="*/ 7202446 w 8074110"/>
              <a:gd name="connsiteY560" fmla="*/ 573592 h 7505871"/>
              <a:gd name="connsiteX561" fmla="*/ 7277537 w 8074110"/>
              <a:gd name="connsiteY561" fmla="*/ 427281 h 7505871"/>
              <a:gd name="connsiteX562" fmla="*/ 7493517 w 8074110"/>
              <a:gd name="connsiteY562" fmla="*/ 286390 h 7505871"/>
              <a:gd name="connsiteX563" fmla="*/ 7517516 w 8074110"/>
              <a:gd name="connsiteY563" fmla="*/ 277101 h 7505871"/>
              <a:gd name="connsiteX564" fmla="*/ 1725523 w 8074110"/>
              <a:gd name="connsiteY564" fmla="*/ 200464 h 7505871"/>
              <a:gd name="connsiteX565" fmla="*/ 1922923 w 8074110"/>
              <a:gd name="connsiteY565" fmla="*/ 231429 h 7505871"/>
              <a:gd name="connsiteX566" fmla="*/ 2086264 w 8074110"/>
              <a:gd name="connsiteY566" fmla="*/ 256200 h 7505871"/>
              <a:gd name="connsiteX567" fmla="*/ 2138131 w 8074110"/>
              <a:gd name="connsiteY567" fmla="*/ 284843 h 7505871"/>
              <a:gd name="connsiteX568" fmla="*/ 2200834 w 8074110"/>
              <a:gd name="connsiteY568" fmla="*/ 338257 h 7505871"/>
              <a:gd name="connsiteX569" fmla="*/ 2728013 w 8074110"/>
              <a:gd name="connsiteY569" fmla="*/ 774864 h 7505871"/>
              <a:gd name="connsiteX570" fmla="*/ 2820132 w 8074110"/>
              <a:gd name="connsiteY570" fmla="*/ 871630 h 7505871"/>
              <a:gd name="connsiteX571" fmla="*/ 3416208 w 8074110"/>
              <a:gd name="connsiteY571" fmla="*/ 1705361 h 7505871"/>
              <a:gd name="connsiteX572" fmla="*/ 3403821 w 8074110"/>
              <a:gd name="connsiteY572" fmla="*/ 1733229 h 7505871"/>
              <a:gd name="connsiteX573" fmla="*/ 3220356 w 8074110"/>
              <a:gd name="connsiteY573" fmla="*/ 1788965 h 7505871"/>
              <a:gd name="connsiteX574" fmla="*/ 3183971 w 8074110"/>
              <a:gd name="connsiteY574" fmla="*/ 1778128 h 7505871"/>
              <a:gd name="connsiteX575" fmla="*/ 2802328 w 8074110"/>
              <a:gd name="connsiteY575" fmla="*/ 1303589 h 7505871"/>
              <a:gd name="connsiteX576" fmla="*/ 2734980 w 8074110"/>
              <a:gd name="connsiteY576" fmla="*/ 1223082 h 7505871"/>
              <a:gd name="connsiteX577" fmla="*/ 1721651 w 8074110"/>
              <a:gd name="connsiteY577" fmla="*/ 208205 h 7505871"/>
              <a:gd name="connsiteX578" fmla="*/ 1725523 w 8074110"/>
              <a:gd name="connsiteY578" fmla="*/ 200464 h 7505871"/>
              <a:gd name="connsiteX579" fmla="*/ 5759578 w 8074110"/>
              <a:gd name="connsiteY579" fmla="*/ 140662 h 7505871"/>
              <a:gd name="connsiteX580" fmla="*/ 5822184 w 8074110"/>
              <a:gd name="connsiteY580" fmla="*/ 174918 h 7505871"/>
              <a:gd name="connsiteX581" fmla="*/ 6050551 w 8074110"/>
              <a:gd name="connsiteY581" fmla="*/ 345224 h 7505871"/>
              <a:gd name="connsiteX582" fmla="*/ 6064485 w 8074110"/>
              <a:gd name="connsiteY582" fmla="*/ 389351 h 7505871"/>
              <a:gd name="connsiteX583" fmla="*/ 5850827 w 8074110"/>
              <a:gd name="connsiteY583" fmla="*/ 619264 h 7505871"/>
              <a:gd name="connsiteX584" fmla="*/ 5812120 w 8074110"/>
              <a:gd name="connsiteY584" fmla="*/ 623909 h 7505871"/>
              <a:gd name="connsiteX585" fmla="*/ 5306617 w 8074110"/>
              <a:gd name="connsiteY585" fmla="*/ 537981 h 7505871"/>
              <a:gd name="connsiteX586" fmla="*/ 5287266 w 8074110"/>
              <a:gd name="connsiteY586" fmla="*/ 532562 h 7505871"/>
              <a:gd name="connsiteX587" fmla="*/ 5484666 w 8074110"/>
              <a:gd name="connsiteY587" fmla="*/ 433476 h 7505871"/>
              <a:gd name="connsiteX588" fmla="*/ 5716131 w 8074110"/>
              <a:gd name="connsiteY588" fmla="*/ 198141 h 7505871"/>
              <a:gd name="connsiteX589" fmla="*/ 5759578 w 8074110"/>
              <a:gd name="connsiteY589" fmla="*/ 140662 h 7505871"/>
              <a:gd name="connsiteX590" fmla="*/ 6792161 w 8074110"/>
              <a:gd name="connsiteY590" fmla="*/ 69637 h 7505871"/>
              <a:gd name="connsiteX591" fmla="*/ 6756550 w 8074110"/>
              <a:gd name="connsiteY591" fmla="*/ 261619 h 7505871"/>
              <a:gd name="connsiteX592" fmla="*/ 6617984 w 8074110"/>
              <a:gd name="connsiteY592" fmla="*/ 446635 h 7505871"/>
              <a:gd name="connsiteX593" fmla="*/ 6420582 w 8074110"/>
              <a:gd name="connsiteY593" fmla="*/ 545724 h 7505871"/>
              <a:gd name="connsiteX594" fmla="*/ 6386520 w 8074110"/>
              <a:gd name="connsiteY594" fmla="*/ 543401 h 7505871"/>
              <a:gd name="connsiteX595" fmla="*/ 6167444 w 8074110"/>
              <a:gd name="connsiteY595" fmla="*/ 376190 h 7505871"/>
              <a:gd name="connsiteX596" fmla="*/ 6792161 w 8074110"/>
              <a:gd name="connsiteY596" fmla="*/ 69637 h 7505871"/>
              <a:gd name="connsiteX597" fmla="*/ 6830299 w 8074110"/>
              <a:gd name="connsiteY597" fmla="*/ 401 h 7505871"/>
              <a:gd name="connsiteX598" fmla="*/ 6773582 w 8074110"/>
              <a:gd name="connsiteY598" fmla="*/ 27835 h 7505871"/>
              <a:gd name="connsiteX599" fmla="*/ 6302140 w 8074110"/>
              <a:gd name="connsiteY599" fmla="*/ 343677 h 7505871"/>
              <a:gd name="connsiteX600" fmla="*/ 6071452 w 8074110"/>
              <a:gd name="connsiteY600" fmla="*/ 304197 h 7505871"/>
              <a:gd name="connsiteX601" fmla="*/ 5949915 w 8074110"/>
              <a:gd name="connsiteY601" fmla="*/ 212850 h 7505871"/>
              <a:gd name="connsiteX602" fmla="*/ 5809025 w 8074110"/>
              <a:gd name="connsiteY602" fmla="*/ 105247 h 7505871"/>
              <a:gd name="connsiteX603" fmla="*/ 6016489 w 8074110"/>
              <a:gd name="connsiteY603" fmla="*/ 8481 h 7505871"/>
              <a:gd name="connsiteX604" fmla="*/ 6001007 w 8074110"/>
              <a:gd name="connsiteY604" fmla="*/ 3061 h 7505871"/>
              <a:gd name="connsiteX605" fmla="*/ 5795091 w 8074110"/>
              <a:gd name="connsiteY605" fmla="*/ 51058 h 7505871"/>
              <a:gd name="connsiteX606" fmla="*/ 5725418 w 8074110"/>
              <a:gd name="connsiteY606" fmla="*/ 40219 h 7505871"/>
              <a:gd name="connsiteX607" fmla="*/ 5613945 w 8074110"/>
              <a:gd name="connsiteY607" fmla="*/ 8481 h 7505871"/>
              <a:gd name="connsiteX608" fmla="*/ 5681293 w 8074110"/>
              <a:gd name="connsiteY608" fmla="*/ 62670 h 7505871"/>
              <a:gd name="connsiteX609" fmla="*/ 5692905 w 8074110"/>
              <a:gd name="connsiteY609" fmla="*/ 126148 h 7505871"/>
              <a:gd name="connsiteX610" fmla="*/ 5659619 w 8074110"/>
              <a:gd name="connsiteY610" fmla="*/ 178787 h 7505871"/>
              <a:gd name="connsiteX611" fmla="*/ 5438219 w 8074110"/>
              <a:gd name="connsiteY611" fmla="*/ 396318 h 7505871"/>
              <a:gd name="connsiteX612" fmla="*/ 5299651 w 8074110"/>
              <a:gd name="connsiteY612" fmla="*/ 465989 h 7505871"/>
              <a:gd name="connsiteX613" fmla="*/ 5051157 w 8074110"/>
              <a:gd name="connsiteY613" fmla="*/ 501599 h 7505871"/>
              <a:gd name="connsiteX614" fmla="*/ 5017869 w 8074110"/>
              <a:gd name="connsiteY614" fmla="*/ 498502 h 7505871"/>
              <a:gd name="connsiteX615" fmla="*/ 4896331 w 8074110"/>
              <a:gd name="connsiteY615" fmla="*/ 483020 h 7505871"/>
              <a:gd name="connsiteX616" fmla="*/ 5006257 w 8074110"/>
              <a:gd name="connsiteY616" fmla="*/ 368448 h 7505871"/>
              <a:gd name="connsiteX617" fmla="*/ 5178888 w 8074110"/>
              <a:gd name="connsiteY617" fmla="*/ 35574 h 7505871"/>
              <a:gd name="connsiteX618" fmla="*/ 5148697 w 8074110"/>
              <a:gd name="connsiteY618" fmla="*/ 4611 h 7505871"/>
              <a:gd name="connsiteX619" fmla="*/ 5130119 w 8074110"/>
              <a:gd name="connsiteY619" fmla="*/ 33252 h 7505871"/>
              <a:gd name="connsiteX620" fmla="*/ 4968327 w 8074110"/>
              <a:gd name="connsiteY620" fmla="*/ 335162 h 7505871"/>
              <a:gd name="connsiteX621" fmla="*/ 4842143 w 8074110"/>
              <a:gd name="connsiteY621" fmla="*/ 457472 h 7505871"/>
              <a:gd name="connsiteX622" fmla="*/ 4792601 w 8074110"/>
              <a:gd name="connsiteY622" fmla="*/ 475278 h 7505871"/>
              <a:gd name="connsiteX623" fmla="*/ 4347477 w 8074110"/>
              <a:gd name="connsiteY623" fmla="*/ 432701 h 7505871"/>
              <a:gd name="connsiteX624" fmla="*/ 4253811 w 8074110"/>
              <a:gd name="connsiteY624" fmla="*/ 421089 h 7505871"/>
              <a:gd name="connsiteX625" fmla="*/ 4693512 w 8074110"/>
              <a:gd name="connsiteY625" fmla="*/ 8481 h 7505871"/>
              <a:gd name="connsiteX626" fmla="*/ 4611455 w 8074110"/>
              <a:gd name="connsiteY626" fmla="*/ 22415 h 7505871"/>
              <a:gd name="connsiteX627" fmla="*/ 4196524 w 8074110"/>
              <a:gd name="connsiteY627" fmla="*/ 402510 h 7505871"/>
              <a:gd name="connsiteX628" fmla="*/ 4148530 w 8074110"/>
              <a:gd name="connsiteY628" fmla="*/ 417219 h 7505871"/>
              <a:gd name="connsiteX629" fmla="*/ 3828041 w 8074110"/>
              <a:gd name="connsiteY629" fmla="*/ 393221 h 7505871"/>
              <a:gd name="connsiteX630" fmla="*/ 3665477 w 8074110"/>
              <a:gd name="connsiteY630" fmla="*/ 380834 h 7505871"/>
              <a:gd name="connsiteX631" fmla="*/ 3924032 w 8074110"/>
              <a:gd name="connsiteY631" fmla="*/ 10028 h 7505871"/>
              <a:gd name="connsiteX632" fmla="*/ 3841203 w 8074110"/>
              <a:gd name="connsiteY632" fmla="*/ 46414 h 7505871"/>
              <a:gd name="connsiteX633" fmla="*/ 3613610 w 8074110"/>
              <a:gd name="connsiteY633" fmla="*/ 359933 h 7505871"/>
              <a:gd name="connsiteX634" fmla="*/ 3573355 w 8074110"/>
              <a:gd name="connsiteY634" fmla="*/ 376190 h 7505871"/>
              <a:gd name="connsiteX635" fmla="*/ 2866581 w 8074110"/>
              <a:gd name="connsiteY635" fmla="*/ 318906 h 7505871"/>
              <a:gd name="connsiteX636" fmla="*/ 2819359 w 8074110"/>
              <a:gd name="connsiteY636" fmla="*/ 301874 h 7505871"/>
              <a:gd name="connsiteX637" fmla="*/ 2984246 w 8074110"/>
              <a:gd name="connsiteY637" fmla="*/ 10028 h 7505871"/>
              <a:gd name="connsiteX638" fmla="*/ 2922318 w 8074110"/>
              <a:gd name="connsiteY638" fmla="*/ 39446 h 7505871"/>
              <a:gd name="connsiteX639" fmla="*/ 2779879 w 8074110"/>
              <a:gd name="connsiteY639" fmla="*/ 285618 h 7505871"/>
              <a:gd name="connsiteX640" fmla="*/ 2736527 w 8074110"/>
              <a:gd name="connsiteY640" fmla="*/ 306519 h 7505871"/>
              <a:gd name="connsiteX641" fmla="*/ 2190770 w 8074110"/>
              <a:gd name="connsiteY641" fmla="*/ 240718 h 7505871"/>
              <a:gd name="connsiteX642" fmla="*/ 2157482 w 8074110"/>
              <a:gd name="connsiteY642" fmla="*/ 207430 h 7505871"/>
              <a:gd name="connsiteX643" fmla="*/ 2173739 w 8074110"/>
              <a:gd name="connsiteY643" fmla="*/ 124598 h 7505871"/>
              <a:gd name="connsiteX644" fmla="*/ 2247281 w 8074110"/>
              <a:gd name="connsiteY644" fmla="*/ 8481 h 7505871"/>
              <a:gd name="connsiteX645" fmla="*/ 2202382 w 8074110"/>
              <a:gd name="connsiteY645" fmla="*/ 13126 h 7505871"/>
              <a:gd name="connsiteX646" fmla="*/ 2109488 w 8074110"/>
              <a:gd name="connsiteY646" fmla="*/ 196594 h 7505871"/>
              <a:gd name="connsiteX647" fmla="*/ 2073878 w 8074110"/>
              <a:gd name="connsiteY647" fmla="*/ 223687 h 7505871"/>
              <a:gd name="connsiteX648" fmla="*/ 1782807 w 8074110"/>
              <a:gd name="connsiteY648" fmla="*/ 178015 h 7505871"/>
              <a:gd name="connsiteX649" fmla="*/ 1743327 w 8074110"/>
              <a:gd name="connsiteY649" fmla="*/ 94408 h 7505871"/>
              <a:gd name="connsiteX650" fmla="*/ 1789774 w 8074110"/>
              <a:gd name="connsiteY650" fmla="*/ 10803 h 7505871"/>
              <a:gd name="connsiteX651" fmla="*/ 1709266 w 8074110"/>
              <a:gd name="connsiteY651" fmla="*/ 48736 h 7505871"/>
              <a:gd name="connsiteX652" fmla="*/ 1667462 w 8074110"/>
              <a:gd name="connsiteY652" fmla="*/ 127696 h 7505871"/>
              <a:gd name="connsiteX653" fmla="*/ 1618692 w 8074110"/>
              <a:gd name="connsiteY653" fmla="*/ 152469 h 7505871"/>
              <a:gd name="connsiteX654" fmla="*/ 853860 w 8074110"/>
              <a:gd name="connsiteY654" fmla="*/ 29382 h 7505871"/>
              <a:gd name="connsiteX655" fmla="*/ 474537 w 8074110"/>
              <a:gd name="connsiteY655" fmla="*/ 9256 h 7505871"/>
              <a:gd name="connsiteX656" fmla="*/ 493891 w 8074110"/>
              <a:gd name="connsiteY656" fmla="*/ 12351 h 7505871"/>
              <a:gd name="connsiteX657" fmla="*/ 733870 w 8074110"/>
              <a:gd name="connsiteY657" fmla="*/ 40994 h 7505871"/>
              <a:gd name="connsiteX658" fmla="*/ 1561409 w 8074110"/>
              <a:gd name="connsiteY658" fmla="*/ 171820 h 7505871"/>
              <a:gd name="connsiteX659" fmla="*/ 1631854 w 8074110"/>
              <a:gd name="connsiteY659" fmla="*/ 187304 h 7505871"/>
              <a:gd name="connsiteX660" fmla="*/ 1772742 w 8074110"/>
              <a:gd name="connsiteY660" fmla="*/ 322001 h 7505871"/>
              <a:gd name="connsiteX661" fmla="*/ 1567601 w 8074110"/>
              <a:gd name="connsiteY661" fmla="*/ 346774 h 7505871"/>
              <a:gd name="connsiteX662" fmla="*/ 1264918 w 8074110"/>
              <a:gd name="connsiteY662" fmla="*/ 319678 h 7505871"/>
              <a:gd name="connsiteX663" fmla="*/ 966880 w 8074110"/>
              <a:gd name="connsiteY663" fmla="*/ 322776 h 7505871"/>
              <a:gd name="connsiteX664" fmla="*/ 839151 w 8074110"/>
              <a:gd name="connsiteY664" fmla="*/ 293357 h 7505871"/>
              <a:gd name="connsiteX665" fmla="*/ 116893 w 8074110"/>
              <a:gd name="connsiteY665" fmla="*/ 13126 h 7505871"/>
              <a:gd name="connsiteX666" fmla="*/ 0 w 8074110"/>
              <a:gd name="connsiteY666" fmla="*/ 6159 h 7505871"/>
              <a:gd name="connsiteX667" fmla="*/ 30191 w 8074110"/>
              <a:gd name="connsiteY667" fmla="*/ 27060 h 7505871"/>
              <a:gd name="connsiteX668" fmla="*/ 863149 w 8074110"/>
              <a:gd name="connsiteY668" fmla="*/ 349096 h 7505871"/>
              <a:gd name="connsiteX669" fmla="*/ 2691628 w 8074110"/>
              <a:gd name="connsiteY669" fmla="*/ 1437513 h 7505871"/>
              <a:gd name="connsiteX670" fmla="*/ 3149135 w 8074110"/>
              <a:gd name="connsiteY670" fmla="*/ 1826898 h 7505871"/>
              <a:gd name="connsiteX671" fmla="*/ 3180873 w 8074110"/>
              <a:gd name="connsiteY671" fmla="*/ 1850896 h 7505871"/>
              <a:gd name="connsiteX672" fmla="*/ 3685603 w 8074110"/>
              <a:gd name="connsiteY672" fmla="*/ 2128807 h 7505871"/>
              <a:gd name="connsiteX673" fmla="*/ 4074212 w 8074110"/>
              <a:gd name="connsiteY673" fmla="*/ 2380398 h 7505871"/>
              <a:gd name="connsiteX674" fmla="*/ 4482176 w 8074110"/>
              <a:gd name="connsiteY674" fmla="*/ 2882804 h 7505871"/>
              <a:gd name="connsiteX675" fmla="*/ 4615325 w 8074110"/>
              <a:gd name="connsiteY675" fmla="*/ 3032983 h 7505871"/>
              <a:gd name="connsiteX676" fmla="*/ 4938909 w 8074110"/>
              <a:gd name="connsiteY676" fmla="*/ 3311666 h 7505871"/>
              <a:gd name="connsiteX677" fmla="*/ 5464539 w 8074110"/>
              <a:gd name="connsiteY677" fmla="*/ 3821815 h 7505871"/>
              <a:gd name="connsiteX678" fmla="*/ 5862439 w 8074110"/>
              <a:gd name="connsiteY678" fmla="*/ 4371442 h 7505871"/>
              <a:gd name="connsiteX679" fmla="*/ 5925142 w 8074110"/>
              <a:gd name="connsiteY679" fmla="*/ 4423309 h 7505871"/>
              <a:gd name="connsiteX680" fmla="*/ 5960752 w 8074110"/>
              <a:gd name="connsiteY680" fmla="*/ 4439565 h 7505871"/>
              <a:gd name="connsiteX681" fmla="*/ 6221633 w 8074110"/>
              <a:gd name="connsiteY681" fmla="*/ 4609099 h 7505871"/>
              <a:gd name="connsiteX682" fmla="*/ 6602500 w 8074110"/>
              <a:gd name="connsiteY682" fmla="*/ 4887784 h 7505871"/>
              <a:gd name="connsiteX683" fmla="*/ 7161419 w 8074110"/>
              <a:gd name="connsiteY683" fmla="*/ 5593785 h 7505871"/>
              <a:gd name="connsiteX684" fmla="*/ 7807037 w 8074110"/>
              <a:gd name="connsiteY684" fmla="*/ 6708523 h 7505871"/>
              <a:gd name="connsiteX685" fmla="*/ 7824068 w 8074110"/>
              <a:gd name="connsiteY685" fmla="*/ 6754970 h 7505871"/>
              <a:gd name="connsiteX686" fmla="*/ 7999795 w 8074110"/>
              <a:gd name="connsiteY686" fmla="*/ 7317758 h 7505871"/>
              <a:gd name="connsiteX687" fmla="*/ 8071787 w 8074110"/>
              <a:gd name="connsiteY687" fmla="*/ 7505871 h 7505871"/>
              <a:gd name="connsiteX688" fmla="*/ 8071787 w 8074110"/>
              <a:gd name="connsiteY688" fmla="*/ 7399815 h 7505871"/>
              <a:gd name="connsiteX689" fmla="*/ 7950250 w 8074110"/>
              <a:gd name="connsiteY689" fmla="*/ 7039849 h 7505871"/>
              <a:gd name="connsiteX690" fmla="*/ 7865096 w 8074110"/>
              <a:gd name="connsiteY690" fmla="*/ 6744905 h 7505871"/>
              <a:gd name="connsiteX691" fmla="*/ 7863548 w 8074110"/>
              <a:gd name="connsiteY691" fmla="*/ 6706200 h 7505871"/>
              <a:gd name="connsiteX692" fmla="*/ 8043144 w 8074110"/>
              <a:gd name="connsiteY692" fmla="*/ 6277336 h 7505871"/>
              <a:gd name="connsiteX693" fmla="*/ 8072562 w 8074110"/>
              <a:gd name="connsiteY693" fmla="*/ 6272691 h 7505871"/>
              <a:gd name="connsiteX694" fmla="*/ 8072562 w 8074110"/>
              <a:gd name="connsiteY694" fmla="*/ 6153476 h 7505871"/>
              <a:gd name="connsiteX695" fmla="*/ 8052434 w 8074110"/>
              <a:gd name="connsiteY695" fmla="*/ 6144959 h 7505871"/>
              <a:gd name="connsiteX696" fmla="*/ 7593379 w 8074110"/>
              <a:gd name="connsiteY696" fmla="*/ 5359998 h 7505871"/>
              <a:gd name="connsiteX697" fmla="*/ 7591831 w 8074110"/>
              <a:gd name="connsiteY697" fmla="*/ 5353806 h 7505871"/>
              <a:gd name="connsiteX698" fmla="*/ 8052434 w 8074110"/>
              <a:gd name="connsiteY698" fmla="*/ 5624748 h 7505871"/>
              <a:gd name="connsiteX699" fmla="*/ 8072562 w 8074110"/>
              <a:gd name="connsiteY699" fmla="*/ 5650297 h 7505871"/>
              <a:gd name="connsiteX700" fmla="*/ 8072562 w 8074110"/>
              <a:gd name="connsiteY700" fmla="*/ 5564367 h 7505871"/>
              <a:gd name="connsiteX701" fmla="*/ 8059401 w 8074110"/>
              <a:gd name="connsiteY701" fmla="*/ 5555078 h 7505871"/>
              <a:gd name="connsiteX702" fmla="*/ 7759043 w 8074110"/>
              <a:gd name="connsiteY702" fmla="*/ 5365418 h 7505871"/>
              <a:gd name="connsiteX703" fmla="*/ 7623569 w 8074110"/>
              <a:gd name="connsiteY703" fmla="*/ 5314326 h 7505871"/>
              <a:gd name="connsiteX704" fmla="*/ 7605765 w 8074110"/>
              <a:gd name="connsiteY704" fmla="*/ 5269426 h 7505871"/>
              <a:gd name="connsiteX705" fmla="*/ 7917737 w 8074110"/>
              <a:gd name="connsiteY705" fmla="*/ 4875397 h 7505871"/>
              <a:gd name="connsiteX706" fmla="*/ 8072562 w 8074110"/>
              <a:gd name="connsiteY706" fmla="*/ 4774761 h 7505871"/>
              <a:gd name="connsiteX707" fmla="*/ 8072562 w 8074110"/>
              <a:gd name="connsiteY707" fmla="*/ 4715155 h 7505871"/>
              <a:gd name="connsiteX708" fmla="*/ 7588734 w 8074110"/>
              <a:gd name="connsiteY708" fmla="*/ 5193561 h 7505871"/>
              <a:gd name="connsiteX709" fmla="*/ 7574027 w 8074110"/>
              <a:gd name="connsiteY709" fmla="*/ 5226849 h 7505871"/>
              <a:gd name="connsiteX710" fmla="*/ 7567060 w 8074110"/>
              <a:gd name="connsiteY710" fmla="*/ 5232269 h 7505871"/>
              <a:gd name="connsiteX711" fmla="*/ 7550804 w 8074110"/>
              <a:gd name="connsiteY711" fmla="*/ 5128536 h 7505871"/>
              <a:gd name="connsiteX712" fmla="*/ 7476486 w 8074110"/>
              <a:gd name="connsiteY712" fmla="*/ 4561102 h 7505871"/>
              <a:gd name="connsiteX713" fmla="*/ 7512871 w 8074110"/>
              <a:gd name="connsiteY713" fmla="*/ 4526267 h 7505871"/>
              <a:gd name="connsiteX714" fmla="*/ 7744334 w 8074110"/>
              <a:gd name="connsiteY714" fmla="*/ 4535557 h 7505871"/>
              <a:gd name="connsiteX715" fmla="*/ 8072562 w 8074110"/>
              <a:gd name="connsiteY715" fmla="*/ 4622258 h 7505871"/>
              <a:gd name="connsiteX716" fmla="*/ 8072562 w 8074110"/>
              <a:gd name="connsiteY716" fmla="*/ 4568844 h 7505871"/>
              <a:gd name="connsiteX717" fmla="*/ 7770654 w 8074110"/>
              <a:gd name="connsiteY717" fmla="*/ 4499174 h 7505871"/>
              <a:gd name="connsiteX718" fmla="*/ 7519838 w 8074110"/>
              <a:gd name="connsiteY718" fmla="*/ 4483690 h 7505871"/>
              <a:gd name="connsiteX719" fmla="*/ 7461005 w 8074110"/>
              <a:gd name="connsiteY719" fmla="*/ 4427179 h 7505871"/>
              <a:gd name="connsiteX720" fmla="*/ 7389784 w 8074110"/>
              <a:gd name="connsiteY720" fmla="*/ 3848909 h 7505871"/>
              <a:gd name="connsiteX721" fmla="*/ 7420750 w 8074110"/>
              <a:gd name="connsiteY721" fmla="*/ 3808654 h 7505871"/>
              <a:gd name="connsiteX722" fmla="*/ 7762912 w 8074110"/>
              <a:gd name="connsiteY722" fmla="*/ 3749823 h 7505871"/>
              <a:gd name="connsiteX723" fmla="*/ 8072562 w 8074110"/>
              <a:gd name="connsiteY723" fmla="*/ 3759884 h 7505871"/>
              <a:gd name="connsiteX724" fmla="*/ 8072562 w 8074110"/>
              <a:gd name="connsiteY724" fmla="*/ 3713438 h 7505871"/>
              <a:gd name="connsiteX725" fmla="*/ 7848067 w 8074110"/>
              <a:gd name="connsiteY725" fmla="*/ 3704924 h 7505871"/>
              <a:gd name="connsiteX726" fmla="*/ 7498162 w 8074110"/>
              <a:gd name="connsiteY726" fmla="*/ 3756790 h 7505871"/>
              <a:gd name="connsiteX727" fmla="*/ 7406041 w 8074110"/>
              <a:gd name="connsiteY727" fmla="*/ 3768402 h 7505871"/>
              <a:gd name="connsiteX728" fmla="*/ 7376625 w 8074110"/>
              <a:gd name="connsiteY728" fmla="*/ 3743628 h 7505871"/>
              <a:gd name="connsiteX729" fmla="*/ 7317791 w 8074110"/>
              <a:gd name="connsiteY729" fmla="*/ 3277606 h 7505871"/>
              <a:gd name="connsiteX730" fmla="*/ 7329403 w 8074110"/>
              <a:gd name="connsiteY730" fmla="*/ 3245093 h 7505871"/>
              <a:gd name="connsiteX731" fmla="*/ 7556221 w 8074110"/>
              <a:gd name="connsiteY731" fmla="*/ 3145229 h 7505871"/>
              <a:gd name="connsiteX732" fmla="*/ 8072562 w 8074110"/>
              <a:gd name="connsiteY732" fmla="*/ 3045368 h 7505871"/>
              <a:gd name="connsiteX733" fmla="*/ 8072562 w 8074110"/>
              <a:gd name="connsiteY733" fmla="*/ 3005888 h 7505871"/>
              <a:gd name="connsiteX734" fmla="*/ 7445521 w 8074110"/>
              <a:gd name="connsiteY734" fmla="*/ 3144457 h 7505871"/>
              <a:gd name="connsiteX735" fmla="*/ 7328628 w 8074110"/>
              <a:gd name="connsiteY735" fmla="*/ 3199420 h 7505871"/>
              <a:gd name="connsiteX736" fmla="*/ 7304630 w 8074110"/>
              <a:gd name="connsiteY736" fmla="*/ 3186259 h 7505871"/>
              <a:gd name="connsiteX737" fmla="*/ 7258183 w 8074110"/>
              <a:gd name="connsiteY737" fmla="*/ 2868867 h 7505871"/>
              <a:gd name="connsiteX738" fmla="*/ 7267472 w 8074110"/>
              <a:gd name="connsiteY738" fmla="*/ 2846419 h 7505871"/>
              <a:gd name="connsiteX739" fmla="*/ 7736592 w 8074110"/>
              <a:gd name="connsiteY739" fmla="*/ 2501935 h 7505871"/>
              <a:gd name="connsiteX740" fmla="*/ 8072562 w 8074110"/>
              <a:gd name="connsiteY740" fmla="*/ 2323111 h 7505871"/>
              <a:gd name="connsiteX741" fmla="*/ 8072562 w 8074110"/>
              <a:gd name="connsiteY741" fmla="*/ 2263504 h 7505871"/>
              <a:gd name="connsiteX742" fmla="*/ 7247346 w 8074110"/>
              <a:gd name="connsiteY742" fmla="*/ 2789134 h 7505871"/>
              <a:gd name="connsiteX743" fmla="*/ 7204769 w 8074110"/>
              <a:gd name="connsiteY743" fmla="*/ 2536769 h 7505871"/>
              <a:gd name="connsiteX744" fmla="*/ 7194707 w 8074110"/>
              <a:gd name="connsiteY744" fmla="*/ 2481808 h 7505871"/>
              <a:gd name="connsiteX745" fmla="*/ 7218703 w 8074110"/>
              <a:gd name="connsiteY745" fmla="*/ 2341689 h 7505871"/>
              <a:gd name="connsiteX746" fmla="*/ 7498162 w 8074110"/>
              <a:gd name="connsiteY746" fmla="*/ 2079261 h 7505871"/>
              <a:gd name="connsiteX747" fmla="*/ 7934769 w 8074110"/>
              <a:gd name="connsiteY747" fmla="*/ 1906633 h 7505871"/>
              <a:gd name="connsiteX748" fmla="*/ 7950250 w 8074110"/>
              <a:gd name="connsiteY748" fmla="*/ 1901988 h 7505871"/>
              <a:gd name="connsiteX749" fmla="*/ 8072562 w 8074110"/>
              <a:gd name="connsiteY749" fmla="*/ 1913600 h 7505871"/>
              <a:gd name="connsiteX750" fmla="*/ 8072562 w 8074110"/>
              <a:gd name="connsiteY750" fmla="*/ 1860961 h 7505871"/>
              <a:gd name="connsiteX751" fmla="*/ 7922382 w 8074110"/>
              <a:gd name="connsiteY751" fmla="*/ 1541246 h 7505871"/>
              <a:gd name="connsiteX752" fmla="*/ 8023793 w 8074110"/>
              <a:gd name="connsiteY752" fmla="*/ 1045033 h 7505871"/>
              <a:gd name="connsiteX753" fmla="*/ 8072562 w 8074110"/>
              <a:gd name="connsiteY753" fmla="*/ 933558 h 7505871"/>
              <a:gd name="connsiteX754" fmla="*/ 8072562 w 8074110"/>
              <a:gd name="connsiteY754" fmla="*/ 834472 h 7505871"/>
              <a:gd name="connsiteX755" fmla="*/ 8057853 w 8074110"/>
              <a:gd name="connsiteY755" fmla="*/ 850729 h 7505871"/>
              <a:gd name="connsiteX756" fmla="*/ 7875935 w 8074110"/>
              <a:gd name="connsiteY756" fmla="*/ 1487832 h 7505871"/>
              <a:gd name="connsiteX757" fmla="*/ 7917737 w 8074110"/>
              <a:gd name="connsiteY757" fmla="*/ 1746388 h 7505871"/>
              <a:gd name="connsiteX758" fmla="*/ 7834133 w 8074110"/>
              <a:gd name="connsiteY758" fmla="*/ 1685234 h 7505871"/>
              <a:gd name="connsiteX759" fmla="*/ 7668469 w 8074110"/>
              <a:gd name="connsiteY759" fmla="*/ 1563695 h 7505871"/>
              <a:gd name="connsiteX760" fmla="*/ 7553899 w 8074110"/>
              <a:gd name="connsiteY760" fmla="*/ 1286560 h 7505871"/>
              <a:gd name="connsiteX761" fmla="*/ 7736592 w 8074110"/>
              <a:gd name="connsiteY761" fmla="*/ 785700 h 7505871"/>
              <a:gd name="connsiteX762" fmla="*/ 7778394 w 8074110"/>
              <a:gd name="connsiteY762" fmla="*/ 759382 h 7505871"/>
              <a:gd name="connsiteX763" fmla="*/ 8041597 w 8074110"/>
              <a:gd name="connsiteY763" fmla="*/ 728417 h 7505871"/>
              <a:gd name="connsiteX764" fmla="*/ 8074110 w 8074110"/>
              <a:gd name="connsiteY764" fmla="*/ 722222 h 7505871"/>
              <a:gd name="connsiteX765" fmla="*/ 8074110 w 8074110"/>
              <a:gd name="connsiteY765" fmla="*/ 688937 h 7505871"/>
              <a:gd name="connsiteX766" fmla="*/ 7787683 w 8074110"/>
              <a:gd name="connsiteY766" fmla="*/ 719127 h 7505871"/>
              <a:gd name="connsiteX767" fmla="*/ 7550029 w 8074110"/>
              <a:gd name="connsiteY767" fmla="*/ 603007 h 7505871"/>
              <a:gd name="connsiteX768" fmla="*/ 7534545 w 8074110"/>
              <a:gd name="connsiteY768" fmla="*/ 359158 h 7505871"/>
              <a:gd name="connsiteX769" fmla="*/ 7626666 w 8074110"/>
              <a:gd name="connsiteY769" fmla="*/ 251555 h 7505871"/>
              <a:gd name="connsiteX770" fmla="*/ 7819424 w 8074110"/>
              <a:gd name="connsiteY770" fmla="*/ 127696 h 7505871"/>
              <a:gd name="connsiteX771" fmla="*/ 7926252 w 8074110"/>
              <a:gd name="connsiteY771" fmla="*/ 76604 h 7505871"/>
              <a:gd name="connsiteX772" fmla="*/ 8074110 w 8074110"/>
              <a:gd name="connsiteY772" fmla="*/ 636295 h 7505871"/>
              <a:gd name="connsiteX773" fmla="*/ 8074110 w 8074110"/>
              <a:gd name="connsiteY773" fmla="*/ 589848 h 7505871"/>
              <a:gd name="connsiteX774" fmla="*/ 8012954 w 8074110"/>
              <a:gd name="connsiteY774" fmla="*/ 46414 h 7505871"/>
              <a:gd name="connsiteX775" fmla="*/ 8071012 w 8074110"/>
              <a:gd name="connsiteY775" fmla="*/ 11578 h 7505871"/>
              <a:gd name="connsiteX776" fmla="*/ 8071012 w 8074110"/>
              <a:gd name="connsiteY776" fmla="*/ 4611 h 7505871"/>
              <a:gd name="connsiteX777" fmla="*/ 7829488 w 8074110"/>
              <a:gd name="connsiteY777" fmla="*/ 4611 h 7505871"/>
              <a:gd name="connsiteX778" fmla="*/ 7829488 w 8074110"/>
              <a:gd name="connsiteY778" fmla="*/ 10028 h 7505871"/>
              <a:gd name="connsiteX779" fmla="*/ 7950250 w 8074110"/>
              <a:gd name="connsiteY779" fmla="*/ 17770 h 7505871"/>
              <a:gd name="connsiteX780" fmla="*/ 7735817 w 8074110"/>
              <a:gd name="connsiteY780" fmla="*/ 131568 h 7505871"/>
              <a:gd name="connsiteX781" fmla="*/ 7637503 w 8074110"/>
              <a:gd name="connsiteY781" fmla="*/ 166403 h 7505871"/>
              <a:gd name="connsiteX782" fmla="*/ 6933826 w 8074110"/>
              <a:gd name="connsiteY782" fmla="*/ 19318 h 7505871"/>
              <a:gd name="connsiteX783" fmla="*/ 6868026 w 8074110"/>
              <a:gd name="connsiteY783" fmla="*/ 8481 h 7505871"/>
              <a:gd name="connsiteX784" fmla="*/ 7534545 w 8074110"/>
              <a:gd name="connsiteY784" fmla="*/ 226009 h 7505871"/>
              <a:gd name="connsiteX785" fmla="*/ 7524483 w 8074110"/>
              <a:gd name="connsiteY785" fmla="*/ 237621 h 7505871"/>
              <a:gd name="connsiteX786" fmla="*/ 7244249 w 8074110"/>
              <a:gd name="connsiteY786" fmla="*/ 413347 h 7505871"/>
              <a:gd name="connsiteX787" fmla="*/ 7223348 w 8074110"/>
              <a:gd name="connsiteY787" fmla="*/ 421864 h 7505871"/>
              <a:gd name="connsiteX788" fmla="*/ 6830868 w 8074110"/>
              <a:gd name="connsiteY788" fmla="*/ 303422 h 7505871"/>
              <a:gd name="connsiteX789" fmla="*/ 6813837 w 8074110"/>
              <a:gd name="connsiteY789" fmla="*/ 261619 h 7505871"/>
              <a:gd name="connsiteX790" fmla="*/ 6854092 w 8074110"/>
              <a:gd name="connsiteY790" fmla="*/ 26285 h 7505871"/>
              <a:gd name="connsiteX791" fmla="*/ 6850222 w 8074110"/>
              <a:gd name="connsiteY791" fmla="*/ 3836 h 7505871"/>
              <a:gd name="connsiteX792" fmla="*/ 6830299 w 8074110"/>
              <a:gd name="connsiteY792"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3353505 w 8074110"/>
              <a:gd name="connsiteY550" fmla="*/ 1494024 h 7505871"/>
              <a:gd name="connsiteX551" fmla="*/ 2817037 w 8074110"/>
              <a:gd name="connsiteY551" fmla="*/ 788798 h 7505871"/>
              <a:gd name="connsiteX552" fmla="*/ 2751236 w 8074110"/>
              <a:gd name="connsiteY552" fmla="*/ 721450 h 7505871"/>
              <a:gd name="connsiteX553" fmla="*/ 2216316 w 8074110"/>
              <a:gd name="connsiteY553" fmla="*/ 277101 h 7505871"/>
              <a:gd name="connsiteX554" fmla="*/ 7517516 w 8074110"/>
              <a:gd name="connsiteY554" fmla="*/ 277101 h 7505871"/>
              <a:gd name="connsiteX555" fmla="*/ 7651440 w 8074110"/>
              <a:gd name="connsiteY555" fmla="*/ 726094 h 7505871"/>
              <a:gd name="connsiteX556" fmla="*/ 7406816 w 8074110"/>
              <a:gd name="connsiteY556" fmla="*/ 760155 h 7505871"/>
              <a:gd name="connsiteX557" fmla="*/ 7295343 w 8074110"/>
              <a:gd name="connsiteY557" fmla="*/ 776411 h 7505871"/>
              <a:gd name="connsiteX558" fmla="*/ 7250443 w 8074110"/>
              <a:gd name="connsiteY558" fmla="*/ 758607 h 7505871"/>
              <a:gd name="connsiteX559" fmla="*/ 7202446 w 8074110"/>
              <a:gd name="connsiteY559" fmla="*/ 573592 h 7505871"/>
              <a:gd name="connsiteX560" fmla="*/ 7277537 w 8074110"/>
              <a:gd name="connsiteY560" fmla="*/ 427281 h 7505871"/>
              <a:gd name="connsiteX561" fmla="*/ 7493517 w 8074110"/>
              <a:gd name="connsiteY561" fmla="*/ 286390 h 7505871"/>
              <a:gd name="connsiteX562" fmla="*/ 7517516 w 8074110"/>
              <a:gd name="connsiteY562" fmla="*/ 277101 h 7505871"/>
              <a:gd name="connsiteX563" fmla="*/ 1725523 w 8074110"/>
              <a:gd name="connsiteY563" fmla="*/ 200464 h 7505871"/>
              <a:gd name="connsiteX564" fmla="*/ 1922923 w 8074110"/>
              <a:gd name="connsiteY564" fmla="*/ 231429 h 7505871"/>
              <a:gd name="connsiteX565" fmla="*/ 2086264 w 8074110"/>
              <a:gd name="connsiteY565" fmla="*/ 256200 h 7505871"/>
              <a:gd name="connsiteX566" fmla="*/ 2138131 w 8074110"/>
              <a:gd name="connsiteY566" fmla="*/ 284843 h 7505871"/>
              <a:gd name="connsiteX567" fmla="*/ 2200834 w 8074110"/>
              <a:gd name="connsiteY567" fmla="*/ 338257 h 7505871"/>
              <a:gd name="connsiteX568" fmla="*/ 2728013 w 8074110"/>
              <a:gd name="connsiteY568" fmla="*/ 774864 h 7505871"/>
              <a:gd name="connsiteX569" fmla="*/ 2820132 w 8074110"/>
              <a:gd name="connsiteY569" fmla="*/ 871630 h 7505871"/>
              <a:gd name="connsiteX570" fmla="*/ 3416208 w 8074110"/>
              <a:gd name="connsiteY570" fmla="*/ 1705361 h 7505871"/>
              <a:gd name="connsiteX571" fmla="*/ 3403821 w 8074110"/>
              <a:gd name="connsiteY571" fmla="*/ 1733229 h 7505871"/>
              <a:gd name="connsiteX572" fmla="*/ 3220356 w 8074110"/>
              <a:gd name="connsiteY572" fmla="*/ 1788965 h 7505871"/>
              <a:gd name="connsiteX573" fmla="*/ 3183971 w 8074110"/>
              <a:gd name="connsiteY573" fmla="*/ 1778128 h 7505871"/>
              <a:gd name="connsiteX574" fmla="*/ 2802328 w 8074110"/>
              <a:gd name="connsiteY574" fmla="*/ 1303589 h 7505871"/>
              <a:gd name="connsiteX575" fmla="*/ 2734980 w 8074110"/>
              <a:gd name="connsiteY575" fmla="*/ 1223082 h 7505871"/>
              <a:gd name="connsiteX576" fmla="*/ 1721651 w 8074110"/>
              <a:gd name="connsiteY576" fmla="*/ 208205 h 7505871"/>
              <a:gd name="connsiteX577" fmla="*/ 1725523 w 8074110"/>
              <a:gd name="connsiteY577" fmla="*/ 200464 h 7505871"/>
              <a:gd name="connsiteX578" fmla="*/ 5759578 w 8074110"/>
              <a:gd name="connsiteY578" fmla="*/ 140662 h 7505871"/>
              <a:gd name="connsiteX579" fmla="*/ 5822184 w 8074110"/>
              <a:gd name="connsiteY579" fmla="*/ 174918 h 7505871"/>
              <a:gd name="connsiteX580" fmla="*/ 6050551 w 8074110"/>
              <a:gd name="connsiteY580" fmla="*/ 345224 h 7505871"/>
              <a:gd name="connsiteX581" fmla="*/ 6064485 w 8074110"/>
              <a:gd name="connsiteY581" fmla="*/ 389351 h 7505871"/>
              <a:gd name="connsiteX582" fmla="*/ 5850827 w 8074110"/>
              <a:gd name="connsiteY582" fmla="*/ 619264 h 7505871"/>
              <a:gd name="connsiteX583" fmla="*/ 5812120 w 8074110"/>
              <a:gd name="connsiteY583" fmla="*/ 623909 h 7505871"/>
              <a:gd name="connsiteX584" fmla="*/ 5306617 w 8074110"/>
              <a:gd name="connsiteY584" fmla="*/ 537981 h 7505871"/>
              <a:gd name="connsiteX585" fmla="*/ 5287266 w 8074110"/>
              <a:gd name="connsiteY585" fmla="*/ 532562 h 7505871"/>
              <a:gd name="connsiteX586" fmla="*/ 5484666 w 8074110"/>
              <a:gd name="connsiteY586" fmla="*/ 433476 h 7505871"/>
              <a:gd name="connsiteX587" fmla="*/ 5716131 w 8074110"/>
              <a:gd name="connsiteY587" fmla="*/ 198141 h 7505871"/>
              <a:gd name="connsiteX588" fmla="*/ 5759578 w 8074110"/>
              <a:gd name="connsiteY588" fmla="*/ 140662 h 7505871"/>
              <a:gd name="connsiteX589" fmla="*/ 6792161 w 8074110"/>
              <a:gd name="connsiteY589" fmla="*/ 69637 h 7505871"/>
              <a:gd name="connsiteX590" fmla="*/ 6756550 w 8074110"/>
              <a:gd name="connsiteY590" fmla="*/ 261619 h 7505871"/>
              <a:gd name="connsiteX591" fmla="*/ 6617984 w 8074110"/>
              <a:gd name="connsiteY591" fmla="*/ 446635 h 7505871"/>
              <a:gd name="connsiteX592" fmla="*/ 6420582 w 8074110"/>
              <a:gd name="connsiteY592" fmla="*/ 545724 h 7505871"/>
              <a:gd name="connsiteX593" fmla="*/ 6386520 w 8074110"/>
              <a:gd name="connsiteY593" fmla="*/ 543401 h 7505871"/>
              <a:gd name="connsiteX594" fmla="*/ 6167444 w 8074110"/>
              <a:gd name="connsiteY594" fmla="*/ 376190 h 7505871"/>
              <a:gd name="connsiteX595" fmla="*/ 6792161 w 8074110"/>
              <a:gd name="connsiteY595" fmla="*/ 69637 h 7505871"/>
              <a:gd name="connsiteX596" fmla="*/ 6830299 w 8074110"/>
              <a:gd name="connsiteY596" fmla="*/ 401 h 7505871"/>
              <a:gd name="connsiteX597" fmla="*/ 6773582 w 8074110"/>
              <a:gd name="connsiteY597" fmla="*/ 27835 h 7505871"/>
              <a:gd name="connsiteX598" fmla="*/ 6302140 w 8074110"/>
              <a:gd name="connsiteY598" fmla="*/ 343677 h 7505871"/>
              <a:gd name="connsiteX599" fmla="*/ 6071452 w 8074110"/>
              <a:gd name="connsiteY599" fmla="*/ 304197 h 7505871"/>
              <a:gd name="connsiteX600" fmla="*/ 5949915 w 8074110"/>
              <a:gd name="connsiteY600" fmla="*/ 212850 h 7505871"/>
              <a:gd name="connsiteX601" fmla="*/ 5809025 w 8074110"/>
              <a:gd name="connsiteY601" fmla="*/ 105247 h 7505871"/>
              <a:gd name="connsiteX602" fmla="*/ 6016489 w 8074110"/>
              <a:gd name="connsiteY602" fmla="*/ 8481 h 7505871"/>
              <a:gd name="connsiteX603" fmla="*/ 6001007 w 8074110"/>
              <a:gd name="connsiteY603" fmla="*/ 3061 h 7505871"/>
              <a:gd name="connsiteX604" fmla="*/ 5795091 w 8074110"/>
              <a:gd name="connsiteY604" fmla="*/ 51058 h 7505871"/>
              <a:gd name="connsiteX605" fmla="*/ 5725418 w 8074110"/>
              <a:gd name="connsiteY605" fmla="*/ 40219 h 7505871"/>
              <a:gd name="connsiteX606" fmla="*/ 5613945 w 8074110"/>
              <a:gd name="connsiteY606" fmla="*/ 8481 h 7505871"/>
              <a:gd name="connsiteX607" fmla="*/ 5681293 w 8074110"/>
              <a:gd name="connsiteY607" fmla="*/ 62670 h 7505871"/>
              <a:gd name="connsiteX608" fmla="*/ 5692905 w 8074110"/>
              <a:gd name="connsiteY608" fmla="*/ 126148 h 7505871"/>
              <a:gd name="connsiteX609" fmla="*/ 5659619 w 8074110"/>
              <a:gd name="connsiteY609" fmla="*/ 178787 h 7505871"/>
              <a:gd name="connsiteX610" fmla="*/ 5438219 w 8074110"/>
              <a:gd name="connsiteY610" fmla="*/ 396318 h 7505871"/>
              <a:gd name="connsiteX611" fmla="*/ 5299651 w 8074110"/>
              <a:gd name="connsiteY611" fmla="*/ 465989 h 7505871"/>
              <a:gd name="connsiteX612" fmla="*/ 5051157 w 8074110"/>
              <a:gd name="connsiteY612" fmla="*/ 501599 h 7505871"/>
              <a:gd name="connsiteX613" fmla="*/ 5017869 w 8074110"/>
              <a:gd name="connsiteY613" fmla="*/ 498502 h 7505871"/>
              <a:gd name="connsiteX614" fmla="*/ 4896331 w 8074110"/>
              <a:gd name="connsiteY614" fmla="*/ 483020 h 7505871"/>
              <a:gd name="connsiteX615" fmla="*/ 5006257 w 8074110"/>
              <a:gd name="connsiteY615" fmla="*/ 368448 h 7505871"/>
              <a:gd name="connsiteX616" fmla="*/ 5178888 w 8074110"/>
              <a:gd name="connsiteY616" fmla="*/ 35574 h 7505871"/>
              <a:gd name="connsiteX617" fmla="*/ 5148697 w 8074110"/>
              <a:gd name="connsiteY617" fmla="*/ 4611 h 7505871"/>
              <a:gd name="connsiteX618" fmla="*/ 5130119 w 8074110"/>
              <a:gd name="connsiteY618" fmla="*/ 33252 h 7505871"/>
              <a:gd name="connsiteX619" fmla="*/ 4968327 w 8074110"/>
              <a:gd name="connsiteY619" fmla="*/ 335162 h 7505871"/>
              <a:gd name="connsiteX620" fmla="*/ 4842143 w 8074110"/>
              <a:gd name="connsiteY620" fmla="*/ 457472 h 7505871"/>
              <a:gd name="connsiteX621" fmla="*/ 4792601 w 8074110"/>
              <a:gd name="connsiteY621" fmla="*/ 475278 h 7505871"/>
              <a:gd name="connsiteX622" fmla="*/ 4347477 w 8074110"/>
              <a:gd name="connsiteY622" fmla="*/ 432701 h 7505871"/>
              <a:gd name="connsiteX623" fmla="*/ 4253811 w 8074110"/>
              <a:gd name="connsiteY623" fmla="*/ 421089 h 7505871"/>
              <a:gd name="connsiteX624" fmla="*/ 4693512 w 8074110"/>
              <a:gd name="connsiteY624" fmla="*/ 8481 h 7505871"/>
              <a:gd name="connsiteX625" fmla="*/ 4611455 w 8074110"/>
              <a:gd name="connsiteY625" fmla="*/ 22415 h 7505871"/>
              <a:gd name="connsiteX626" fmla="*/ 4196524 w 8074110"/>
              <a:gd name="connsiteY626" fmla="*/ 402510 h 7505871"/>
              <a:gd name="connsiteX627" fmla="*/ 4148530 w 8074110"/>
              <a:gd name="connsiteY627" fmla="*/ 417219 h 7505871"/>
              <a:gd name="connsiteX628" fmla="*/ 3828041 w 8074110"/>
              <a:gd name="connsiteY628" fmla="*/ 393221 h 7505871"/>
              <a:gd name="connsiteX629" fmla="*/ 3665477 w 8074110"/>
              <a:gd name="connsiteY629" fmla="*/ 380834 h 7505871"/>
              <a:gd name="connsiteX630" fmla="*/ 3924032 w 8074110"/>
              <a:gd name="connsiteY630" fmla="*/ 10028 h 7505871"/>
              <a:gd name="connsiteX631" fmla="*/ 3841203 w 8074110"/>
              <a:gd name="connsiteY631" fmla="*/ 46414 h 7505871"/>
              <a:gd name="connsiteX632" fmla="*/ 3613610 w 8074110"/>
              <a:gd name="connsiteY632" fmla="*/ 359933 h 7505871"/>
              <a:gd name="connsiteX633" fmla="*/ 3573355 w 8074110"/>
              <a:gd name="connsiteY633" fmla="*/ 376190 h 7505871"/>
              <a:gd name="connsiteX634" fmla="*/ 2866581 w 8074110"/>
              <a:gd name="connsiteY634" fmla="*/ 318906 h 7505871"/>
              <a:gd name="connsiteX635" fmla="*/ 2819359 w 8074110"/>
              <a:gd name="connsiteY635" fmla="*/ 301874 h 7505871"/>
              <a:gd name="connsiteX636" fmla="*/ 2984246 w 8074110"/>
              <a:gd name="connsiteY636" fmla="*/ 10028 h 7505871"/>
              <a:gd name="connsiteX637" fmla="*/ 2922318 w 8074110"/>
              <a:gd name="connsiteY637" fmla="*/ 39446 h 7505871"/>
              <a:gd name="connsiteX638" fmla="*/ 2779879 w 8074110"/>
              <a:gd name="connsiteY638" fmla="*/ 285618 h 7505871"/>
              <a:gd name="connsiteX639" fmla="*/ 2736527 w 8074110"/>
              <a:gd name="connsiteY639" fmla="*/ 306519 h 7505871"/>
              <a:gd name="connsiteX640" fmla="*/ 2190770 w 8074110"/>
              <a:gd name="connsiteY640" fmla="*/ 240718 h 7505871"/>
              <a:gd name="connsiteX641" fmla="*/ 2157482 w 8074110"/>
              <a:gd name="connsiteY641" fmla="*/ 207430 h 7505871"/>
              <a:gd name="connsiteX642" fmla="*/ 2173739 w 8074110"/>
              <a:gd name="connsiteY642" fmla="*/ 124598 h 7505871"/>
              <a:gd name="connsiteX643" fmla="*/ 2247281 w 8074110"/>
              <a:gd name="connsiteY643" fmla="*/ 8481 h 7505871"/>
              <a:gd name="connsiteX644" fmla="*/ 2202382 w 8074110"/>
              <a:gd name="connsiteY644" fmla="*/ 13126 h 7505871"/>
              <a:gd name="connsiteX645" fmla="*/ 2109488 w 8074110"/>
              <a:gd name="connsiteY645" fmla="*/ 196594 h 7505871"/>
              <a:gd name="connsiteX646" fmla="*/ 2073878 w 8074110"/>
              <a:gd name="connsiteY646" fmla="*/ 223687 h 7505871"/>
              <a:gd name="connsiteX647" fmla="*/ 1782807 w 8074110"/>
              <a:gd name="connsiteY647" fmla="*/ 178015 h 7505871"/>
              <a:gd name="connsiteX648" fmla="*/ 1743327 w 8074110"/>
              <a:gd name="connsiteY648" fmla="*/ 94408 h 7505871"/>
              <a:gd name="connsiteX649" fmla="*/ 1789774 w 8074110"/>
              <a:gd name="connsiteY649" fmla="*/ 10803 h 7505871"/>
              <a:gd name="connsiteX650" fmla="*/ 1709266 w 8074110"/>
              <a:gd name="connsiteY650" fmla="*/ 48736 h 7505871"/>
              <a:gd name="connsiteX651" fmla="*/ 1667462 w 8074110"/>
              <a:gd name="connsiteY651" fmla="*/ 127696 h 7505871"/>
              <a:gd name="connsiteX652" fmla="*/ 1618692 w 8074110"/>
              <a:gd name="connsiteY652" fmla="*/ 152469 h 7505871"/>
              <a:gd name="connsiteX653" fmla="*/ 853860 w 8074110"/>
              <a:gd name="connsiteY653" fmla="*/ 29382 h 7505871"/>
              <a:gd name="connsiteX654" fmla="*/ 474537 w 8074110"/>
              <a:gd name="connsiteY654" fmla="*/ 9256 h 7505871"/>
              <a:gd name="connsiteX655" fmla="*/ 493891 w 8074110"/>
              <a:gd name="connsiteY655" fmla="*/ 12351 h 7505871"/>
              <a:gd name="connsiteX656" fmla="*/ 733870 w 8074110"/>
              <a:gd name="connsiteY656" fmla="*/ 40994 h 7505871"/>
              <a:gd name="connsiteX657" fmla="*/ 1561409 w 8074110"/>
              <a:gd name="connsiteY657" fmla="*/ 171820 h 7505871"/>
              <a:gd name="connsiteX658" fmla="*/ 1631854 w 8074110"/>
              <a:gd name="connsiteY658" fmla="*/ 187304 h 7505871"/>
              <a:gd name="connsiteX659" fmla="*/ 1772742 w 8074110"/>
              <a:gd name="connsiteY659" fmla="*/ 322001 h 7505871"/>
              <a:gd name="connsiteX660" fmla="*/ 1567601 w 8074110"/>
              <a:gd name="connsiteY660" fmla="*/ 346774 h 7505871"/>
              <a:gd name="connsiteX661" fmla="*/ 1264918 w 8074110"/>
              <a:gd name="connsiteY661" fmla="*/ 319678 h 7505871"/>
              <a:gd name="connsiteX662" fmla="*/ 966880 w 8074110"/>
              <a:gd name="connsiteY662" fmla="*/ 322776 h 7505871"/>
              <a:gd name="connsiteX663" fmla="*/ 839151 w 8074110"/>
              <a:gd name="connsiteY663" fmla="*/ 293357 h 7505871"/>
              <a:gd name="connsiteX664" fmla="*/ 116893 w 8074110"/>
              <a:gd name="connsiteY664" fmla="*/ 13126 h 7505871"/>
              <a:gd name="connsiteX665" fmla="*/ 0 w 8074110"/>
              <a:gd name="connsiteY665" fmla="*/ 6159 h 7505871"/>
              <a:gd name="connsiteX666" fmla="*/ 30191 w 8074110"/>
              <a:gd name="connsiteY666" fmla="*/ 27060 h 7505871"/>
              <a:gd name="connsiteX667" fmla="*/ 863149 w 8074110"/>
              <a:gd name="connsiteY667" fmla="*/ 349096 h 7505871"/>
              <a:gd name="connsiteX668" fmla="*/ 2691628 w 8074110"/>
              <a:gd name="connsiteY668" fmla="*/ 1437513 h 7505871"/>
              <a:gd name="connsiteX669" fmla="*/ 3149135 w 8074110"/>
              <a:gd name="connsiteY669" fmla="*/ 1826898 h 7505871"/>
              <a:gd name="connsiteX670" fmla="*/ 3180873 w 8074110"/>
              <a:gd name="connsiteY670" fmla="*/ 1850896 h 7505871"/>
              <a:gd name="connsiteX671" fmla="*/ 3685603 w 8074110"/>
              <a:gd name="connsiteY671" fmla="*/ 2128807 h 7505871"/>
              <a:gd name="connsiteX672" fmla="*/ 4074212 w 8074110"/>
              <a:gd name="connsiteY672" fmla="*/ 2380398 h 7505871"/>
              <a:gd name="connsiteX673" fmla="*/ 4482176 w 8074110"/>
              <a:gd name="connsiteY673" fmla="*/ 2882804 h 7505871"/>
              <a:gd name="connsiteX674" fmla="*/ 4615325 w 8074110"/>
              <a:gd name="connsiteY674" fmla="*/ 3032983 h 7505871"/>
              <a:gd name="connsiteX675" fmla="*/ 4938909 w 8074110"/>
              <a:gd name="connsiteY675" fmla="*/ 3311666 h 7505871"/>
              <a:gd name="connsiteX676" fmla="*/ 5464539 w 8074110"/>
              <a:gd name="connsiteY676" fmla="*/ 3821815 h 7505871"/>
              <a:gd name="connsiteX677" fmla="*/ 5862439 w 8074110"/>
              <a:gd name="connsiteY677" fmla="*/ 4371442 h 7505871"/>
              <a:gd name="connsiteX678" fmla="*/ 5925142 w 8074110"/>
              <a:gd name="connsiteY678" fmla="*/ 4423309 h 7505871"/>
              <a:gd name="connsiteX679" fmla="*/ 5960752 w 8074110"/>
              <a:gd name="connsiteY679" fmla="*/ 4439565 h 7505871"/>
              <a:gd name="connsiteX680" fmla="*/ 6221633 w 8074110"/>
              <a:gd name="connsiteY680" fmla="*/ 4609099 h 7505871"/>
              <a:gd name="connsiteX681" fmla="*/ 6602500 w 8074110"/>
              <a:gd name="connsiteY681" fmla="*/ 4887784 h 7505871"/>
              <a:gd name="connsiteX682" fmla="*/ 7161419 w 8074110"/>
              <a:gd name="connsiteY682" fmla="*/ 5593785 h 7505871"/>
              <a:gd name="connsiteX683" fmla="*/ 7807037 w 8074110"/>
              <a:gd name="connsiteY683" fmla="*/ 6708523 h 7505871"/>
              <a:gd name="connsiteX684" fmla="*/ 7824068 w 8074110"/>
              <a:gd name="connsiteY684" fmla="*/ 6754970 h 7505871"/>
              <a:gd name="connsiteX685" fmla="*/ 7999795 w 8074110"/>
              <a:gd name="connsiteY685" fmla="*/ 7317758 h 7505871"/>
              <a:gd name="connsiteX686" fmla="*/ 8071787 w 8074110"/>
              <a:gd name="connsiteY686" fmla="*/ 7505871 h 7505871"/>
              <a:gd name="connsiteX687" fmla="*/ 8071787 w 8074110"/>
              <a:gd name="connsiteY687" fmla="*/ 7399815 h 7505871"/>
              <a:gd name="connsiteX688" fmla="*/ 7950250 w 8074110"/>
              <a:gd name="connsiteY688" fmla="*/ 7039849 h 7505871"/>
              <a:gd name="connsiteX689" fmla="*/ 7865096 w 8074110"/>
              <a:gd name="connsiteY689" fmla="*/ 6744905 h 7505871"/>
              <a:gd name="connsiteX690" fmla="*/ 7863548 w 8074110"/>
              <a:gd name="connsiteY690" fmla="*/ 6706200 h 7505871"/>
              <a:gd name="connsiteX691" fmla="*/ 8043144 w 8074110"/>
              <a:gd name="connsiteY691" fmla="*/ 6277336 h 7505871"/>
              <a:gd name="connsiteX692" fmla="*/ 8072562 w 8074110"/>
              <a:gd name="connsiteY692" fmla="*/ 6272691 h 7505871"/>
              <a:gd name="connsiteX693" fmla="*/ 8072562 w 8074110"/>
              <a:gd name="connsiteY693" fmla="*/ 6153476 h 7505871"/>
              <a:gd name="connsiteX694" fmla="*/ 8052434 w 8074110"/>
              <a:gd name="connsiteY694" fmla="*/ 6144959 h 7505871"/>
              <a:gd name="connsiteX695" fmla="*/ 7593379 w 8074110"/>
              <a:gd name="connsiteY695" fmla="*/ 5359998 h 7505871"/>
              <a:gd name="connsiteX696" fmla="*/ 7591831 w 8074110"/>
              <a:gd name="connsiteY696" fmla="*/ 5353806 h 7505871"/>
              <a:gd name="connsiteX697" fmla="*/ 8052434 w 8074110"/>
              <a:gd name="connsiteY697" fmla="*/ 5624748 h 7505871"/>
              <a:gd name="connsiteX698" fmla="*/ 8072562 w 8074110"/>
              <a:gd name="connsiteY698" fmla="*/ 5650297 h 7505871"/>
              <a:gd name="connsiteX699" fmla="*/ 8072562 w 8074110"/>
              <a:gd name="connsiteY699" fmla="*/ 5564367 h 7505871"/>
              <a:gd name="connsiteX700" fmla="*/ 8059401 w 8074110"/>
              <a:gd name="connsiteY700" fmla="*/ 5555078 h 7505871"/>
              <a:gd name="connsiteX701" fmla="*/ 7759043 w 8074110"/>
              <a:gd name="connsiteY701" fmla="*/ 5365418 h 7505871"/>
              <a:gd name="connsiteX702" fmla="*/ 7623569 w 8074110"/>
              <a:gd name="connsiteY702" fmla="*/ 5314326 h 7505871"/>
              <a:gd name="connsiteX703" fmla="*/ 7605765 w 8074110"/>
              <a:gd name="connsiteY703" fmla="*/ 5269426 h 7505871"/>
              <a:gd name="connsiteX704" fmla="*/ 7917737 w 8074110"/>
              <a:gd name="connsiteY704" fmla="*/ 4875397 h 7505871"/>
              <a:gd name="connsiteX705" fmla="*/ 8072562 w 8074110"/>
              <a:gd name="connsiteY705" fmla="*/ 4774761 h 7505871"/>
              <a:gd name="connsiteX706" fmla="*/ 8072562 w 8074110"/>
              <a:gd name="connsiteY706" fmla="*/ 4715155 h 7505871"/>
              <a:gd name="connsiteX707" fmla="*/ 7588734 w 8074110"/>
              <a:gd name="connsiteY707" fmla="*/ 5193561 h 7505871"/>
              <a:gd name="connsiteX708" fmla="*/ 7574027 w 8074110"/>
              <a:gd name="connsiteY708" fmla="*/ 5226849 h 7505871"/>
              <a:gd name="connsiteX709" fmla="*/ 7567060 w 8074110"/>
              <a:gd name="connsiteY709" fmla="*/ 5232269 h 7505871"/>
              <a:gd name="connsiteX710" fmla="*/ 7550804 w 8074110"/>
              <a:gd name="connsiteY710" fmla="*/ 5128536 h 7505871"/>
              <a:gd name="connsiteX711" fmla="*/ 7476486 w 8074110"/>
              <a:gd name="connsiteY711" fmla="*/ 4561102 h 7505871"/>
              <a:gd name="connsiteX712" fmla="*/ 7512871 w 8074110"/>
              <a:gd name="connsiteY712" fmla="*/ 4526267 h 7505871"/>
              <a:gd name="connsiteX713" fmla="*/ 7744334 w 8074110"/>
              <a:gd name="connsiteY713" fmla="*/ 4535557 h 7505871"/>
              <a:gd name="connsiteX714" fmla="*/ 8072562 w 8074110"/>
              <a:gd name="connsiteY714" fmla="*/ 4622258 h 7505871"/>
              <a:gd name="connsiteX715" fmla="*/ 8072562 w 8074110"/>
              <a:gd name="connsiteY715" fmla="*/ 4568844 h 7505871"/>
              <a:gd name="connsiteX716" fmla="*/ 7770654 w 8074110"/>
              <a:gd name="connsiteY716" fmla="*/ 4499174 h 7505871"/>
              <a:gd name="connsiteX717" fmla="*/ 7519838 w 8074110"/>
              <a:gd name="connsiteY717" fmla="*/ 4483690 h 7505871"/>
              <a:gd name="connsiteX718" fmla="*/ 7461005 w 8074110"/>
              <a:gd name="connsiteY718" fmla="*/ 4427179 h 7505871"/>
              <a:gd name="connsiteX719" fmla="*/ 7389784 w 8074110"/>
              <a:gd name="connsiteY719" fmla="*/ 3848909 h 7505871"/>
              <a:gd name="connsiteX720" fmla="*/ 7420750 w 8074110"/>
              <a:gd name="connsiteY720" fmla="*/ 3808654 h 7505871"/>
              <a:gd name="connsiteX721" fmla="*/ 7762912 w 8074110"/>
              <a:gd name="connsiteY721" fmla="*/ 3749823 h 7505871"/>
              <a:gd name="connsiteX722" fmla="*/ 8072562 w 8074110"/>
              <a:gd name="connsiteY722" fmla="*/ 3759884 h 7505871"/>
              <a:gd name="connsiteX723" fmla="*/ 8072562 w 8074110"/>
              <a:gd name="connsiteY723" fmla="*/ 3713438 h 7505871"/>
              <a:gd name="connsiteX724" fmla="*/ 7848067 w 8074110"/>
              <a:gd name="connsiteY724" fmla="*/ 3704924 h 7505871"/>
              <a:gd name="connsiteX725" fmla="*/ 7498162 w 8074110"/>
              <a:gd name="connsiteY725" fmla="*/ 3756790 h 7505871"/>
              <a:gd name="connsiteX726" fmla="*/ 7406041 w 8074110"/>
              <a:gd name="connsiteY726" fmla="*/ 3768402 h 7505871"/>
              <a:gd name="connsiteX727" fmla="*/ 7376625 w 8074110"/>
              <a:gd name="connsiteY727" fmla="*/ 3743628 h 7505871"/>
              <a:gd name="connsiteX728" fmla="*/ 7317791 w 8074110"/>
              <a:gd name="connsiteY728" fmla="*/ 3277606 h 7505871"/>
              <a:gd name="connsiteX729" fmla="*/ 7329403 w 8074110"/>
              <a:gd name="connsiteY729" fmla="*/ 3245093 h 7505871"/>
              <a:gd name="connsiteX730" fmla="*/ 7556221 w 8074110"/>
              <a:gd name="connsiteY730" fmla="*/ 3145229 h 7505871"/>
              <a:gd name="connsiteX731" fmla="*/ 8072562 w 8074110"/>
              <a:gd name="connsiteY731" fmla="*/ 3045368 h 7505871"/>
              <a:gd name="connsiteX732" fmla="*/ 8072562 w 8074110"/>
              <a:gd name="connsiteY732" fmla="*/ 3005888 h 7505871"/>
              <a:gd name="connsiteX733" fmla="*/ 7445521 w 8074110"/>
              <a:gd name="connsiteY733" fmla="*/ 3144457 h 7505871"/>
              <a:gd name="connsiteX734" fmla="*/ 7328628 w 8074110"/>
              <a:gd name="connsiteY734" fmla="*/ 3199420 h 7505871"/>
              <a:gd name="connsiteX735" fmla="*/ 7304630 w 8074110"/>
              <a:gd name="connsiteY735" fmla="*/ 3186259 h 7505871"/>
              <a:gd name="connsiteX736" fmla="*/ 7258183 w 8074110"/>
              <a:gd name="connsiteY736" fmla="*/ 2868867 h 7505871"/>
              <a:gd name="connsiteX737" fmla="*/ 7267472 w 8074110"/>
              <a:gd name="connsiteY737" fmla="*/ 2846419 h 7505871"/>
              <a:gd name="connsiteX738" fmla="*/ 7736592 w 8074110"/>
              <a:gd name="connsiteY738" fmla="*/ 2501935 h 7505871"/>
              <a:gd name="connsiteX739" fmla="*/ 8072562 w 8074110"/>
              <a:gd name="connsiteY739" fmla="*/ 2323111 h 7505871"/>
              <a:gd name="connsiteX740" fmla="*/ 8072562 w 8074110"/>
              <a:gd name="connsiteY740" fmla="*/ 2263504 h 7505871"/>
              <a:gd name="connsiteX741" fmla="*/ 7247346 w 8074110"/>
              <a:gd name="connsiteY741" fmla="*/ 2789134 h 7505871"/>
              <a:gd name="connsiteX742" fmla="*/ 7204769 w 8074110"/>
              <a:gd name="connsiteY742" fmla="*/ 2536769 h 7505871"/>
              <a:gd name="connsiteX743" fmla="*/ 7194707 w 8074110"/>
              <a:gd name="connsiteY743" fmla="*/ 2481808 h 7505871"/>
              <a:gd name="connsiteX744" fmla="*/ 7218703 w 8074110"/>
              <a:gd name="connsiteY744" fmla="*/ 2341689 h 7505871"/>
              <a:gd name="connsiteX745" fmla="*/ 7498162 w 8074110"/>
              <a:gd name="connsiteY745" fmla="*/ 2079261 h 7505871"/>
              <a:gd name="connsiteX746" fmla="*/ 7934769 w 8074110"/>
              <a:gd name="connsiteY746" fmla="*/ 1906633 h 7505871"/>
              <a:gd name="connsiteX747" fmla="*/ 7950250 w 8074110"/>
              <a:gd name="connsiteY747" fmla="*/ 1901988 h 7505871"/>
              <a:gd name="connsiteX748" fmla="*/ 8072562 w 8074110"/>
              <a:gd name="connsiteY748" fmla="*/ 1913600 h 7505871"/>
              <a:gd name="connsiteX749" fmla="*/ 8072562 w 8074110"/>
              <a:gd name="connsiteY749" fmla="*/ 1860961 h 7505871"/>
              <a:gd name="connsiteX750" fmla="*/ 7922382 w 8074110"/>
              <a:gd name="connsiteY750" fmla="*/ 1541246 h 7505871"/>
              <a:gd name="connsiteX751" fmla="*/ 8023793 w 8074110"/>
              <a:gd name="connsiteY751" fmla="*/ 1045033 h 7505871"/>
              <a:gd name="connsiteX752" fmla="*/ 8072562 w 8074110"/>
              <a:gd name="connsiteY752" fmla="*/ 933558 h 7505871"/>
              <a:gd name="connsiteX753" fmla="*/ 8072562 w 8074110"/>
              <a:gd name="connsiteY753" fmla="*/ 834472 h 7505871"/>
              <a:gd name="connsiteX754" fmla="*/ 8057853 w 8074110"/>
              <a:gd name="connsiteY754" fmla="*/ 850729 h 7505871"/>
              <a:gd name="connsiteX755" fmla="*/ 7875935 w 8074110"/>
              <a:gd name="connsiteY755" fmla="*/ 1487832 h 7505871"/>
              <a:gd name="connsiteX756" fmla="*/ 7917737 w 8074110"/>
              <a:gd name="connsiteY756" fmla="*/ 1746388 h 7505871"/>
              <a:gd name="connsiteX757" fmla="*/ 7834133 w 8074110"/>
              <a:gd name="connsiteY757" fmla="*/ 1685234 h 7505871"/>
              <a:gd name="connsiteX758" fmla="*/ 7668469 w 8074110"/>
              <a:gd name="connsiteY758" fmla="*/ 1563695 h 7505871"/>
              <a:gd name="connsiteX759" fmla="*/ 7553899 w 8074110"/>
              <a:gd name="connsiteY759" fmla="*/ 1286560 h 7505871"/>
              <a:gd name="connsiteX760" fmla="*/ 7736592 w 8074110"/>
              <a:gd name="connsiteY760" fmla="*/ 785700 h 7505871"/>
              <a:gd name="connsiteX761" fmla="*/ 7778394 w 8074110"/>
              <a:gd name="connsiteY761" fmla="*/ 759382 h 7505871"/>
              <a:gd name="connsiteX762" fmla="*/ 8041597 w 8074110"/>
              <a:gd name="connsiteY762" fmla="*/ 728417 h 7505871"/>
              <a:gd name="connsiteX763" fmla="*/ 8074110 w 8074110"/>
              <a:gd name="connsiteY763" fmla="*/ 722222 h 7505871"/>
              <a:gd name="connsiteX764" fmla="*/ 8074110 w 8074110"/>
              <a:gd name="connsiteY764" fmla="*/ 688937 h 7505871"/>
              <a:gd name="connsiteX765" fmla="*/ 7787683 w 8074110"/>
              <a:gd name="connsiteY765" fmla="*/ 719127 h 7505871"/>
              <a:gd name="connsiteX766" fmla="*/ 7550029 w 8074110"/>
              <a:gd name="connsiteY766" fmla="*/ 603007 h 7505871"/>
              <a:gd name="connsiteX767" fmla="*/ 7534545 w 8074110"/>
              <a:gd name="connsiteY767" fmla="*/ 359158 h 7505871"/>
              <a:gd name="connsiteX768" fmla="*/ 7626666 w 8074110"/>
              <a:gd name="connsiteY768" fmla="*/ 251555 h 7505871"/>
              <a:gd name="connsiteX769" fmla="*/ 7819424 w 8074110"/>
              <a:gd name="connsiteY769" fmla="*/ 127696 h 7505871"/>
              <a:gd name="connsiteX770" fmla="*/ 7926252 w 8074110"/>
              <a:gd name="connsiteY770" fmla="*/ 76604 h 7505871"/>
              <a:gd name="connsiteX771" fmla="*/ 8074110 w 8074110"/>
              <a:gd name="connsiteY771" fmla="*/ 636295 h 7505871"/>
              <a:gd name="connsiteX772" fmla="*/ 8074110 w 8074110"/>
              <a:gd name="connsiteY772" fmla="*/ 589848 h 7505871"/>
              <a:gd name="connsiteX773" fmla="*/ 8012954 w 8074110"/>
              <a:gd name="connsiteY773" fmla="*/ 46414 h 7505871"/>
              <a:gd name="connsiteX774" fmla="*/ 8071012 w 8074110"/>
              <a:gd name="connsiteY774" fmla="*/ 11578 h 7505871"/>
              <a:gd name="connsiteX775" fmla="*/ 8071012 w 8074110"/>
              <a:gd name="connsiteY775" fmla="*/ 4611 h 7505871"/>
              <a:gd name="connsiteX776" fmla="*/ 7829488 w 8074110"/>
              <a:gd name="connsiteY776" fmla="*/ 4611 h 7505871"/>
              <a:gd name="connsiteX777" fmla="*/ 7829488 w 8074110"/>
              <a:gd name="connsiteY777" fmla="*/ 10028 h 7505871"/>
              <a:gd name="connsiteX778" fmla="*/ 7950250 w 8074110"/>
              <a:gd name="connsiteY778" fmla="*/ 17770 h 7505871"/>
              <a:gd name="connsiteX779" fmla="*/ 7735817 w 8074110"/>
              <a:gd name="connsiteY779" fmla="*/ 131568 h 7505871"/>
              <a:gd name="connsiteX780" fmla="*/ 7637503 w 8074110"/>
              <a:gd name="connsiteY780" fmla="*/ 166403 h 7505871"/>
              <a:gd name="connsiteX781" fmla="*/ 6933826 w 8074110"/>
              <a:gd name="connsiteY781" fmla="*/ 19318 h 7505871"/>
              <a:gd name="connsiteX782" fmla="*/ 6868026 w 8074110"/>
              <a:gd name="connsiteY782" fmla="*/ 8481 h 7505871"/>
              <a:gd name="connsiteX783" fmla="*/ 7534545 w 8074110"/>
              <a:gd name="connsiteY783" fmla="*/ 226009 h 7505871"/>
              <a:gd name="connsiteX784" fmla="*/ 7524483 w 8074110"/>
              <a:gd name="connsiteY784" fmla="*/ 237621 h 7505871"/>
              <a:gd name="connsiteX785" fmla="*/ 7244249 w 8074110"/>
              <a:gd name="connsiteY785" fmla="*/ 413347 h 7505871"/>
              <a:gd name="connsiteX786" fmla="*/ 7223348 w 8074110"/>
              <a:gd name="connsiteY786" fmla="*/ 421864 h 7505871"/>
              <a:gd name="connsiteX787" fmla="*/ 6830868 w 8074110"/>
              <a:gd name="connsiteY787" fmla="*/ 303422 h 7505871"/>
              <a:gd name="connsiteX788" fmla="*/ 6813837 w 8074110"/>
              <a:gd name="connsiteY788" fmla="*/ 261619 h 7505871"/>
              <a:gd name="connsiteX789" fmla="*/ 6854092 w 8074110"/>
              <a:gd name="connsiteY789" fmla="*/ 26285 h 7505871"/>
              <a:gd name="connsiteX790" fmla="*/ 6850222 w 8074110"/>
              <a:gd name="connsiteY790" fmla="*/ 3836 h 7505871"/>
              <a:gd name="connsiteX791" fmla="*/ 6830299 w 8074110"/>
              <a:gd name="connsiteY791"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817037 w 8074110"/>
              <a:gd name="connsiteY550" fmla="*/ 788798 h 7505871"/>
              <a:gd name="connsiteX551" fmla="*/ 2751236 w 8074110"/>
              <a:gd name="connsiteY551" fmla="*/ 721450 h 7505871"/>
              <a:gd name="connsiteX552" fmla="*/ 2216316 w 8074110"/>
              <a:gd name="connsiteY552" fmla="*/ 277101 h 7505871"/>
              <a:gd name="connsiteX553" fmla="*/ 7517516 w 8074110"/>
              <a:gd name="connsiteY553" fmla="*/ 277101 h 7505871"/>
              <a:gd name="connsiteX554" fmla="*/ 7651440 w 8074110"/>
              <a:gd name="connsiteY554" fmla="*/ 726094 h 7505871"/>
              <a:gd name="connsiteX555" fmla="*/ 7406816 w 8074110"/>
              <a:gd name="connsiteY555" fmla="*/ 760155 h 7505871"/>
              <a:gd name="connsiteX556" fmla="*/ 7295343 w 8074110"/>
              <a:gd name="connsiteY556" fmla="*/ 776411 h 7505871"/>
              <a:gd name="connsiteX557" fmla="*/ 7250443 w 8074110"/>
              <a:gd name="connsiteY557" fmla="*/ 758607 h 7505871"/>
              <a:gd name="connsiteX558" fmla="*/ 7202446 w 8074110"/>
              <a:gd name="connsiteY558" fmla="*/ 573592 h 7505871"/>
              <a:gd name="connsiteX559" fmla="*/ 7277537 w 8074110"/>
              <a:gd name="connsiteY559" fmla="*/ 427281 h 7505871"/>
              <a:gd name="connsiteX560" fmla="*/ 7493517 w 8074110"/>
              <a:gd name="connsiteY560" fmla="*/ 286390 h 7505871"/>
              <a:gd name="connsiteX561" fmla="*/ 7517516 w 8074110"/>
              <a:gd name="connsiteY561" fmla="*/ 277101 h 7505871"/>
              <a:gd name="connsiteX562" fmla="*/ 1725523 w 8074110"/>
              <a:gd name="connsiteY562" fmla="*/ 200464 h 7505871"/>
              <a:gd name="connsiteX563" fmla="*/ 1922923 w 8074110"/>
              <a:gd name="connsiteY563" fmla="*/ 231429 h 7505871"/>
              <a:gd name="connsiteX564" fmla="*/ 2086264 w 8074110"/>
              <a:gd name="connsiteY564" fmla="*/ 256200 h 7505871"/>
              <a:gd name="connsiteX565" fmla="*/ 2138131 w 8074110"/>
              <a:gd name="connsiteY565" fmla="*/ 284843 h 7505871"/>
              <a:gd name="connsiteX566" fmla="*/ 2200834 w 8074110"/>
              <a:gd name="connsiteY566" fmla="*/ 338257 h 7505871"/>
              <a:gd name="connsiteX567" fmla="*/ 2728013 w 8074110"/>
              <a:gd name="connsiteY567" fmla="*/ 774864 h 7505871"/>
              <a:gd name="connsiteX568" fmla="*/ 2820132 w 8074110"/>
              <a:gd name="connsiteY568" fmla="*/ 871630 h 7505871"/>
              <a:gd name="connsiteX569" fmla="*/ 3416208 w 8074110"/>
              <a:gd name="connsiteY569" fmla="*/ 1705361 h 7505871"/>
              <a:gd name="connsiteX570" fmla="*/ 3403821 w 8074110"/>
              <a:gd name="connsiteY570" fmla="*/ 1733229 h 7505871"/>
              <a:gd name="connsiteX571" fmla="*/ 3220356 w 8074110"/>
              <a:gd name="connsiteY571" fmla="*/ 1788965 h 7505871"/>
              <a:gd name="connsiteX572" fmla="*/ 3183971 w 8074110"/>
              <a:gd name="connsiteY572" fmla="*/ 1778128 h 7505871"/>
              <a:gd name="connsiteX573" fmla="*/ 2802328 w 8074110"/>
              <a:gd name="connsiteY573" fmla="*/ 1303589 h 7505871"/>
              <a:gd name="connsiteX574" fmla="*/ 2734980 w 8074110"/>
              <a:gd name="connsiteY574" fmla="*/ 1223082 h 7505871"/>
              <a:gd name="connsiteX575" fmla="*/ 1721651 w 8074110"/>
              <a:gd name="connsiteY575" fmla="*/ 208205 h 7505871"/>
              <a:gd name="connsiteX576" fmla="*/ 1725523 w 8074110"/>
              <a:gd name="connsiteY576" fmla="*/ 200464 h 7505871"/>
              <a:gd name="connsiteX577" fmla="*/ 5759578 w 8074110"/>
              <a:gd name="connsiteY577" fmla="*/ 140662 h 7505871"/>
              <a:gd name="connsiteX578" fmla="*/ 5822184 w 8074110"/>
              <a:gd name="connsiteY578" fmla="*/ 174918 h 7505871"/>
              <a:gd name="connsiteX579" fmla="*/ 6050551 w 8074110"/>
              <a:gd name="connsiteY579" fmla="*/ 345224 h 7505871"/>
              <a:gd name="connsiteX580" fmla="*/ 6064485 w 8074110"/>
              <a:gd name="connsiteY580" fmla="*/ 389351 h 7505871"/>
              <a:gd name="connsiteX581" fmla="*/ 5850827 w 8074110"/>
              <a:gd name="connsiteY581" fmla="*/ 619264 h 7505871"/>
              <a:gd name="connsiteX582" fmla="*/ 5812120 w 8074110"/>
              <a:gd name="connsiteY582" fmla="*/ 623909 h 7505871"/>
              <a:gd name="connsiteX583" fmla="*/ 5306617 w 8074110"/>
              <a:gd name="connsiteY583" fmla="*/ 537981 h 7505871"/>
              <a:gd name="connsiteX584" fmla="*/ 5287266 w 8074110"/>
              <a:gd name="connsiteY584" fmla="*/ 532562 h 7505871"/>
              <a:gd name="connsiteX585" fmla="*/ 5484666 w 8074110"/>
              <a:gd name="connsiteY585" fmla="*/ 433476 h 7505871"/>
              <a:gd name="connsiteX586" fmla="*/ 5716131 w 8074110"/>
              <a:gd name="connsiteY586" fmla="*/ 198141 h 7505871"/>
              <a:gd name="connsiteX587" fmla="*/ 5759578 w 8074110"/>
              <a:gd name="connsiteY587" fmla="*/ 140662 h 7505871"/>
              <a:gd name="connsiteX588" fmla="*/ 6792161 w 8074110"/>
              <a:gd name="connsiteY588" fmla="*/ 69637 h 7505871"/>
              <a:gd name="connsiteX589" fmla="*/ 6756550 w 8074110"/>
              <a:gd name="connsiteY589" fmla="*/ 261619 h 7505871"/>
              <a:gd name="connsiteX590" fmla="*/ 6617984 w 8074110"/>
              <a:gd name="connsiteY590" fmla="*/ 446635 h 7505871"/>
              <a:gd name="connsiteX591" fmla="*/ 6420582 w 8074110"/>
              <a:gd name="connsiteY591" fmla="*/ 545724 h 7505871"/>
              <a:gd name="connsiteX592" fmla="*/ 6386520 w 8074110"/>
              <a:gd name="connsiteY592" fmla="*/ 543401 h 7505871"/>
              <a:gd name="connsiteX593" fmla="*/ 6167444 w 8074110"/>
              <a:gd name="connsiteY593" fmla="*/ 376190 h 7505871"/>
              <a:gd name="connsiteX594" fmla="*/ 6792161 w 8074110"/>
              <a:gd name="connsiteY594" fmla="*/ 69637 h 7505871"/>
              <a:gd name="connsiteX595" fmla="*/ 6830299 w 8074110"/>
              <a:gd name="connsiteY595" fmla="*/ 401 h 7505871"/>
              <a:gd name="connsiteX596" fmla="*/ 6773582 w 8074110"/>
              <a:gd name="connsiteY596" fmla="*/ 27835 h 7505871"/>
              <a:gd name="connsiteX597" fmla="*/ 6302140 w 8074110"/>
              <a:gd name="connsiteY597" fmla="*/ 343677 h 7505871"/>
              <a:gd name="connsiteX598" fmla="*/ 6071452 w 8074110"/>
              <a:gd name="connsiteY598" fmla="*/ 304197 h 7505871"/>
              <a:gd name="connsiteX599" fmla="*/ 5949915 w 8074110"/>
              <a:gd name="connsiteY599" fmla="*/ 212850 h 7505871"/>
              <a:gd name="connsiteX600" fmla="*/ 5809025 w 8074110"/>
              <a:gd name="connsiteY600" fmla="*/ 105247 h 7505871"/>
              <a:gd name="connsiteX601" fmla="*/ 6016489 w 8074110"/>
              <a:gd name="connsiteY601" fmla="*/ 8481 h 7505871"/>
              <a:gd name="connsiteX602" fmla="*/ 6001007 w 8074110"/>
              <a:gd name="connsiteY602" fmla="*/ 3061 h 7505871"/>
              <a:gd name="connsiteX603" fmla="*/ 5795091 w 8074110"/>
              <a:gd name="connsiteY603" fmla="*/ 51058 h 7505871"/>
              <a:gd name="connsiteX604" fmla="*/ 5725418 w 8074110"/>
              <a:gd name="connsiteY604" fmla="*/ 40219 h 7505871"/>
              <a:gd name="connsiteX605" fmla="*/ 5613945 w 8074110"/>
              <a:gd name="connsiteY605" fmla="*/ 8481 h 7505871"/>
              <a:gd name="connsiteX606" fmla="*/ 5681293 w 8074110"/>
              <a:gd name="connsiteY606" fmla="*/ 62670 h 7505871"/>
              <a:gd name="connsiteX607" fmla="*/ 5692905 w 8074110"/>
              <a:gd name="connsiteY607" fmla="*/ 126148 h 7505871"/>
              <a:gd name="connsiteX608" fmla="*/ 5659619 w 8074110"/>
              <a:gd name="connsiteY608" fmla="*/ 178787 h 7505871"/>
              <a:gd name="connsiteX609" fmla="*/ 5438219 w 8074110"/>
              <a:gd name="connsiteY609" fmla="*/ 396318 h 7505871"/>
              <a:gd name="connsiteX610" fmla="*/ 5299651 w 8074110"/>
              <a:gd name="connsiteY610" fmla="*/ 465989 h 7505871"/>
              <a:gd name="connsiteX611" fmla="*/ 5051157 w 8074110"/>
              <a:gd name="connsiteY611" fmla="*/ 501599 h 7505871"/>
              <a:gd name="connsiteX612" fmla="*/ 5017869 w 8074110"/>
              <a:gd name="connsiteY612" fmla="*/ 498502 h 7505871"/>
              <a:gd name="connsiteX613" fmla="*/ 4896331 w 8074110"/>
              <a:gd name="connsiteY613" fmla="*/ 483020 h 7505871"/>
              <a:gd name="connsiteX614" fmla="*/ 5006257 w 8074110"/>
              <a:gd name="connsiteY614" fmla="*/ 368448 h 7505871"/>
              <a:gd name="connsiteX615" fmla="*/ 5178888 w 8074110"/>
              <a:gd name="connsiteY615" fmla="*/ 35574 h 7505871"/>
              <a:gd name="connsiteX616" fmla="*/ 5148697 w 8074110"/>
              <a:gd name="connsiteY616" fmla="*/ 4611 h 7505871"/>
              <a:gd name="connsiteX617" fmla="*/ 5130119 w 8074110"/>
              <a:gd name="connsiteY617" fmla="*/ 33252 h 7505871"/>
              <a:gd name="connsiteX618" fmla="*/ 4968327 w 8074110"/>
              <a:gd name="connsiteY618" fmla="*/ 335162 h 7505871"/>
              <a:gd name="connsiteX619" fmla="*/ 4842143 w 8074110"/>
              <a:gd name="connsiteY619" fmla="*/ 457472 h 7505871"/>
              <a:gd name="connsiteX620" fmla="*/ 4792601 w 8074110"/>
              <a:gd name="connsiteY620" fmla="*/ 475278 h 7505871"/>
              <a:gd name="connsiteX621" fmla="*/ 4347477 w 8074110"/>
              <a:gd name="connsiteY621" fmla="*/ 432701 h 7505871"/>
              <a:gd name="connsiteX622" fmla="*/ 4253811 w 8074110"/>
              <a:gd name="connsiteY622" fmla="*/ 421089 h 7505871"/>
              <a:gd name="connsiteX623" fmla="*/ 4693512 w 8074110"/>
              <a:gd name="connsiteY623" fmla="*/ 8481 h 7505871"/>
              <a:gd name="connsiteX624" fmla="*/ 4611455 w 8074110"/>
              <a:gd name="connsiteY624" fmla="*/ 22415 h 7505871"/>
              <a:gd name="connsiteX625" fmla="*/ 4196524 w 8074110"/>
              <a:gd name="connsiteY625" fmla="*/ 402510 h 7505871"/>
              <a:gd name="connsiteX626" fmla="*/ 4148530 w 8074110"/>
              <a:gd name="connsiteY626" fmla="*/ 417219 h 7505871"/>
              <a:gd name="connsiteX627" fmla="*/ 3828041 w 8074110"/>
              <a:gd name="connsiteY627" fmla="*/ 393221 h 7505871"/>
              <a:gd name="connsiteX628" fmla="*/ 3665477 w 8074110"/>
              <a:gd name="connsiteY628" fmla="*/ 380834 h 7505871"/>
              <a:gd name="connsiteX629" fmla="*/ 3924032 w 8074110"/>
              <a:gd name="connsiteY629" fmla="*/ 10028 h 7505871"/>
              <a:gd name="connsiteX630" fmla="*/ 3841203 w 8074110"/>
              <a:gd name="connsiteY630" fmla="*/ 46414 h 7505871"/>
              <a:gd name="connsiteX631" fmla="*/ 3613610 w 8074110"/>
              <a:gd name="connsiteY631" fmla="*/ 359933 h 7505871"/>
              <a:gd name="connsiteX632" fmla="*/ 3573355 w 8074110"/>
              <a:gd name="connsiteY632" fmla="*/ 376190 h 7505871"/>
              <a:gd name="connsiteX633" fmla="*/ 2866581 w 8074110"/>
              <a:gd name="connsiteY633" fmla="*/ 318906 h 7505871"/>
              <a:gd name="connsiteX634" fmla="*/ 2819359 w 8074110"/>
              <a:gd name="connsiteY634" fmla="*/ 301874 h 7505871"/>
              <a:gd name="connsiteX635" fmla="*/ 2984246 w 8074110"/>
              <a:gd name="connsiteY635" fmla="*/ 10028 h 7505871"/>
              <a:gd name="connsiteX636" fmla="*/ 2922318 w 8074110"/>
              <a:gd name="connsiteY636" fmla="*/ 39446 h 7505871"/>
              <a:gd name="connsiteX637" fmla="*/ 2779879 w 8074110"/>
              <a:gd name="connsiteY637" fmla="*/ 285618 h 7505871"/>
              <a:gd name="connsiteX638" fmla="*/ 2736527 w 8074110"/>
              <a:gd name="connsiteY638" fmla="*/ 306519 h 7505871"/>
              <a:gd name="connsiteX639" fmla="*/ 2190770 w 8074110"/>
              <a:gd name="connsiteY639" fmla="*/ 240718 h 7505871"/>
              <a:gd name="connsiteX640" fmla="*/ 2157482 w 8074110"/>
              <a:gd name="connsiteY640" fmla="*/ 207430 h 7505871"/>
              <a:gd name="connsiteX641" fmla="*/ 2173739 w 8074110"/>
              <a:gd name="connsiteY641" fmla="*/ 124598 h 7505871"/>
              <a:gd name="connsiteX642" fmla="*/ 2247281 w 8074110"/>
              <a:gd name="connsiteY642" fmla="*/ 8481 h 7505871"/>
              <a:gd name="connsiteX643" fmla="*/ 2202382 w 8074110"/>
              <a:gd name="connsiteY643" fmla="*/ 13126 h 7505871"/>
              <a:gd name="connsiteX644" fmla="*/ 2109488 w 8074110"/>
              <a:gd name="connsiteY644" fmla="*/ 196594 h 7505871"/>
              <a:gd name="connsiteX645" fmla="*/ 2073878 w 8074110"/>
              <a:gd name="connsiteY645" fmla="*/ 223687 h 7505871"/>
              <a:gd name="connsiteX646" fmla="*/ 1782807 w 8074110"/>
              <a:gd name="connsiteY646" fmla="*/ 178015 h 7505871"/>
              <a:gd name="connsiteX647" fmla="*/ 1743327 w 8074110"/>
              <a:gd name="connsiteY647" fmla="*/ 94408 h 7505871"/>
              <a:gd name="connsiteX648" fmla="*/ 1789774 w 8074110"/>
              <a:gd name="connsiteY648" fmla="*/ 10803 h 7505871"/>
              <a:gd name="connsiteX649" fmla="*/ 1709266 w 8074110"/>
              <a:gd name="connsiteY649" fmla="*/ 48736 h 7505871"/>
              <a:gd name="connsiteX650" fmla="*/ 1667462 w 8074110"/>
              <a:gd name="connsiteY650" fmla="*/ 127696 h 7505871"/>
              <a:gd name="connsiteX651" fmla="*/ 1618692 w 8074110"/>
              <a:gd name="connsiteY651" fmla="*/ 152469 h 7505871"/>
              <a:gd name="connsiteX652" fmla="*/ 853860 w 8074110"/>
              <a:gd name="connsiteY652" fmla="*/ 29382 h 7505871"/>
              <a:gd name="connsiteX653" fmla="*/ 474537 w 8074110"/>
              <a:gd name="connsiteY653" fmla="*/ 9256 h 7505871"/>
              <a:gd name="connsiteX654" fmla="*/ 493891 w 8074110"/>
              <a:gd name="connsiteY654" fmla="*/ 12351 h 7505871"/>
              <a:gd name="connsiteX655" fmla="*/ 733870 w 8074110"/>
              <a:gd name="connsiteY655" fmla="*/ 40994 h 7505871"/>
              <a:gd name="connsiteX656" fmla="*/ 1561409 w 8074110"/>
              <a:gd name="connsiteY656" fmla="*/ 171820 h 7505871"/>
              <a:gd name="connsiteX657" fmla="*/ 1631854 w 8074110"/>
              <a:gd name="connsiteY657" fmla="*/ 187304 h 7505871"/>
              <a:gd name="connsiteX658" fmla="*/ 1772742 w 8074110"/>
              <a:gd name="connsiteY658" fmla="*/ 322001 h 7505871"/>
              <a:gd name="connsiteX659" fmla="*/ 1567601 w 8074110"/>
              <a:gd name="connsiteY659" fmla="*/ 346774 h 7505871"/>
              <a:gd name="connsiteX660" fmla="*/ 1264918 w 8074110"/>
              <a:gd name="connsiteY660" fmla="*/ 319678 h 7505871"/>
              <a:gd name="connsiteX661" fmla="*/ 966880 w 8074110"/>
              <a:gd name="connsiteY661" fmla="*/ 322776 h 7505871"/>
              <a:gd name="connsiteX662" fmla="*/ 839151 w 8074110"/>
              <a:gd name="connsiteY662" fmla="*/ 293357 h 7505871"/>
              <a:gd name="connsiteX663" fmla="*/ 116893 w 8074110"/>
              <a:gd name="connsiteY663" fmla="*/ 13126 h 7505871"/>
              <a:gd name="connsiteX664" fmla="*/ 0 w 8074110"/>
              <a:gd name="connsiteY664" fmla="*/ 6159 h 7505871"/>
              <a:gd name="connsiteX665" fmla="*/ 30191 w 8074110"/>
              <a:gd name="connsiteY665" fmla="*/ 27060 h 7505871"/>
              <a:gd name="connsiteX666" fmla="*/ 863149 w 8074110"/>
              <a:gd name="connsiteY666" fmla="*/ 349096 h 7505871"/>
              <a:gd name="connsiteX667" fmla="*/ 2691628 w 8074110"/>
              <a:gd name="connsiteY667" fmla="*/ 1437513 h 7505871"/>
              <a:gd name="connsiteX668" fmla="*/ 3149135 w 8074110"/>
              <a:gd name="connsiteY668" fmla="*/ 1826898 h 7505871"/>
              <a:gd name="connsiteX669" fmla="*/ 3180873 w 8074110"/>
              <a:gd name="connsiteY669" fmla="*/ 1850896 h 7505871"/>
              <a:gd name="connsiteX670" fmla="*/ 3685603 w 8074110"/>
              <a:gd name="connsiteY670" fmla="*/ 2128807 h 7505871"/>
              <a:gd name="connsiteX671" fmla="*/ 4074212 w 8074110"/>
              <a:gd name="connsiteY671" fmla="*/ 2380398 h 7505871"/>
              <a:gd name="connsiteX672" fmla="*/ 4482176 w 8074110"/>
              <a:gd name="connsiteY672" fmla="*/ 2882804 h 7505871"/>
              <a:gd name="connsiteX673" fmla="*/ 4615325 w 8074110"/>
              <a:gd name="connsiteY673" fmla="*/ 3032983 h 7505871"/>
              <a:gd name="connsiteX674" fmla="*/ 4938909 w 8074110"/>
              <a:gd name="connsiteY674" fmla="*/ 3311666 h 7505871"/>
              <a:gd name="connsiteX675" fmla="*/ 5464539 w 8074110"/>
              <a:gd name="connsiteY675" fmla="*/ 3821815 h 7505871"/>
              <a:gd name="connsiteX676" fmla="*/ 5862439 w 8074110"/>
              <a:gd name="connsiteY676" fmla="*/ 4371442 h 7505871"/>
              <a:gd name="connsiteX677" fmla="*/ 5925142 w 8074110"/>
              <a:gd name="connsiteY677" fmla="*/ 4423309 h 7505871"/>
              <a:gd name="connsiteX678" fmla="*/ 5960752 w 8074110"/>
              <a:gd name="connsiteY678" fmla="*/ 4439565 h 7505871"/>
              <a:gd name="connsiteX679" fmla="*/ 6221633 w 8074110"/>
              <a:gd name="connsiteY679" fmla="*/ 4609099 h 7505871"/>
              <a:gd name="connsiteX680" fmla="*/ 6602500 w 8074110"/>
              <a:gd name="connsiteY680" fmla="*/ 4887784 h 7505871"/>
              <a:gd name="connsiteX681" fmla="*/ 7161419 w 8074110"/>
              <a:gd name="connsiteY681" fmla="*/ 5593785 h 7505871"/>
              <a:gd name="connsiteX682" fmla="*/ 7807037 w 8074110"/>
              <a:gd name="connsiteY682" fmla="*/ 6708523 h 7505871"/>
              <a:gd name="connsiteX683" fmla="*/ 7824068 w 8074110"/>
              <a:gd name="connsiteY683" fmla="*/ 6754970 h 7505871"/>
              <a:gd name="connsiteX684" fmla="*/ 7999795 w 8074110"/>
              <a:gd name="connsiteY684" fmla="*/ 7317758 h 7505871"/>
              <a:gd name="connsiteX685" fmla="*/ 8071787 w 8074110"/>
              <a:gd name="connsiteY685" fmla="*/ 7505871 h 7505871"/>
              <a:gd name="connsiteX686" fmla="*/ 8071787 w 8074110"/>
              <a:gd name="connsiteY686" fmla="*/ 7399815 h 7505871"/>
              <a:gd name="connsiteX687" fmla="*/ 7950250 w 8074110"/>
              <a:gd name="connsiteY687" fmla="*/ 7039849 h 7505871"/>
              <a:gd name="connsiteX688" fmla="*/ 7865096 w 8074110"/>
              <a:gd name="connsiteY688" fmla="*/ 6744905 h 7505871"/>
              <a:gd name="connsiteX689" fmla="*/ 7863548 w 8074110"/>
              <a:gd name="connsiteY689" fmla="*/ 6706200 h 7505871"/>
              <a:gd name="connsiteX690" fmla="*/ 8043144 w 8074110"/>
              <a:gd name="connsiteY690" fmla="*/ 6277336 h 7505871"/>
              <a:gd name="connsiteX691" fmla="*/ 8072562 w 8074110"/>
              <a:gd name="connsiteY691" fmla="*/ 6272691 h 7505871"/>
              <a:gd name="connsiteX692" fmla="*/ 8072562 w 8074110"/>
              <a:gd name="connsiteY692" fmla="*/ 6153476 h 7505871"/>
              <a:gd name="connsiteX693" fmla="*/ 8052434 w 8074110"/>
              <a:gd name="connsiteY693" fmla="*/ 6144959 h 7505871"/>
              <a:gd name="connsiteX694" fmla="*/ 7593379 w 8074110"/>
              <a:gd name="connsiteY694" fmla="*/ 5359998 h 7505871"/>
              <a:gd name="connsiteX695" fmla="*/ 7591831 w 8074110"/>
              <a:gd name="connsiteY695" fmla="*/ 5353806 h 7505871"/>
              <a:gd name="connsiteX696" fmla="*/ 8052434 w 8074110"/>
              <a:gd name="connsiteY696" fmla="*/ 5624748 h 7505871"/>
              <a:gd name="connsiteX697" fmla="*/ 8072562 w 8074110"/>
              <a:gd name="connsiteY697" fmla="*/ 5650297 h 7505871"/>
              <a:gd name="connsiteX698" fmla="*/ 8072562 w 8074110"/>
              <a:gd name="connsiteY698" fmla="*/ 5564367 h 7505871"/>
              <a:gd name="connsiteX699" fmla="*/ 8059401 w 8074110"/>
              <a:gd name="connsiteY699" fmla="*/ 5555078 h 7505871"/>
              <a:gd name="connsiteX700" fmla="*/ 7759043 w 8074110"/>
              <a:gd name="connsiteY700" fmla="*/ 5365418 h 7505871"/>
              <a:gd name="connsiteX701" fmla="*/ 7623569 w 8074110"/>
              <a:gd name="connsiteY701" fmla="*/ 5314326 h 7505871"/>
              <a:gd name="connsiteX702" fmla="*/ 7605765 w 8074110"/>
              <a:gd name="connsiteY702" fmla="*/ 5269426 h 7505871"/>
              <a:gd name="connsiteX703" fmla="*/ 7917737 w 8074110"/>
              <a:gd name="connsiteY703" fmla="*/ 4875397 h 7505871"/>
              <a:gd name="connsiteX704" fmla="*/ 8072562 w 8074110"/>
              <a:gd name="connsiteY704" fmla="*/ 4774761 h 7505871"/>
              <a:gd name="connsiteX705" fmla="*/ 8072562 w 8074110"/>
              <a:gd name="connsiteY705" fmla="*/ 4715155 h 7505871"/>
              <a:gd name="connsiteX706" fmla="*/ 7588734 w 8074110"/>
              <a:gd name="connsiteY706" fmla="*/ 5193561 h 7505871"/>
              <a:gd name="connsiteX707" fmla="*/ 7574027 w 8074110"/>
              <a:gd name="connsiteY707" fmla="*/ 5226849 h 7505871"/>
              <a:gd name="connsiteX708" fmla="*/ 7567060 w 8074110"/>
              <a:gd name="connsiteY708" fmla="*/ 5232269 h 7505871"/>
              <a:gd name="connsiteX709" fmla="*/ 7550804 w 8074110"/>
              <a:gd name="connsiteY709" fmla="*/ 5128536 h 7505871"/>
              <a:gd name="connsiteX710" fmla="*/ 7476486 w 8074110"/>
              <a:gd name="connsiteY710" fmla="*/ 4561102 h 7505871"/>
              <a:gd name="connsiteX711" fmla="*/ 7512871 w 8074110"/>
              <a:gd name="connsiteY711" fmla="*/ 4526267 h 7505871"/>
              <a:gd name="connsiteX712" fmla="*/ 7744334 w 8074110"/>
              <a:gd name="connsiteY712" fmla="*/ 4535557 h 7505871"/>
              <a:gd name="connsiteX713" fmla="*/ 8072562 w 8074110"/>
              <a:gd name="connsiteY713" fmla="*/ 4622258 h 7505871"/>
              <a:gd name="connsiteX714" fmla="*/ 8072562 w 8074110"/>
              <a:gd name="connsiteY714" fmla="*/ 4568844 h 7505871"/>
              <a:gd name="connsiteX715" fmla="*/ 7770654 w 8074110"/>
              <a:gd name="connsiteY715" fmla="*/ 4499174 h 7505871"/>
              <a:gd name="connsiteX716" fmla="*/ 7519838 w 8074110"/>
              <a:gd name="connsiteY716" fmla="*/ 4483690 h 7505871"/>
              <a:gd name="connsiteX717" fmla="*/ 7461005 w 8074110"/>
              <a:gd name="connsiteY717" fmla="*/ 4427179 h 7505871"/>
              <a:gd name="connsiteX718" fmla="*/ 7389784 w 8074110"/>
              <a:gd name="connsiteY718" fmla="*/ 3848909 h 7505871"/>
              <a:gd name="connsiteX719" fmla="*/ 7420750 w 8074110"/>
              <a:gd name="connsiteY719" fmla="*/ 3808654 h 7505871"/>
              <a:gd name="connsiteX720" fmla="*/ 7762912 w 8074110"/>
              <a:gd name="connsiteY720" fmla="*/ 3749823 h 7505871"/>
              <a:gd name="connsiteX721" fmla="*/ 8072562 w 8074110"/>
              <a:gd name="connsiteY721" fmla="*/ 3759884 h 7505871"/>
              <a:gd name="connsiteX722" fmla="*/ 8072562 w 8074110"/>
              <a:gd name="connsiteY722" fmla="*/ 3713438 h 7505871"/>
              <a:gd name="connsiteX723" fmla="*/ 7848067 w 8074110"/>
              <a:gd name="connsiteY723" fmla="*/ 3704924 h 7505871"/>
              <a:gd name="connsiteX724" fmla="*/ 7498162 w 8074110"/>
              <a:gd name="connsiteY724" fmla="*/ 3756790 h 7505871"/>
              <a:gd name="connsiteX725" fmla="*/ 7406041 w 8074110"/>
              <a:gd name="connsiteY725" fmla="*/ 3768402 h 7505871"/>
              <a:gd name="connsiteX726" fmla="*/ 7376625 w 8074110"/>
              <a:gd name="connsiteY726" fmla="*/ 3743628 h 7505871"/>
              <a:gd name="connsiteX727" fmla="*/ 7317791 w 8074110"/>
              <a:gd name="connsiteY727" fmla="*/ 3277606 h 7505871"/>
              <a:gd name="connsiteX728" fmla="*/ 7329403 w 8074110"/>
              <a:gd name="connsiteY728" fmla="*/ 3245093 h 7505871"/>
              <a:gd name="connsiteX729" fmla="*/ 7556221 w 8074110"/>
              <a:gd name="connsiteY729" fmla="*/ 3145229 h 7505871"/>
              <a:gd name="connsiteX730" fmla="*/ 8072562 w 8074110"/>
              <a:gd name="connsiteY730" fmla="*/ 3045368 h 7505871"/>
              <a:gd name="connsiteX731" fmla="*/ 8072562 w 8074110"/>
              <a:gd name="connsiteY731" fmla="*/ 3005888 h 7505871"/>
              <a:gd name="connsiteX732" fmla="*/ 7445521 w 8074110"/>
              <a:gd name="connsiteY732" fmla="*/ 3144457 h 7505871"/>
              <a:gd name="connsiteX733" fmla="*/ 7328628 w 8074110"/>
              <a:gd name="connsiteY733" fmla="*/ 3199420 h 7505871"/>
              <a:gd name="connsiteX734" fmla="*/ 7304630 w 8074110"/>
              <a:gd name="connsiteY734" fmla="*/ 3186259 h 7505871"/>
              <a:gd name="connsiteX735" fmla="*/ 7258183 w 8074110"/>
              <a:gd name="connsiteY735" fmla="*/ 2868867 h 7505871"/>
              <a:gd name="connsiteX736" fmla="*/ 7267472 w 8074110"/>
              <a:gd name="connsiteY736" fmla="*/ 2846419 h 7505871"/>
              <a:gd name="connsiteX737" fmla="*/ 7736592 w 8074110"/>
              <a:gd name="connsiteY737" fmla="*/ 2501935 h 7505871"/>
              <a:gd name="connsiteX738" fmla="*/ 8072562 w 8074110"/>
              <a:gd name="connsiteY738" fmla="*/ 2323111 h 7505871"/>
              <a:gd name="connsiteX739" fmla="*/ 8072562 w 8074110"/>
              <a:gd name="connsiteY739" fmla="*/ 2263504 h 7505871"/>
              <a:gd name="connsiteX740" fmla="*/ 7247346 w 8074110"/>
              <a:gd name="connsiteY740" fmla="*/ 2789134 h 7505871"/>
              <a:gd name="connsiteX741" fmla="*/ 7204769 w 8074110"/>
              <a:gd name="connsiteY741" fmla="*/ 2536769 h 7505871"/>
              <a:gd name="connsiteX742" fmla="*/ 7194707 w 8074110"/>
              <a:gd name="connsiteY742" fmla="*/ 2481808 h 7505871"/>
              <a:gd name="connsiteX743" fmla="*/ 7218703 w 8074110"/>
              <a:gd name="connsiteY743" fmla="*/ 2341689 h 7505871"/>
              <a:gd name="connsiteX744" fmla="*/ 7498162 w 8074110"/>
              <a:gd name="connsiteY744" fmla="*/ 2079261 h 7505871"/>
              <a:gd name="connsiteX745" fmla="*/ 7934769 w 8074110"/>
              <a:gd name="connsiteY745" fmla="*/ 1906633 h 7505871"/>
              <a:gd name="connsiteX746" fmla="*/ 7950250 w 8074110"/>
              <a:gd name="connsiteY746" fmla="*/ 1901988 h 7505871"/>
              <a:gd name="connsiteX747" fmla="*/ 8072562 w 8074110"/>
              <a:gd name="connsiteY747" fmla="*/ 1913600 h 7505871"/>
              <a:gd name="connsiteX748" fmla="*/ 8072562 w 8074110"/>
              <a:gd name="connsiteY748" fmla="*/ 1860961 h 7505871"/>
              <a:gd name="connsiteX749" fmla="*/ 7922382 w 8074110"/>
              <a:gd name="connsiteY749" fmla="*/ 1541246 h 7505871"/>
              <a:gd name="connsiteX750" fmla="*/ 8023793 w 8074110"/>
              <a:gd name="connsiteY750" fmla="*/ 1045033 h 7505871"/>
              <a:gd name="connsiteX751" fmla="*/ 8072562 w 8074110"/>
              <a:gd name="connsiteY751" fmla="*/ 933558 h 7505871"/>
              <a:gd name="connsiteX752" fmla="*/ 8072562 w 8074110"/>
              <a:gd name="connsiteY752" fmla="*/ 834472 h 7505871"/>
              <a:gd name="connsiteX753" fmla="*/ 8057853 w 8074110"/>
              <a:gd name="connsiteY753" fmla="*/ 850729 h 7505871"/>
              <a:gd name="connsiteX754" fmla="*/ 7875935 w 8074110"/>
              <a:gd name="connsiteY754" fmla="*/ 1487832 h 7505871"/>
              <a:gd name="connsiteX755" fmla="*/ 7917737 w 8074110"/>
              <a:gd name="connsiteY755" fmla="*/ 1746388 h 7505871"/>
              <a:gd name="connsiteX756" fmla="*/ 7834133 w 8074110"/>
              <a:gd name="connsiteY756" fmla="*/ 1685234 h 7505871"/>
              <a:gd name="connsiteX757" fmla="*/ 7668469 w 8074110"/>
              <a:gd name="connsiteY757" fmla="*/ 1563695 h 7505871"/>
              <a:gd name="connsiteX758" fmla="*/ 7553899 w 8074110"/>
              <a:gd name="connsiteY758" fmla="*/ 1286560 h 7505871"/>
              <a:gd name="connsiteX759" fmla="*/ 7736592 w 8074110"/>
              <a:gd name="connsiteY759" fmla="*/ 785700 h 7505871"/>
              <a:gd name="connsiteX760" fmla="*/ 7778394 w 8074110"/>
              <a:gd name="connsiteY760" fmla="*/ 759382 h 7505871"/>
              <a:gd name="connsiteX761" fmla="*/ 8041597 w 8074110"/>
              <a:gd name="connsiteY761" fmla="*/ 728417 h 7505871"/>
              <a:gd name="connsiteX762" fmla="*/ 8074110 w 8074110"/>
              <a:gd name="connsiteY762" fmla="*/ 722222 h 7505871"/>
              <a:gd name="connsiteX763" fmla="*/ 8074110 w 8074110"/>
              <a:gd name="connsiteY763" fmla="*/ 688937 h 7505871"/>
              <a:gd name="connsiteX764" fmla="*/ 7787683 w 8074110"/>
              <a:gd name="connsiteY764" fmla="*/ 719127 h 7505871"/>
              <a:gd name="connsiteX765" fmla="*/ 7550029 w 8074110"/>
              <a:gd name="connsiteY765" fmla="*/ 603007 h 7505871"/>
              <a:gd name="connsiteX766" fmla="*/ 7534545 w 8074110"/>
              <a:gd name="connsiteY766" fmla="*/ 359158 h 7505871"/>
              <a:gd name="connsiteX767" fmla="*/ 7626666 w 8074110"/>
              <a:gd name="connsiteY767" fmla="*/ 251555 h 7505871"/>
              <a:gd name="connsiteX768" fmla="*/ 7819424 w 8074110"/>
              <a:gd name="connsiteY768" fmla="*/ 127696 h 7505871"/>
              <a:gd name="connsiteX769" fmla="*/ 7926252 w 8074110"/>
              <a:gd name="connsiteY769" fmla="*/ 76604 h 7505871"/>
              <a:gd name="connsiteX770" fmla="*/ 8074110 w 8074110"/>
              <a:gd name="connsiteY770" fmla="*/ 636295 h 7505871"/>
              <a:gd name="connsiteX771" fmla="*/ 8074110 w 8074110"/>
              <a:gd name="connsiteY771" fmla="*/ 589848 h 7505871"/>
              <a:gd name="connsiteX772" fmla="*/ 8012954 w 8074110"/>
              <a:gd name="connsiteY772" fmla="*/ 46414 h 7505871"/>
              <a:gd name="connsiteX773" fmla="*/ 8071012 w 8074110"/>
              <a:gd name="connsiteY773" fmla="*/ 11578 h 7505871"/>
              <a:gd name="connsiteX774" fmla="*/ 8071012 w 8074110"/>
              <a:gd name="connsiteY774" fmla="*/ 4611 h 7505871"/>
              <a:gd name="connsiteX775" fmla="*/ 7829488 w 8074110"/>
              <a:gd name="connsiteY775" fmla="*/ 4611 h 7505871"/>
              <a:gd name="connsiteX776" fmla="*/ 7829488 w 8074110"/>
              <a:gd name="connsiteY776" fmla="*/ 10028 h 7505871"/>
              <a:gd name="connsiteX777" fmla="*/ 7950250 w 8074110"/>
              <a:gd name="connsiteY777" fmla="*/ 17770 h 7505871"/>
              <a:gd name="connsiteX778" fmla="*/ 7735817 w 8074110"/>
              <a:gd name="connsiteY778" fmla="*/ 131568 h 7505871"/>
              <a:gd name="connsiteX779" fmla="*/ 7637503 w 8074110"/>
              <a:gd name="connsiteY779" fmla="*/ 166403 h 7505871"/>
              <a:gd name="connsiteX780" fmla="*/ 6933826 w 8074110"/>
              <a:gd name="connsiteY780" fmla="*/ 19318 h 7505871"/>
              <a:gd name="connsiteX781" fmla="*/ 6868026 w 8074110"/>
              <a:gd name="connsiteY781" fmla="*/ 8481 h 7505871"/>
              <a:gd name="connsiteX782" fmla="*/ 7534545 w 8074110"/>
              <a:gd name="connsiteY782" fmla="*/ 226009 h 7505871"/>
              <a:gd name="connsiteX783" fmla="*/ 7524483 w 8074110"/>
              <a:gd name="connsiteY783" fmla="*/ 237621 h 7505871"/>
              <a:gd name="connsiteX784" fmla="*/ 7244249 w 8074110"/>
              <a:gd name="connsiteY784" fmla="*/ 413347 h 7505871"/>
              <a:gd name="connsiteX785" fmla="*/ 7223348 w 8074110"/>
              <a:gd name="connsiteY785" fmla="*/ 421864 h 7505871"/>
              <a:gd name="connsiteX786" fmla="*/ 6830868 w 8074110"/>
              <a:gd name="connsiteY786" fmla="*/ 303422 h 7505871"/>
              <a:gd name="connsiteX787" fmla="*/ 6813837 w 8074110"/>
              <a:gd name="connsiteY787" fmla="*/ 261619 h 7505871"/>
              <a:gd name="connsiteX788" fmla="*/ 6854092 w 8074110"/>
              <a:gd name="connsiteY788" fmla="*/ 26285 h 7505871"/>
              <a:gd name="connsiteX789" fmla="*/ 6850222 w 8074110"/>
              <a:gd name="connsiteY789" fmla="*/ 3836 h 7505871"/>
              <a:gd name="connsiteX790" fmla="*/ 6830299 w 8074110"/>
              <a:gd name="connsiteY790"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817037 w 8074110"/>
              <a:gd name="connsiteY550" fmla="*/ 788798 h 7505871"/>
              <a:gd name="connsiteX551" fmla="*/ 2751236 w 8074110"/>
              <a:gd name="connsiteY551" fmla="*/ 721450 h 7505871"/>
              <a:gd name="connsiteX552" fmla="*/ 2216316 w 8074110"/>
              <a:gd name="connsiteY552" fmla="*/ 277101 h 7505871"/>
              <a:gd name="connsiteX553" fmla="*/ 7517516 w 8074110"/>
              <a:gd name="connsiteY553" fmla="*/ 277101 h 7505871"/>
              <a:gd name="connsiteX554" fmla="*/ 7651440 w 8074110"/>
              <a:gd name="connsiteY554" fmla="*/ 726094 h 7505871"/>
              <a:gd name="connsiteX555" fmla="*/ 7406816 w 8074110"/>
              <a:gd name="connsiteY555" fmla="*/ 760155 h 7505871"/>
              <a:gd name="connsiteX556" fmla="*/ 7295343 w 8074110"/>
              <a:gd name="connsiteY556" fmla="*/ 776411 h 7505871"/>
              <a:gd name="connsiteX557" fmla="*/ 7250443 w 8074110"/>
              <a:gd name="connsiteY557" fmla="*/ 758607 h 7505871"/>
              <a:gd name="connsiteX558" fmla="*/ 7202446 w 8074110"/>
              <a:gd name="connsiteY558" fmla="*/ 573592 h 7505871"/>
              <a:gd name="connsiteX559" fmla="*/ 7277537 w 8074110"/>
              <a:gd name="connsiteY559" fmla="*/ 427281 h 7505871"/>
              <a:gd name="connsiteX560" fmla="*/ 7493517 w 8074110"/>
              <a:gd name="connsiteY560" fmla="*/ 286390 h 7505871"/>
              <a:gd name="connsiteX561" fmla="*/ 7517516 w 8074110"/>
              <a:gd name="connsiteY561" fmla="*/ 277101 h 7505871"/>
              <a:gd name="connsiteX562" fmla="*/ 1725523 w 8074110"/>
              <a:gd name="connsiteY562" fmla="*/ 200464 h 7505871"/>
              <a:gd name="connsiteX563" fmla="*/ 1922923 w 8074110"/>
              <a:gd name="connsiteY563" fmla="*/ 231429 h 7505871"/>
              <a:gd name="connsiteX564" fmla="*/ 2086264 w 8074110"/>
              <a:gd name="connsiteY564" fmla="*/ 256200 h 7505871"/>
              <a:gd name="connsiteX565" fmla="*/ 2138131 w 8074110"/>
              <a:gd name="connsiteY565" fmla="*/ 284843 h 7505871"/>
              <a:gd name="connsiteX566" fmla="*/ 2200834 w 8074110"/>
              <a:gd name="connsiteY566" fmla="*/ 338257 h 7505871"/>
              <a:gd name="connsiteX567" fmla="*/ 2728013 w 8074110"/>
              <a:gd name="connsiteY567" fmla="*/ 774864 h 7505871"/>
              <a:gd name="connsiteX568" fmla="*/ 2820132 w 8074110"/>
              <a:gd name="connsiteY568" fmla="*/ 871630 h 7505871"/>
              <a:gd name="connsiteX569" fmla="*/ 3416208 w 8074110"/>
              <a:gd name="connsiteY569" fmla="*/ 1705361 h 7505871"/>
              <a:gd name="connsiteX570" fmla="*/ 3403821 w 8074110"/>
              <a:gd name="connsiteY570" fmla="*/ 1733229 h 7505871"/>
              <a:gd name="connsiteX571" fmla="*/ 3220356 w 8074110"/>
              <a:gd name="connsiteY571" fmla="*/ 1788965 h 7505871"/>
              <a:gd name="connsiteX572" fmla="*/ 3183971 w 8074110"/>
              <a:gd name="connsiteY572" fmla="*/ 1778128 h 7505871"/>
              <a:gd name="connsiteX573" fmla="*/ 2802328 w 8074110"/>
              <a:gd name="connsiteY573" fmla="*/ 1303589 h 7505871"/>
              <a:gd name="connsiteX574" fmla="*/ 2734980 w 8074110"/>
              <a:gd name="connsiteY574" fmla="*/ 1223082 h 7505871"/>
              <a:gd name="connsiteX575" fmla="*/ 1721651 w 8074110"/>
              <a:gd name="connsiteY575" fmla="*/ 208205 h 7505871"/>
              <a:gd name="connsiteX576" fmla="*/ 1725523 w 8074110"/>
              <a:gd name="connsiteY576" fmla="*/ 200464 h 7505871"/>
              <a:gd name="connsiteX577" fmla="*/ 5759578 w 8074110"/>
              <a:gd name="connsiteY577" fmla="*/ 140662 h 7505871"/>
              <a:gd name="connsiteX578" fmla="*/ 5822184 w 8074110"/>
              <a:gd name="connsiteY578" fmla="*/ 174918 h 7505871"/>
              <a:gd name="connsiteX579" fmla="*/ 6050551 w 8074110"/>
              <a:gd name="connsiteY579" fmla="*/ 345224 h 7505871"/>
              <a:gd name="connsiteX580" fmla="*/ 6064485 w 8074110"/>
              <a:gd name="connsiteY580" fmla="*/ 389351 h 7505871"/>
              <a:gd name="connsiteX581" fmla="*/ 5850827 w 8074110"/>
              <a:gd name="connsiteY581" fmla="*/ 619264 h 7505871"/>
              <a:gd name="connsiteX582" fmla="*/ 5812120 w 8074110"/>
              <a:gd name="connsiteY582" fmla="*/ 623909 h 7505871"/>
              <a:gd name="connsiteX583" fmla="*/ 5306617 w 8074110"/>
              <a:gd name="connsiteY583" fmla="*/ 537981 h 7505871"/>
              <a:gd name="connsiteX584" fmla="*/ 5287266 w 8074110"/>
              <a:gd name="connsiteY584" fmla="*/ 532562 h 7505871"/>
              <a:gd name="connsiteX585" fmla="*/ 5484666 w 8074110"/>
              <a:gd name="connsiteY585" fmla="*/ 433476 h 7505871"/>
              <a:gd name="connsiteX586" fmla="*/ 5716131 w 8074110"/>
              <a:gd name="connsiteY586" fmla="*/ 198141 h 7505871"/>
              <a:gd name="connsiteX587" fmla="*/ 5759578 w 8074110"/>
              <a:gd name="connsiteY587" fmla="*/ 140662 h 7505871"/>
              <a:gd name="connsiteX588" fmla="*/ 6792161 w 8074110"/>
              <a:gd name="connsiteY588" fmla="*/ 69637 h 7505871"/>
              <a:gd name="connsiteX589" fmla="*/ 6756550 w 8074110"/>
              <a:gd name="connsiteY589" fmla="*/ 261619 h 7505871"/>
              <a:gd name="connsiteX590" fmla="*/ 6617984 w 8074110"/>
              <a:gd name="connsiteY590" fmla="*/ 446635 h 7505871"/>
              <a:gd name="connsiteX591" fmla="*/ 6420582 w 8074110"/>
              <a:gd name="connsiteY591" fmla="*/ 545724 h 7505871"/>
              <a:gd name="connsiteX592" fmla="*/ 6386520 w 8074110"/>
              <a:gd name="connsiteY592" fmla="*/ 543401 h 7505871"/>
              <a:gd name="connsiteX593" fmla="*/ 6167444 w 8074110"/>
              <a:gd name="connsiteY593" fmla="*/ 376190 h 7505871"/>
              <a:gd name="connsiteX594" fmla="*/ 6792161 w 8074110"/>
              <a:gd name="connsiteY594" fmla="*/ 69637 h 7505871"/>
              <a:gd name="connsiteX595" fmla="*/ 6830299 w 8074110"/>
              <a:gd name="connsiteY595" fmla="*/ 401 h 7505871"/>
              <a:gd name="connsiteX596" fmla="*/ 6773582 w 8074110"/>
              <a:gd name="connsiteY596" fmla="*/ 27835 h 7505871"/>
              <a:gd name="connsiteX597" fmla="*/ 6302140 w 8074110"/>
              <a:gd name="connsiteY597" fmla="*/ 343677 h 7505871"/>
              <a:gd name="connsiteX598" fmla="*/ 6071452 w 8074110"/>
              <a:gd name="connsiteY598" fmla="*/ 304197 h 7505871"/>
              <a:gd name="connsiteX599" fmla="*/ 5949915 w 8074110"/>
              <a:gd name="connsiteY599" fmla="*/ 212850 h 7505871"/>
              <a:gd name="connsiteX600" fmla="*/ 5809025 w 8074110"/>
              <a:gd name="connsiteY600" fmla="*/ 105247 h 7505871"/>
              <a:gd name="connsiteX601" fmla="*/ 6016489 w 8074110"/>
              <a:gd name="connsiteY601" fmla="*/ 8481 h 7505871"/>
              <a:gd name="connsiteX602" fmla="*/ 6001007 w 8074110"/>
              <a:gd name="connsiteY602" fmla="*/ 3061 h 7505871"/>
              <a:gd name="connsiteX603" fmla="*/ 5795091 w 8074110"/>
              <a:gd name="connsiteY603" fmla="*/ 51058 h 7505871"/>
              <a:gd name="connsiteX604" fmla="*/ 5725418 w 8074110"/>
              <a:gd name="connsiteY604" fmla="*/ 40219 h 7505871"/>
              <a:gd name="connsiteX605" fmla="*/ 5613945 w 8074110"/>
              <a:gd name="connsiteY605" fmla="*/ 8481 h 7505871"/>
              <a:gd name="connsiteX606" fmla="*/ 5681293 w 8074110"/>
              <a:gd name="connsiteY606" fmla="*/ 62670 h 7505871"/>
              <a:gd name="connsiteX607" fmla="*/ 5692905 w 8074110"/>
              <a:gd name="connsiteY607" fmla="*/ 126148 h 7505871"/>
              <a:gd name="connsiteX608" fmla="*/ 5659619 w 8074110"/>
              <a:gd name="connsiteY608" fmla="*/ 178787 h 7505871"/>
              <a:gd name="connsiteX609" fmla="*/ 5438219 w 8074110"/>
              <a:gd name="connsiteY609" fmla="*/ 396318 h 7505871"/>
              <a:gd name="connsiteX610" fmla="*/ 5299651 w 8074110"/>
              <a:gd name="connsiteY610" fmla="*/ 465989 h 7505871"/>
              <a:gd name="connsiteX611" fmla="*/ 5051157 w 8074110"/>
              <a:gd name="connsiteY611" fmla="*/ 501599 h 7505871"/>
              <a:gd name="connsiteX612" fmla="*/ 5017869 w 8074110"/>
              <a:gd name="connsiteY612" fmla="*/ 498502 h 7505871"/>
              <a:gd name="connsiteX613" fmla="*/ 4896331 w 8074110"/>
              <a:gd name="connsiteY613" fmla="*/ 483020 h 7505871"/>
              <a:gd name="connsiteX614" fmla="*/ 5006257 w 8074110"/>
              <a:gd name="connsiteY614" fmla="*/ 368448 h 7505871"/>
              <a:gd name="connsiteX615" fmla="*/ 5178888 w 8074110"/>
              <a:gd name="connsiteY615" fmla="*/ 35574 h 7505871"/>
              <a:gd name="connsiteX616" fmla="*/ 5148697 w 8074110"/>
              <a:gd name="connsiteY616" fmla="*/ 4611 h 7505871"/>
              <a:gd name="connsiteX617" fmla="*/ 5130119 w 8074110"/>
              <a:gd name="connsiteY617" fmla="*/ 33252 h 7505871"/>
              <a:gd name="connsiteX618" fmla="*/ 4968327 w 8074110"/>
              <a:gd name="connsiteY618" fmla="*/ 335162 h 7505871"/>
              <a:gd name="connsiteX619" fmla="*/ 4842143 w 8074110"/>
              <a:gd name="connsiteY619" fmla="*/ 457472 h 7505871"/>
              <a:gd name="connsiteX620" fmla="*/ 4792601 w 8074110"/>
              <a:gd name="connsiteY620" fmla="*/ 475278 h 7505871"/>
              <a:gd name="connsiteX621" fmla="*/ 4347477 w 8074110"/>
              <a:gd name="connsiteY621" fmla="*/ 432701 h 7505871"/>
              <a:gd name="connsiteX622" fmla="*/ 4253811 w 8074110"/>
              <a:gd name="connsiteY622" fmla="*/ 421089 h 7505871"/>
              <a:gd name="connsiteX623" fmla="*/ 4693512 w 8074110"/>
              <a:gd name="connsiteY623" fmla="*/ 8481 h 7505871"/>
              <a:gd name="connsiteX624" fmla="*/ 4611455 w 8074110"/>
              <a:gd name="connsiteY624" fmla="*/ 22415 h 7505871"/>
              <a:gd name="connsiteX625" fmla="*/ 4196524 w 8074110"/>
              <a:gd name="connsiteY625" fmla="*/ 402510 h 7505871"/>
              <a:gd name="connsiteX626" fmla="*/ 4148530 w 8074110"/>
              <a:gd name="connsiteY626" fmla="*/ 417219 h 7505871"/>
              <a:gd name="connsiteX627" fmla="*/ 3828041 w 8074110"/>
              <a:gd name="connsiteY627" fmla="*/ 393221 h 7505871"/>
              <a:gd name="connsiteX628" fmla="*/ 3665477 w 8074110"/>
              <a:gd name="connsiteY628" fmla="*/ 380834 h 7505871"/>
              <a:gd name="connsiteX629" fmla="*/ 3924032 w 8074110"/>
              <a:gd name="connsiteY629" fmla="*/ 10028 h 7505871"/>
              <a:gd name="connsiteX630" fmla="*/ 3841203 w 8074110"/>
              <a:gd name="connsiteY630" fmla="*/ 46414 h 7505871"/>
              <a:gd name="connsiteX631" fmla="*/ 3613610 w 8074110"/>
              <a:gd name="connsiteY631" fmla="*/ 359933 h 7505871"/>
              <a:gd name="connsiteX632" fmla="*/ 3573355 w 8074110"/>
              <a:gd name="connsiteY632" fmla="*/ 376190 h 7505871"/>
              <a:gd name="connsiteX633" fmla="*/ 2866581 w 8074110"/>
              <a:gd name="connsiteY633" fmla="*/ 318906 h 7505871"/>
              <a:gd name="connsiteX634" fmla="*/ 2819359 w 8074110"/>
              <a:gd name="connsiteY634" fmla="*/ 301874 h 7505871"/>
              <a:gd name="connsiteX635" fmla="*/ 2984246 w 8074110"/>
              <a:gd name="connsiteY635" fmla="*/ 10028 h 7505871"/>
              <a:gd name="connsiteX636" fmla="*/ 2922318 w 8074110"/>
              <a:gd name="connsiteY636" fmla="*/ 39446 h 7505871"/>
              <a:gd name="connsiteX637" fmla="*/ 2779879 w 8074110"/>
              <a:gd name="connsiteY637" fmla="*/ 285618 h 7505871"/>
              <a:gd name="connsiteX638" fmla="*/ 2736527 w 8074110"/>
              <a:gd name="connsiteY638" fmla="*/ 306519 h 7505871"/>
              <a:gd name="connsiteX639" fmla="*/ 2190770 w 8074110"/>
              <a:gd name="connsiteY639" fmla="*/ 240718 h 7505871"/>
              <a:gd name="connsiteX640" fmla="*/ 2157482 w 8074110"/>
              <a:gd name="connsiteY640" fmla="*/ 207430 h 7505871"/>
              <a:gd name="connsiteX641" fmla="*/ 2173739 w 8074110"/>
              <a:gd name="connsiteY641" fmla="*/ 124598 h 7505871"/>
              <a:gd name="connsiteX642" fmla="*/ 2247281 w 8074110"/>
              <a:gd name="connsiteY642" fmla="*/ 8481 h 7505871"/>
              <a:gd name="connsiteX643" fmla="*/ 2202382 w 8074110"/>
              <a:gd name="connsiteY643" fmla="*/ 13126 h 7505871"/>
              <a:gd name="connsiteX644" fmla="*/ 2109488 w 8074110"/>
              <a:gd name="connsiteY644" fmla="*/ 196594 h 7505871"/>
              <a:gd name="connsiteX645" fmla="*/ 2073878 w 8074110"/>
              <a:gd name="connsiteY645" fmla="*/ 223687 h 7505871"/>
              <a:gd name="connsiteX646" fmla="*/ 1782807 w 8074110"/>
              <a:gd name="connsiteY646" fmla="*/ 178015 h 7505871"/>
              <a:gd name="connsiteX647" fmla="*/ 1743327 w 8074110"/>
              <a:gd name="connsiteY647" fmla="*/ 94408 h 7505871"/>
              <a:gd name="connsiteX648" fmla="*/ 1789774 w 8074110"/>
              <a:gd name="connsiteY648" fmla="*/ 10803 h 7505871"/>
              <a:gd name="connsiteX649" fmla="*/ 1709266 w 8074110"/>
              <a:gd name="connsiteY649" fmla="*/ 48736 h 7505871"/>
              <a:gd name="connsiteX650" fmla="*/ 1667462 w 8074110"/>
              <a:gd name="connsiteY650" fmla="*/ 127696 h 7505871"/>
              <a:gd name="connsiteX651" fmla="*/ 1618692 w 8074110"/>
              <a:gd name="connsiteY651" fmla="*/ 152469 h 7505871"/>
              <a:gd name="connsiteX652" fmla="*/ 853860 w 8074110"/>
              <a:gd name="connsiteY652" fmla="*/ 29382 h 7505871"/>
              <a:gd name="connsiteX653" fmla="*/ 474537 w 8074110"/>
              <a:gd name="connsiteY653" fmla="*/ 9256 h 7505871"/>
              <a:gd name="connsiteX654" fmla="*/ 493891 w 8074110"/>
              <a:gd name="connsiteY654" fmla="*/ 12351 h 7505871"/>
              <a:gd name="connsiteX655" fmla="*/ 733870 w 8074110"/>
              <a:gd name="connsiteY655" fmla="*/ 40994 h 7505871"/>
              <a:gd name="connsiteX656" fmla="*/ 1561409 w 8074110"/>
              <a:gd name="connsiteY656" fmla="*/ 171820 h 7505871"/>
              <a:gd name="connsiteX657" fmla="*/ 1631854 w 8074110"/>
              <a:gd name="connsiteY657" fmla="*/ 187304 h 7505871"/>
              <a:gd name="connsiteX658" fmla="*/ 1772742 w 8074110"/>
              <a:gd name="connsiteY658" fmla="*/ 322001 h 7505871"/>
              <a:gd name="connsiteX659" fmla="*/ 1567601 w 8074110"/>
              <a:gd name="connsiteY659" fmla="*/ 346774 h 7505871"/>
              <a:gd name="connsiteX660" fmla="*/ 1264918 w 8074110"/>
              <a:gd name="connsiteY660" fmla="*/ 319678 h 7505871"/>
              <a:gd name="connsiteX661" fmla="*/ 966880 w 8074110"/>
              <a:gd name="connsiteY661" fmla="*/ 322776 h 7505871"/>
              <a:gd name="connsiteX662" fmla="*/ 839151 w 8074110"/>
              <a:gd name="connsiteY662" fmla="*/ 293357 h 7505871"/>
              <a:gd name="connsiteX663" fmla="*/ 116893 w 8074110"/>
              <a:gd name="connsiteY663" fmla="*/ 13126 h 7505871"/>
              <a:gd name="connsiteX664" fmla="*/ 0 w 8074110"/>
              <a:gd name="connsiteY664" fmla="*/ 6159 h 7505871"/>
              <a:gd name="connsiteX665" fmla="*/ 30191 w 8074110"/>
              <a:gd name="connsiteY665" fmla="*/ 27060 h 7505871"/>
              <a:gd name="connsiteX666" fmla="*/ 863149 w 8074110"/>
              <a:gd name="connsiteY666" fmla="*/ 349096 h 7505871"/>
              <a:gd name="connsiteX667" fmla="*/ 2691628 w 8074110"/>
              <a:gd name="connsiteY667" fmla="*/ 1437513 h 7505871"/>
              <a:gd name="connsiteX668" fmla="*/ 3149135 w 8074110"/>
              <a:gd name="connsiteY668" fmla="*/ 1826898 h 7505871"/>
              <a:gd name="connsiteX669" fmla="*/ 3180873 w 8074110"/>
              <a:gd name="connsiteY669" fmla="*/ 1850896 h 7505871"/>
              <a:gd name="connsiteX670" fmla="*/ 3685603 w 8074110"/>
              <a:gd name="connsiteY670" fmla="*/ 2128807 h 7505871"/>
              <a:gd name="connsiteX671" fmla="*/ 4074212 w 8074110"/>
              <a:gd name="connsiteY671" fmla="*/ 2380398 h 7505871"/>
              <a:gd name="connsiteX672" fmla="*/ 4482176 w 8074110"/>
              <a:gd name="connsiteY672" fmla="*/ 2882804 h 7505871"/>
              <a:gd name="connsiteX673" fmla="*/ 4615325 w 8074110"/>
              <a:gd name="connsiteY673" fmla="*/ 3032983 h 7505871"/>
              <a:gd name="connsiteX674" fmla="*/ 4938909 w 8074110"/>
              <a:gd name="connsiteY674" fmla="*/ 3311666 h 7505871"/>
              <a:gd name="connsiteX675" fmla="*/ 5464539 w 8074110"/>
              <a:gd name="connsiteY675" fmla="*/ 3821815 h 7505871"/>
              <a:gd name="connsiteX676" fmla="*/ 5862439 w 8074110"/>
              <a:gd name="connsiteY676" fmla="*/ 4371442 h 7505871"/>
              <a:gd name="connsiteX677" fmla="*/ 5925142 w 8074110"/>
              <a:gd name="connsiteY677" fmla="*/ 4423309 h 7505871"/>
              <a:gd name="connsiteX678" fmla="*/ 5960752 w 8074110"/>
              <a:gd name="connsiteY678" fmla="*/ 4439565 h 7505871"/>
              <a:gd name="connsiteX679" fmla="*/ 6221633 w 8074110"/>
              <a:gd name="connsiteY679" fmla="*/ 4609099 h 7505871"/>
              <a:gd name="connsiteX680" fmla="*/ 6602500 w 8074110"/>
              <a:gd name="connsiteY680" fmla="*/ 4887784 h 7505871"/>
              <a:gd name="connsiteX681" fmla="*/ 7161419 w 8074110"/>
              <a:gd name="connsiteY681" fmla="*/ 5593785 h 7505871"/>
              <a:gd name="connsiteX682" fmla="*/ 7807037 w 8074110"/>
              <a:gd name="connsiteY682" fmla="*/ 6708523 h 7505871"/>
              <a:gd name="connsiteX683" fmla="*/ 7824068 w 8074110"/>
              <a:gd name="connsiteY683" fmla="*/ 6754970 h 7505871"/>
              <a:gd name="connsiteX684" fmla="*/ 7999795 w 8074110"/>
              <a:gd name="connsiteY684" fmla="*/ 7317758 h 7505871"/>
              <a:gd name="connsiteX685" fmla="*/ 8071787 w 8074110"/>
              <a:gd name="connsiteY685" fmla="*/ 7505871 h 7505871"/>
              <a:gd name="connsiteX686" fmla="*/ 8071787 w 8074110"/>
              <a:gd name="connsiteY686" fmla="*/ 7399815 h 7505871"/>
              <a:gd name="connsiteX687" fmla="*/ 7950250 w 8074110"/>
              <a:gd name="connsiteY687" fmla="*/ 7039849 h 7505871"/>
              <a:gd name="connsiteX688" fmla="*/ 7865096 w 8074110"/>
              <a:gd name="connsiteY688" fmla="*/ 6744905 h 7505871"/>
              <a:gd name="connsiteX689" fmla="*/ 7863548 w 8074110"/>
              <a:gd name="connsiteY689" fmla="*/ 6706200 h 7505871"/>
              <a:gd name="connsiteX690" fmla="*/ 8043144 w 8074110"/>
              <a:gd name="connsiteY690" fmla="*/ 6277336 h 7505871"/>
              <a:gd name="connsiteX691" fmla="*/ 8072562 w 8074110"/>
              <a:gd name="connsiteY691" fmla="*/ 6272691 h 7505871"/>
              <a:gd name="connsiteX692" fmla="*/ 8072562 w 8074110"/>
              <a:gd name="connsiteY692" fmla="*/ 6153476 h 7505871"/>
              <a:gd name="connsiteX693" fmla="*/ 8052434 w 8074110"/>
              <a:gd name="connsiteY693" fmla="*/ 6144959 h 7505871"/>
              <a:gd name="connsiteX694" fmla="*/ 7593379 w 8074110"/>
              <a:gd name="connsiteY694" fmla="*/ 5359998 h 7505871"/>
              <a:gd name="connsiteX695" fmla="*/ 7591831 w 8074110"/>
              <a:gd name="connsiteY695" fmla="*/ 5353806 h 7505871"/>
              <a:gd name="connsiteX696" fmla="*/ 8052434 w 8074110"/>
              <a:gd name="connsiteY696" fmla="*/ 5624748 h 7505871"/>
              <a:gd name="connsiteX697" fmla="*/ 8072562 w 8074110"/>
              <a:gd name="connsiteY697" fmla="*/ 5650297 h 7505871"/>
              <a:gd name="connsiteX698" fmla="*/ 8072562 w 8074110"/>
              <a:gd name="connsiteY698" fmla="*/ 5564367 h 7505871"/>
              <a:gd name="connsiteX699" fmla="*/ 8059401 w 8074110"/>
              <a:gd name="connsiteY699" fmla="*/ 5555078 h 7505871"/>
              <a:gd name="connsiteX700" fmla="*/ 7759043 w 8074110"/>
              <a:gd name="connsiteY700" fmla="*/ 5365418 h 7505871"/>
              <a:gd name="connsiteX701" fmla="*/ 7623569 w 8074110"/>
              <a:gd name="connsiteY701" fmla="*/ 5314326 h 7505871"/>
              <a:gd name="connsiteX702" fmla="*/ 7605765 w 8074110"/>
              <a:gd name="connsiteY702" fmla="*/ 5269426 h 7505871"/>
              <a:gd name="connsiteX703" fmla="*/ 7917737 w 8074110"/>
              <a:gd name="connsiteY703" fmla="*/ 4875397 h 7505871"/>
              <a:gd name="connsiteX704" fmla="*/ 8072562 w 8074110"/>
              <a:gd name="connsiteY704" fmla="*/ 4774761 h 7505871"/>
              <a:gd name="connsiteX705" fmla="*/ 8072562 w 8074110"/>
              <a:gd name="connsiteY705" fmla="*/ 4715155 h 7505871"/>
              <a:gd name="connsiteX706" fmla="*/ 7588734 w 8074110"/>
              <a:gd name="connsiteY706" fmla="*/ 5193561 h 7505871"/>
              <a:gd name="connsiteX707" fmla="*/ 7574027 w 8074110"/>
              <a:gd name="connsiteY707" fmla="*/ 5226849 h 7505871"/>
              <a:gd name="connsiteX708" fmla="*/ 7567060 w 8074110"/>
              <a:gd name="connsiteY708" fmla="*/ 5232269 h 7505871"/>
              <a:gd name="connsiteX709" fmla="*/ 7550804 w 8074110"/>
              <a:gd name="connsiteY709" fmla="*/ 5128536 h 7505871"/>
              <a:gd name="connsiteX710" fmla="*/ 7476486 w 8074110"/>
              <a:gd name="connsiteY710" fmla="*/ 4561102 h 7505871"/>
              <a:gd name="connsiteX711" fmla="*/ 7512871 w 8074110"/>
              <a:gd name="connsiteY711" fmla="*/ 4526267 h 7505871"/>
              <a:gd name="connsiteX712" fmla="*/ 7744334 w 8074110"/>
              <a:gd name="connsiteY712" fmla="*/ 4535557 h 7505871"/>
              <a:gd name="connsiteX713" fmla="*/ 8072562 w 8074110"/>
              <a:gd name="connsiteY713" fmla="*/ 4622258 h 7505871"/>
              <a:gd name="connsiteX714" fmla="*/ 8072562 w 8074110"/>
              <a:gd name="connsiteY714" fmla="*/ 4568844 h 7505871"/>
              <a:gd name="connsiteX715" fmla="*/ 7770654 w 8074110"/>
              <a:gd name="connsiteY715" fmla="*/ 4499174 h 7505871"/>
              <a:gd name="connsiteX716" fmla="*/ 7519838 w 8074110"/>
              <a:gd name="connsiteY716" fmla="*/ 4483690 h 7505871"/>
              <a:gd name="connsiteX717" fmla="*/ 7461005 w 8074110"/>
              <a:gd name="connsiteY717" fmla="*/ 4427179 h 7505871"/>
              <a:gd name="connsiteX718" fmla="*/ 7389784 w 8074110"/>
              <a:gd name="connsiteY718" fmla="*/ 3848909 h 7505871"/>
              <a:gd name="connsiteX719" fmla="*/ 7420750 w 8074110"/>
              <a:gd name="connsiteY719" fmla="*/ 3808654 h 7505871"/>
              <a:gd name="connsiteX720" fmla="*/ 7762912 w 8074110"/>
              <a:gd name="connsiteY720" fmla="*/ 3749823 h 7505871"/>
              <a:gd name="connsiteX721" fmla="*/ 8072562 w 8074110"/>
              <a:gd name="connsiteY721" fmla="*/ 3759884 h 7505871"/>
              <a:gd name="connsiteX722" fmla="*/ 8072562 w 8074110"/>
              <a:gd name="connsiteY722" fmla="*/ 3713438 h 7505871"/>
              <a:gd name="connsiteX723" fmla="*/ 7848067 w 8074110"/>
              <a:gd name="connsiteY723" fmla="*/ 3704924 h 7505871"/>
              <a:gd name="connsiteX724" fmla="*/ 7498162 w 8074110"/>
              <a:gd name="connsiteY724" fmla="*/ 3756790 h 7505871"/>
              <a:gd name="connsiteX725" fmla="*/ 7406041 w 8074110"/>
              <a:gd name="connsiteY725" fmla="*/ 3768402 h 7505871"/>
              <a:gd name="connsiteX726" fmla="*/ 7376625 w 8074110"/>
              <a:gd name="connsiteY726" fmla="*/ 3743628 h 7505871"/>
              <a:gd name="connsiteX727" fmla="*/ 7317791 w 8074110"/>
              <a:gd name="connsiteY727" fmla="*/ 3277606 h 7505871"/>
              <a:gd name="connsiteX728" fmla="*/ 7329403 w 8074110"/>
              <a:gd name="connsiteY728" fmla="*/ 3245093 h 7505871"/>
              <a:gd name="connsiteX729" fmla="*/ 7556221 w 8074110"/>
              <a:gd name="connsiteY729" fmla="*/ 3145229 h 7505871"/>
              <a:gd name="connsiteX730" fmla="*/ 8072562 w 8074110"/>
              <a:gd name="connsiteY730" fmla="*/ 3045368 h 7505871"/>
              <a:gd name="connsiteX731" fmla="*/ 8072562 w 8074110"/>
              <a:gd name="connsiteY731" fmla="*/ 3005888 h 7505871"/>
              <a:gd name="connsiteX732" fmla="*/ 7445521 w 8074110"/>
              <a:gd name="connsiteY732" fmla="*/ 3144457 h 7505871"/>
              <a:gd name="connsiteX733" fmla="*/ 7328628 w 8074110"/>
              <a:gd name="connsiteY733" fmla="*/ 3199420 h 7505871"/>
              <a:gd name="connsiteX734" fmla="*/ 7304630 w 8074110"/>
              <a:gd name="connsiteY734" fmla="*/ 3186259 h 7505871"/>
              <a:gd name="connsiteX735" fmla="*/ 7258183 w 8074110"/>
              <a:gd name="connsiteY735" fmla="*/ 2868867 h 7505871"/>
              <a:gd name="connsiteX736" fmla="*/ 7267472 w 8074110"/>
              <a:gd name="connsiteY736" fmla="*/ 2846419 h 7505871"/>
              <a:gd name="connsiteX737" fmla="*/ 7736592 w 8074110"/>
              <a:gd name="connsiteY737" fmla="*/ 2501935 h 7505871"/>
              <a:gd name="connsiteX738" fmla="*/ 8072562 w 8074110"/>
              <a:gd name="connsiteY738" fmla="*/ 2323111 h 7505871"/>
              <a:gd name="connsiteX739" fmla="*/ 8072562 w 8074110"/>
              <a:gd name="connsiteY739" fmla="*/ 2263504 h 7505871"/>
              <a:gd name="connsiteX740" fmla="*/ 7247346 w 8074110"/>
              <a:gd name="connsiteY740" fmla="*/ 2789134 h 7505871"/>
              <a:gd name="connsiteX741" fmla="*/ 7204769 w 8074110"/>
              <a:gd name="connsiteY741" fmla="*/ 2536769 h 7505871"/>
              <a:gd name="connsiteX742" fmla="*/ 7194707 w 8074110"/>
              <a:gd name="connsiteY742" fmla="*/ 2481808 h 7505871"/>
              <a:gd name="connsiteX743" fmla="*/ 7218703 w 8074110"/>
              <a:gd name="connsiteY743" fmla="*/ 2341689 h 7505871"/>
              <a:gd name="connsiteX744" fmla="*/ 7498162 w 8074110"/>
              <a:gd name="connsiteY744" fmla="*/ 2079261 h 7505871"/>
              <a:gd name="connsiteX745" fmla="*/ 7934769 w 8074110"/>
              <a:gd name="connsiteY745" fmla="*/ 1906633 h 7505871"/>
              <a:gd name="connsiteX746" fmla="*/ 7950250 w 8074110"/>
              <a:gd name="connsiteY746" fmla="*/ 1901988 h 7505871"/>
              <a:gd name="connsiteX747" fmla="*/ 8072562 w 8074110"/>
              <a:gd name="connsiteY747" fmla="*/ 1913600 h 7505871"/>
              <a:gd name="connsiteX748" fmla="*/ 8072562 w 8074110"/>
              <a:gd name="connsiteY748" fmla="*/ 1860961 h 7505871"/>
              <a:gd name="connsiteX749" fmla="*/ 7922382 w 8074110"/>
              <a:gd name="connsiteY749" fmla="*/ 1541246 h 7505871"/>
              <a:gd name="connsiteX750" fmla="*/ 8023793 w 8074110"/>
              <a:gd name="connsiteY750" fmla="*/ 1045033 h 7505871"/>
              <a:gd name="connsiteX751" fmla="*/ 8072562 w 8074110"/>
              <a:gd name="connsiteY751" fmla="*/ 933558 h 7505871"/>
              <a:gd name="connsiteX752" fmla="*/ 8072562 w 8074110"/>
              <a:gd name="connsiteY752" fmla="*/ 834472 h 7505871"/>
              <a:gd name="connsiteX753" fmla="*/ 8057853 w 8074110"/>
              <a:gd name="connsiteY753" fmla="*/ 850729 h 7505871"/>
              <a:gd name="connsiteX754" fmla="*/ 7875935 w 8074110"/>
              <a:gd name="connsiteY754" fmla="*/ 1487832 h 7505871"/>
              <a:gd name="connsiteX755" fmla="*/ 7917737 w 8074110"/>
              <a:gd name="connsiteY755" fmla="*/ 1746388 h 7505871"/>
              <a:gd name="connsiteX756" fmla="*/ 7834133 w 8074110"/>
              <a:gd name="connsiteY756" fmla="*/ 1685234 h 7505871"/>
              <a:gd name="connsiteX757" fmla="*/ 7668469 w 8074110"/>
              <a:gd name="connsiteY757" fmla="*/ 1563695 h 7505871"/>
              <a:gd name="connsiteX758" fmla="*/ 7553899 w 8074110"/>
              <a:gd name="connsiteY758" fmla="*/ 1286560 h 7505871"/>
              <a:gd name="connsiteX759" fmla="*/ 7736592 w 8074110"/>
              <a:gd name="connsiteY759" fmla="*/ 785700 h 7505871"/>
              <a:gd name="connsiteX760" fmla="*/ 7778394 w 8074110"/>
              <a:gd name="connsiteY760" fmla="*/ 759382 h 7505871"/>
              <a:gd name="connsiteX761" fmla="*/ 8041597 w 8074110"/>
              <a:gd name="connsiteY761" fmla="*/ 728417 h 7505871"/>
              <a:gd name="connsiteX762" fmla="*/ 8074110 w 8074110"/>
              <a:gd name="connsiteY762" fmla="*/ 722222 h 7505871"/>
              <a:gd name="connsiteX763" fmla="*/ 8074110 w 8074110"/>
              <a:gd name="connsiteY763" fmla="*/ 688937 h 7505871"/>
              <a:gd name="connsiteX764" fmla="*/ 7787683 w 8074110"/>
              <a:gd name="connsiteY764" fmla="*/ 719127 h 7505871"/>
              <a:gd name="connsiteX765" fmla="*/ 7550029 w 8074110"/>
              <a:gd name="connsiteY765" fmla="*/ 603007 h 7505871"/>
              <a:gd name="connsiteX766" fmla="*/ 7534545 w 8074110"/>
              <a:gd name="connsiteY766" fmla="*/ 359158 h 7505871"/>
              <a:gd name="connsiteX767" fmla="*/ 7626666 w 8074110"/>
              <a:gd name="connsiteY767" fmla="*/ 251555 h 7505871"/>
              <a:gd name="connsiteX768" fmla="*/ 7819424 w 8074110"/>
              <a:gd name="connsiteY768" fmla="*/ 127696 h 7505871"/>
              <a:gd name="connsiteX769" fmla="*/ 7926252 w 8074110"/>
              <a:gd name="connsiteY769" fmla="*/ 76604 h 7505871"/>
              <a:gd name="connsiteX770" fmla="*/ 8074110 w 8074110"/>
              <a:gd name="connsiteY770" fmla="*/ 636295 h 7505871"/>
              <a:gd name="connsiteX771" fmla="*/ 8074110 w 8074110"/>
              <a:gd name="connsiteY771" fmla="*/ 589848 h 7505871"/>
              <a:gd name="connsiteX772" fmla="*/ 8012954 w 8074110"/>
              <a:gd name="connsiteY772" fmla="*/ 46414 h 7505871"/>
              <a:gd name="connsiteX773" fmla="*/ 8071012 w 8074110"/>
              <a:gd name="connsiteY773" fmla="*/ 11578 h 7505871"/>
              <a:gd name="connsiteX774" fmla="*/ 8071012 w 8074110"/>
              <a:gd name="connsiteY774" fmla="*/ 4611 h 7505871"/>
              <a:gd name="connsiteX775" fmla="*/ 7829488 w 8074110"/>
              <a:gd name="connsiteY775" fmla="*/ 4611 h 7505871"/>
              <a:gd name="connsiteX776" fmla="*/ 7829488 w 8074110"/>
              <a:gd name="connsiteY776" fmla="*/ 10028 h 7505871"/>
              <a:gd name="connsiteX777" fmla="*/ 7950250 w 8074110"/>
              <a:gd name="connsiteY777" fmla="*/ 17770 h 7505871"/>
              <a:gd name="connsiteX778" fmla="*/ 7735817 w 8074110"/>
              <a:gd name="connsiteY778" fmla="*/ 131568 h 7505871"/>
              <a:gd name="connsiteX779" fmla="*/ 7637503 w 8074110"/>
              <a:gd name="connsiteY779" fmla="*/ 166403 h 7505871"/>
              <a:gd name="connsiteX780" fmla="*/ 6933826 w 8074110"/>
              <a:gd name="connsiteY780" fmla="*/ 19318 h 7505871"/>
              <a:gd name="connsiteX781" fmla="*/ 6868026 w 8074110"/>
              <a:gd name="connsiteY781" fmla="*/ 8481 h 7505871"/>
              <a:gd name="connsiteX782" fmla="*/ 7534545 w 8074110"/>
              <a:gd name="connsiteY782" fmla="*/ 226009 h 7505871"/>
              <a:gd name="connsiteX783" fmla="*/ 7524483 w 8074110"/>
              <a:gd name="connsiteY783" fmla="*/ 237621 h 7505871"/>
              <a:gd name="connsiteX784" fmla="*/ 7244249 w 8074110"/>
              <a:gd name="connsiteY784" fmla="*/ 413347 h 7505871"/>
              <a:gd name="connsiteX785" fmla="*/ 7223348 w 8074110"/>
              <a:gd name="connsiteY785" fmla="*/ 421864 h 7505871"/>
              <a:gd name="connsiteX786" fmla="*/ 6830868 w 8074110"/>
              <a:gd name="connsiteY786" fmla="*/ 303422 h 7505871"/>
              <a:gd name="connsiteX787" fmla="*/ 6813837 w 8074110"/>
              <a:gd name="connsiteY787" fmla="*/ 261619 h 7505871"/>
              <a:gd name="connsiteX788" fmla="*/ 6854092 w 8074110"/>
              <a:gd name="connsiteY788" fmla="*/ 26285 h 7505871"/>
              <a:gd name="connsiteX789" fmla="*/ 6850222 w 8074110"/>
              <a:gd name="connsiteY789" fmla="*/ 3836 h 7505871"/>
              <a:gd name="connsiteX790" fmla="*/ 6830299 w 8074110"/>
              <a:gd name="connsiteY790"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51236 w 8074110"/>
              <a:gd name="connsiteY550" fmla="*/ 721450 h 7505871"/>
              <a:gd name="connsiteX551" fmla="*/ 2216316 w 8074110"/>
              <a:gd name="connsiteY551" fmla="*/ 277101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51236 w 8074110"/>
              <a:gd name="connsiteY550" fmla="*/ 721450 h 7505871"/>
              <a:gd name="connsiteX551" fmla="*/ 2216316 w 8074110"/>
              <a:gd name="connsiteY551" fmla="*/ 277101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216316 w 8074110"/>
              <a:gd name="connsiteY545" fmla="*/ 277101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45079 w 8074110"/>
              <a:gd name="connsiteY550" fmla="*/ 736844 h 7505871"/>
              <a:gd name="connsiteX551" fmla="*/ 2216316 w 8074110"/>
              <a:gd name="connsiteY551" fmla="*/ 277101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185528 w 8074110"/>
              <a:gd name="connsiteY545" fmla="*/ 264786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45079 w 8074110"/>
              <a:gd name="connsiteY550" fmla="*/ 736844 h 7505871"/>
              <a:gd name="connsiteX551" fmla="*/ 2185528 w 8074110"/>
              <a:gd name="connsiteY551" fmla="*/ 264786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167055 w 8074110"/>
              <a:gd name="connsiteY545" fmla="*/ 264786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45079 w 8074110"/>
              <a:gd name="connsiteY550" fmla="*/ 736844 h 7505871"/>
              <a:gd name="connsiteX551" fmla="*/ 2167055 w 8074110"/>
              <a:gd name="connsiteY551" fmla="*/ 264786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 name="connsiteX0" fmla="*/ 7594153 w 8074110"/>
              <a:gd name="connsiteY0" fmla="*/ 5423476 h 7505871"/>
              <a:gd name="connsiteX1" fmla="*/ 7606540 w 8074110"/>
              <a:gd name="connsiteY1" fmla="*/ 5429671 h 7505871"/>
              <a:gd name="connsiteX2" fmla="*/ 8023793 w 8074110"/>
              <a:gd name="connsiteY2" fmla="*/ 6162766 h 7505871"/>
              <a:gd name="connsiteX3" fmla="*/ 8020696 w 8074110"/>
              <a:gd name="connsiteY3" fmla="*/ 6220050 h 7505871"/>
              <a:gd name="connsiteX4" fmla="*/ 7848067 w 8074110"/>
              <a:gd name="connsiteY4" fmla="*/ 6606339 h 7505871"/>
              <a:gd name="connsiteX5" fmla="*/ 7836455 w 8074110"/>
              <a:gd name="connsiteY5" fmla="*/ 6635755 h 7505871"/>
              <a:gd name="connsiteX6" fmla="*/ 7594153 w 8074110"/>
              <a:gd name="connsiteY6" fmla="*/ 5423476 h 7505871"/>
              <a:gd name="connsiteX7" fmla="*/ 6088773 w 8074110"/>
              <a:gd name="connsiteY7" fmla="*/ 4458436 h 7505871"/>
              <a:gd name="connsiteX8" fmla="*/ 6110157 w 8074110"/>
              <a:gd name="connsiteY8" fmla="*/ 4463564 h 7505871"/>
              <a:gd name="connsiteX9" fmla="*/ 7326306 w 8074110"/>
              <a:gd name="connsiteY9" fmla="*/ 5115376 h 7505871"/>
              <a:gd name="connsiteX10" fmla="*/ 7511321 w 8074110"/>
              <a:gd name="connsiteY10" fmla="*/ 5291102 h 7505871"/>
              <a:gd name="connsiteX11" fmla="*/ 7534545 w 8074110"/>
              <a:gd name="connsiteY11" fmla="*/ 5333680 h 7505871"/>
              <a:gd name="connsiteX12" fmla="*/ 7771427 w 8074110"/>
              <a:gd name="connsiteY12" fmla="*/ 6556020 h 7505871"/>
              <a:gd name="connsiteX13" fmla="*/ 7769105 w 8074110"/>
              <a:gd name="connsiteY13" fmla="*/ 6566857 h 7505871"/>
              <a:gd name="connsiteX14" fmla="*/ 7687822 w 8074110"/>
              <a:gd name="connsiteY14" fmla="*/ 6417452 h 7505871"/>
              <a:gd name="connsiteX15" fmla="*/ 7144388 w 8074110"/>
              <a:gd name="connsiteY15" fmla="*/ 5504761 h 7505871"/>
              <a:gd name="connsiteX16" fmla="*/ 6734877 w 8074110"/>
              <a:gd name="connsiteY16" fmla="*/ 4971388 h 7505871"/>
              <a:gd name="connsiteX17" fmla="*/ 6188345 w 8074110"/>
              <a:gd name="connsiteY17" fmla="*/ 4537106 h 7505871"/>
              <a:gd name="connsiteX18" fmla="*/ 6064485 w 8074110"/>
              <a:gd name="connsiteY18" fmla="*/ 4462016 h 7505871"/>
              <a:gd name="connsiteX19" fmla="*/ 6088773 w 8074110"/>
              <a:gd name="connsiteY19" fmla="*/ 4458436 h 7505871"/>
              <a:gd name="connsiteX20" fmla="*/ 5978412 w 8074110"/>
              <a:gd name="connsiteY20" fmla="*/ 4151216 h 7505871"/>
              <a:gd name="connsiteX21" fmla="*/ 6002554 w 8074110"/>
              <a:gd name="connsiteY21" fmla="*/ 4155461 h 7505871"/>
              <a:gd name="connsiteX22" fmla="*/ 6645078 w 8074110"/>
              <a:gd name="connsiteY22" fmla="*/ 4393893 h 7505871"/>
              <a:gd name="connsiteX23" fmla="*/ 7498162 w 8074110"/>
              <a:gd name="connsiteY23" fmla="*/ 5181177 h 7505871"/>
              <a:gd name="connsiteX24" fmla="*/ 7516741 w 8074110"/>
              <a:gd name="connsiteY24" fmla="*/ 5236139 h 7505871"/>
              <a:gd name="connsiteX25" fmla="*/ 7258958 w 8074110"/>
              <a:gd name="connsiteY25" fmla="*/ 5005451 h 7505871"/>
              <a:gd name="connsiteX26" fmla="*/ 6113255 w 8074110"/>
              <a:gd name="connsiteY26" fmla="*/ 4427954 h 7505871"/>
              <a:gd name="connsiteX27" fmla="*/ 6006427 w 8074110"/>
              <a:gd name="connsiteY27" fmla="*/ 4407052 h 7505871"/>
              <a:gd name="connsiteX28" fmla="*/ 5938304 w 8074110"/>
              <a:gd name="connsiteY28" fmla="*/ 4374540 h 7505871"/>
              <a:gd name="connsiteX29" fmla="*/ 5933659 w 8074110"/>
              <a:gd name="connsiteY29" fmla="*/ 4351316 h 7505871"/>
              <a:gd name="connsiteX30" fmla="*/ 5955333 w 8074110"/>
              <a:gd name="connsiteY30" fmla="*/ 4190297 h 7505871"/>
              <a:gd name="connsiteX31" fmla="*/ 5978412 w 8074110"/>
              <a:gd name="connsiteY31" fmla="*/ 4151216 h 7505871"/>
              <a:gd name="connsiteX32" fmla="*/ 6281960 w 8074110"/>
              <a:gd name="connsiteY32" fmla="*/ 4092313 h 7505871"/>
              <a:gd name="connsiteX33" fmla="*/ 6620307 w 8074110"/>
              <a:gd name="connsiteY33" fmla="*/ 4150817 h 7505871"/>
              <a:gd name="connsiteX34" fmla="*/ 7275989 w 8074110"/>
              <a:gd name="connsiteY34" fmla="*/ 4439565 h 7505871"/>
              <a:gd name="connsiteX35" fmla="*/ 7401396 w 8074110"/>
              <a:gd name="connsiteY35" fmla="*/ 4499174 h 7505871"/>
              <a:gd name="connsiteX36" fmla="*/ 7425394 w 8074110"/>
              <a:gd name="connsiteY36" fmla="*/ 4526267 h 7505871"/>
              <a:gd name="connsiteX37" fmla="*/ 7500485 w 8074110"/>
              <a:gd name="connsiteY37" fmla="*/ 5110732 h 7505871"/>
              <a:gd name="connsiteX38" fmla="*/ 7498162 w 8074110"/>
              <a:gd name="connsiteY38" fmla="*/ 5118471 h 7505871"/>
              <a:gd name="connsiteX39" fmla="*/ 6014166 w 8074110"/>
              <a:gd name="connsiteY39" fmla="*/ 4112112 h 7505871"/>
              <a:gd name="connsiteX40" fmla="*/ 6167770 w 8074110"/>
              <a:gd name="connsiteY40" fmla="*/ 4092794 h 7505871"/>
              <a:gd name="connsiteX41" fmla="*/ 6281960 w 8074110"/>
              <a:gd name="connsiteY41" fmla="*/ 4092313 h 7505871"/>
              <a:gd name="connsiteX42" fmla="*/ 6571355 w 8074110"/>
              <a:gd name="connsiteY42" fmla="*/ 3657145 h 7505871"/>
              <a:gd name="connsiteX43" fmla="*/ 6741069 w 8074110"/>
              <a:gd name="connsiteY43" fmla="*/ 3668538 h 7505871"/>
              <a:gd name="connsiteX44" fmla="*/ 7224897 w 8074110"/>
              <a:gd name="connsiteY44" fmla="*/ 3776141 h 7505871"/>
              <a:gd name="connsiteX45" fmla="*/ 7314694 w 8074110"/>
              <a:gd name="connsiteY45" fmla="*/ 3799364 h 7505871"/>
              <a:gd name="connsiteX46" fmla="*/ 7341015 w 8074110"/>
              <a:gd name="connsiteY46" fmla="*/ 3827233 h 7505871"/>
              <a:gd name="connsiteX47" fmla="*/ 7413783 w 8074110"/>
              <a:gd name="connsiteY47" fmla="*/ 4431823 h 7505871"/>
              <a:gd name="connsiteX48" fmla="*/ 7413783 w 8074110"/>
              <a:gd name="connsiteY48" fmla="*/ 4452725 h 7505871"/>
              <a:gd name="connsiteX49" fmla="*/ 7201672 w 8074110"/>
              <a:gd name="connsiteY49" fmla="*/ 4344349 h 7505871"/>
              <a:gd name="connsiteX50" fmla="*/ 6559923 w 8074110"/>
              <a:gd name="connsiteY50" fmla="*/ 4091986 h 7505871"/>
              <a:gd name="connsiteX51" fmla="*/ 5995587 w 8074110"/>
              <a:gd name="connsiteY51" fmla="*/ 4082693 h 7505871"/>
              <a:gd name="connsiteX52" fmla="*/ 5975461 w 8074110"/>
              <a:gd name="connsiteY52" fmla="*/ 4064115 h 7505871"/>
              <a:gd name="connsiteX53" fmla="*/ 6041262 w 8074110"/>
              <a:gd name="connsiteY53" fmla="*/ 3719630 h 7505871"/>
              <a:gd name="connsiteX54" fmla="*/ 6065258 w 8074110"/>
              <a:gd name="connsiteY54" fmla="*/ 3698729 h 7505871"/>
              <a:gd name="connsiteX55" fmla="*/ 6571355 w 8074110"/>
              <a:gd name="connsiteY55" fmla="*/ 3657145 h 7505871"/>
              <a:gd name="connsiteX56" fmla="*/ 6655142 w 8074110"/>
              <a:gd name="connsiteY56" fmla="*/ 3207936 h 7505871"/>
              <a:gd name="connsiteX57" fmla="*/ 7102585 w 8074110"/>
              <a:gd name="connsiteY57" fmla="*/ 3248190 h 7505871"/>
              <a:gd name="connsiteX58" fmla="*/ 7244249 w 8074110"/>
              <a:gd name="connsiteY58" fmla="*/ 3256705 h 7505871"/>
              <a:gd name="connsiteX59" fmla="*/ 7270569 w 8074110"/>
              <a:gd name="connsiteY59" fmla="*/ 3279929 h 7505871"/>
              <a:gd name="connsiteX60" fmla="*/ 7327856 w 8074110"/>
              <a:gd name="connsiteY60" fmla="*/ 3726598 h 7505871"/>
              <a:gd name="connsiteX61" fmla="*/ 7295343 w 8074110"/>
              <a:gd name="connsiteY61" fmla="*/ 3752918 h 7505871"/>
              <a:gd name="connsiteX62" fmla="*/ 6966339 w 8074110"/>
              <a:gd name="connsiteY62" fmla="*/ 3663118 h 7505871"/>
              <a:gd name="connsiteX63" fmla="*/ 6271177 w 8074110"/>
              <a:gd name="connsiteY63" fmla="*/ 3639895 h 7505871"/>
              <a:gd name="connsiteX64" fmla="*/ 6083839 w 8074110"/>
              <a:gd name="connsiteY64" fmla="*/ 3663118 h 7505871"/>
              <a:gd name="connsiteX65" fmla="*/ 6060616 w 8074110"/>
              <a:gd name="connsiteY65" fmla="*/ 3634479 h 7505871"/>
              <a:gd name="connsiteX66" fmla="*/ 6118674 w 8074110"/>
              <a:gd name="connsiteY66" fmla="*/ 3392951 h 7505871"/>
              <a:gd name="connsiteX67" fmla="*/ 6147315 w 8074110"/>
              <a:gd name="connsiteY67" fmla="*/ 3355793 h 7505871"/>
              <a:gd name="connsiteX68" fmla="*/ 6655142 w 8074110"/>
              <a:gd name="connsiteY68" fmla="*/ 3207936 h 7505871"/>
              <a:gd name="connsiteX69" fmla="*/ 4698157 w 8074110"/>
              <a:gd name="connsiteY69" fmla="*/ 3031435 h 7505871"/>
              <a:gd name="connsiteX70" fmla="*/ 4938909 w 8074110"/>
              <a:gd name="connsiteY70" fmla="*/ 3104202 h 7505871"/>
              <a:gd name="connsiteX71" fmla="*/ 5834570 w 8074110"/>
              <a:gd name="connsiteY71" fmla="*/ 3610479 h 7505871"/>
              <a:gd name="connsiteX72" fmla="*/ 5976234 w 8074110"/>
              <a:gd name="connsiteY72" fmla="*/ 3694085 h 7505871"/>
              <a:gd name="connsiteX73" fmla="*/ 5986298 w 8074110"/>
              <a:gd name="connsiteY73" fmla="*/ 3722728 h 7505871"/>
              <a:gd name="connsiteX74" fmla="*/ 5906563 w 8074110"/>
              <a:gd name="connsiteY74" fmla="*/ 4154689 h 7505871"/>
              <a:gd name="connsiteX75" fmla="*/ 5887209 w 8074110"/>
              <a:gd name="connsiteY75" fmla="*/ 4287838 h 7505871"/>
              <a:gd name="connsiteX76" fmla="*/ 5879470 w 8074110"/>
              <a:gd name="connsiteY76" fmla="*/ 4284740 h 7505871"/>
              <a:gd name="connsiteX77" fmla="*/ 5460670 w 8074110"/>
              <a:gd name="connsiteY77" fmla="*/ 3749823 h 7505871"/>
              <a:gd name="connsiteX78" fmla="*/ 4701254 w 8074110"/>
              <a:gd name="connsiteY78" fmla="*/ 3039177 h 7505871"/>
              <a:gd name="connsiteX79" fmla="*/ 4698157 w 8074110"/>
              <a:gd name="connsiteY79" fmla="*/ 3031435 h 7505871"/>
              <a:gd name="connsiteX80" fmla="*/ 6816934 w 8074110"/>
              <a:gd name="connsiteY80" fmla="*/ 2854934 h 7505871"/>
              <a:gd name="connsiteX81" fmla="*/ 7041429 w 8074110"/>
              <a:gd name="connsiteY81" fmla="*/ 2870418 h 7505871"/>
              <a:gd name="connsiteX82" fmla="*/ 7190060 w 8074110"/>
              <a:gd name="connsiteY82" fmla="*/ 2871965 h 7505871"/>
              <a:gd name="connsiteX83" fmla="*/ 7216381 w 8074110"/>
              <a:gd name="connsiteY83" fmla="*/ 2894416 h 7505871"/>
              <a:gd name="connsiteX84" fmla="*/ 7258183 w 8074110"/>
              <a:gd name="connsiteY84" fmla="*/ 3186259 h 7505871"/>
              <a:gd name="connsiteX85" fmla="*/ 7234187 w 8074110"/>
              <a:gd name="connsiteY85" fmla="*/ 3216450 h 7505871"/>
              <a:gd name="connsiteX86" fmla="*/ 7102585 w 8074110"/>
              <a:gd name="connsiteY86" fmla="*/ 3209483 h 7505871"/>
              <a:gd name="connsiteX87" fmla="*/ 6485608 w 8074110"/>
              <a:gd name="connsiteY87" fmla="*/ 3192451 h 7505871"/>
              <a:gd name="connsiteX88" fmla="*/ 6141123 w 8074110"/>
              <a:gd name="connsiteY88" fmla="*/ 3305475 h 7505871"/>
              <a:gd name="connsiteX89" fmla="*/ 6227825 w 8074110"/>
              <a:gd name="connsiteY89" fmla="*/ 2995052 h 7505871"/>
              <a:gd name="connsiteX90" fmla="*/ 6296723 w 8074110"/>
              <a:gd name="connsiteY90" fmla="*/ 2929252 h 7505871"/>
              <a:gd name="connsiteX91" fmla="*/ 6816934 w 8074110"/>
              <a:gd name="connsiteY91" fmla="*/ 2854934 h 7505871"/>
              <a:gd name="connsiteX92" fmla="*/ 4880850 w 8074110"/>
              <a:gd name="connsiteY92" fmla="*/ 2700109 h 7505871"/>
              <a:gd name="connsiteX93" fmla="*/ 4890914 w 8074110"/>
              <a:gd name="connsiteY93" fmla="*/ 2709398 h 7505871"/>
              <a:gd name="connsiteX94" fmla="*/ 5084445 w 8074110"/>
              <a:gd name="connsiteY94" fmla="*/ 2825518 h 7505871"/>
              <a:gd name="connsiteX95" fmla="*/ 5578335 w 8074110"/>
              <a:gd name="connsiteY95" fmla="*/ 3007437 h 7505871"/>
              <a:gd name="connsiteX96" fmla="*/ 5937529 w 8074110"/>
              <a:gd name="connsiteY96" fmla="*/ 3215675 h 7505871"/>
              <a:gd name="connsiteX97" fmla="*/ 6055196 w 8074110"/>
              <a:gd name="connsiteY97" fmla="*/ 3349599 h 7505871"/>
              <a:gd name="connsiteX98" fmla="*/ 6063710 w 8074110"/>
              <a:gd name="connsiteY98" fmla="*/ 3392176 h 7505871"/>
              <a:gd name="connsiteX99" fmla="*/ 6007199 w 8074110"/>
              <a:gd name="connsiteY99" fmla="*/ 3630607 h 7505871"/>
              <a:gd name="connsiteX100" fmla="*/ 5975461 w 8074110"/>
              <a:gd name="connsiteY100" fmla="*/ 3645315 h 7505871"/>
              <a:gd name="connsiteX101" fmla="*/ 5886437 w 8074110"/>
              <a:gd name="connsiteY101" fmla="*/ 3588028 h 7505871"/>
              <a:gd name="connsiteX102" fmla="*/ 4736090 w 8074110"/>
              <a:gd name="connsiteY102" fmla="*/ 2993502 h 7505871"/>
              <a:gd name="connsiteX103" fmla="*/ 4642420 w 8074110"/>
              <a:gd name="connsiteY103" fmla="*/ 2953247 h 7505871"/>
              <a:gd name="connsiteX104" fmla="*/ 4640098 w 8074110"/>
              <a:gd name="connsiteY104" fmla="*/ 2928476 h 7505871"/>
              <a:gd name="connsiteX105" fmla="*/ 4867691 w 8074110"/>
              <a:gd name="connsiteY105" fmla="*/ 2710948 h 7505871"/>
              <a:gd name="connsiteX106" fmla="*/ 4880850 w 8074110"/>
              <a:gd name="connsiteY106" fmla="*/ 2700109 h 7505871"/>
              <a:gd name="connsiteX107" fmla="*/ 6891249 w 8074110"/>
              <a:gd name="connsiteY107" fmla="*/ 2395106 h 7505871"/>
              <a:gd name="connsiteX108" fmla="*/ 7111875 w 8074110"/>
              <a:gd name="connsiteY108" fmla="*/ 2418329 h 7505871"/>
              <a:gd name="connsiteX109" fmla="*/ 7144388 w 8074110"/>
              <a:gd name="connsiteY109" fmla="*/ 2451615 h 7505871"/>
              <a:gd name="connsiteX110" fmla="*/ 7199349 w 8074110"/>
              <a:gd name="connsiteY110" fmla="*/ 2781393 h 7505871"/>
              <a:gd name="connsiteX111" fmla="*/ 7176901 w 8074110"/>
              <a:gd name="connsiteY111" fmla="*/ 2815455 h 7505871"/>
              <a:gd name="connsiteX112" fmla="*/ 7008916 w 8074110"/>
              <a:gd name="connsiteY112" fmla="*/ 2813131 h 7505871"/>
              <a:gd name="connsiteX113" fmla="*/ 6286658 w 8074110"/>
              <a:gd name="connsiteY113" fmla="*/ 2878158 h 7505871"/>
              <a:gd name="connsiteX114" fmla="*/ 6263435 w 8074110"/>
              <a:gd name="connsiteY114" fmla="*/ 2882804 h 7505871"/>
              <a:gd name="connsiteX115" fmla="*/ 6323041 w 8074110"/>
              <a:gd name="connsiteY115" fmla="*/ 2692369 h 7505871"/>
              <a:gd name="connsiteX116" fmla="*/ 6375683 w 8074110"/>
              <a:gd name="connsiteY116" fmla="*/ 2528254 h 7505871"/>
              <a:gd name="connsiteX117" fmla="*/ 6403551 w 8074110"/>
              <a:gd name="connsiteY117" fmla="*/ 2500387 h 7505871"/>
              <a:gd name="connsiteX118" fmla="*/ 6670624 w 8074110"/>
              <a:gd name="connsiteY118" fmla="*/ 2413684 h 7505871"/>
              <a:gd name="connsiteX119" fmla="*/ 6891249 w 8074110"/>
              <a:gd name="connsiteY119" fmla="*/ 2395106 h 7505871"/>
              <a:gd name="connsiteX120" fmla="*/ 5274104 w 8074110"/>
              <a:gd name="connsiteY120" fmla="*/ 2342464 h 7505871"/>
              <a:gd name="connsiteX121" fmla="*/ 5837668 w 8074110"/>
              <a:gd name="connsiteY121" fmla="*/ 2592506 h 7505871"/>
              <a:gd name="connsiteX122" fmla="*/ 6153510 w 8074110"/>
              <a:gd name="connsiteY122" fmla="*/ 2924606 h 7505871"/>
              <a:gd name="connsiteX123" fmla="*/ 6167444 w 8074110"/>
              <a:gd name="connsiteY123" fmla="*/ 3015953 h 7505871"/>
              <a:gd name="connsiteX124" fmla="*/ 6088484 w 8074110"/>
              <a:gd name="connsiteY124" fmla="*/ 3293088 h 7505871"/>
              <a:gd name="connsiteX125" fmla="*/ 6077645 w 8074110"/>
              <a:gd name="connsiteY125" fmla="*/ 3314764 h 7505871"/>
              <a:gd name="connsiteX126" fmla="*/ 5424285 w 8074110"/>
              <a:gd name="connsiteY126" fmla="*/ 2914543 h 7505871"/>
              <a:gd name="connsiteX127" fmla="*/ 5061996 w 8074110"/>
              <a:gd name="connsiteY127" fmla="*/ 2788360 h 7505871"/>
              <a:gd name="connsiteX128" fmla="*/ 4921105 w 8074110"/>
              <a:gd name="connsiteY128" fmla="*/ 2692369 h 7505871"/>
              <a:gd name="connsiteX129" fmla="*/ 4924200 w 8074110"/>
              <a:gd name="connsiteY129" fmla="*/ 2653662 h 7505871"/>
              <a:gd name="connsiteX130" fmla="*/ 5245462 w 8074110"/>
              <a:gd name="connsiteY130" fmla="*/ 2352529 h 7505871"/>
              <a:gd name="connsiteX131" fmla="*/ 5274104 w 8074110"/>
              <a:gd name="connsiteY131" fmla="*/ 2342464 h 7505871"/>
              <a:gd name="connsiteX132" fmla="*/ 5593818 w 8074110"/>
              <a:gd name="connsiteY132" fmla="*/ 2058360 h 7505871"/>
              <a:gd name="connsiteX133" fmla="*/ 5936754 w 8074110"/>
              <a:gd name="connsiteY133" fmla="*/ 2176028 h 7505871"/>
              <a:gd name="connsiteX134" fmla="*/ 6275822 w 8074110"/>
              <a:gd name="connsiteY134" fmla="*/ 2442326 h 7505871"/>
              <a:gd name="connsiteX135" fmla="*/ 6291303 w 8074110"/>
              <a:gd name="connsiteY135" fmla="*/ 2459357 h 7505871"/>
              <a:gd name="connsiteX136" fmla="*/ 6312979 w 8074110"/>
              <a:gd name="connsiteY136" fmla="*/ 2553802 h 7505871"/>
              <a:gd name="connsiteX137" fmla="*/ 6208471 w 8074110"/>
              <a:gd name="connsiteY137" fmla="*/ 2878158 h 7505871"/>
              <a:gd name="connsiteX138" fmla="*/ 6196859 w 8074110"/>
              <a:gd name="connsiteY138" fmla="*/ 2900609 h 7505871"/>
              <a:gd name="connsiteX139" fmla="*/ 6175958 w 8074110"/>
              <a:gd name="connsiteY139" fmla="*/ 2882804 h 7505871"/>
              <a:gd name="connsiteX140" fmla="*/ 5328293 w 8074110"/>
              <a:gd name="connsiteY140" fmla="*/ 2304532 h 7505871"/>
              <a:gd name="connsiteX141" fmla="*/ 5308167 w 8074110"/>
              <a:gd name="connsiteY141" fmla="*/ 2297565 h 7505871"/>
              <a:gd name="connsiteX142" fmla="*/ 5362356 w 8074110"/>
              <a:gd name="connsiteY142" fmla="*/ 2249570 h 7505871"/>
              <a:gd name="connsiteX143" fmla="*/ 5562854 w 8074110"/>
              <a:gd name="connsiteY143" fmla="*/ 2070747 h 7505871"/>
              <a:gd name="connsiteX144" fmla="*/ 5593818 w 8074110"/>
              <a:gd name="connsiteY144" fmla="*/ 2058360 h 7505871"/>
              <a:gd name="connsiteX145" fmla="*/ 6848092 w 8074110"/>
              <a:gd name="connsiteY145" fmla="*/ 1941952 h 7505871"/>
              <a:gd name="connsiteX146" fmla="*/ 6970209 w 8074110"/>
              <a:gd name="connsiteY146" fmla="*/ 1967014 h 7505871"/>
              <a:gd name="connsiteX147" fmla="*/ 7008142 w 8074110"/>
              <a:gd name="connsiteY147" fmla="*/ 1976303 h 7505871"/>
              <a:gd name="connsiteX148" fmla="*/ 7062331 w 8074110"/>
              <a:gd name="connsiteY148" fmla="*/ 2028170 h 7505871"/>
              <a:gd name="connsiteX149" fmla="*/ 7126581 w 8074110"/>
              <a:gd name="connsiteY149" fmla="*/ 2353301 h 7505871"/>
              <a:gd name="connsiteX150" fmla="*/ 7098713 w 8074110"/>
              <a:gd name="connsiteY150" fmla="*/ 2388911 h 7505871"/>
              <a:gd name="connsiteX151" fmla="*/ 7016658 w 8074110"/>
              <a:gd name="connsiteY151" fmla="*/ 2380398 h 7505871"/>
              <a:gd name="connsiteX152" fmla="*/ 6449225 w 8074110"/>
              <a:gd name="connsiteY152" fmla="*/ 2441553 h 7505871"/>
              <a:gd name="connsiteX153" fmla="*/ 6398131 w 8074110"/>
              <a:gd name="connsiteY153" fmla="*/ 2460907 h 7505871"/>
              <a:gd name="connsiteX154" fmla="*/ 6469352 w 8074110"/>
              <a:gd name="connsiteY154" fmla="*/ 2237183 h 7505871"/>
              <a:gd name="connsiteX155" fmla="*/ 6535152 w 8074110"/>
              <a:gd name="connsiteY155" fmla="*/ 2021977 h 7505871"/>
              <a:gd name="connsiteX156" fmla="*/ 6566890 w 8074110"/>
              <a:gd name="connsiteY156" fmla="*/ 1997204 h 7505871"/>
              <a:gd name="connsiteX157" fmla="*/ 6724812 w 8074110"/>
              <a:gd name="connsiteY157" fmla="*/ 1963919 h 7505871"/>
              <a:gd name="connsiteX158" fmla="*/ 6848092 w 8074110"/>
              <a:gd name="connsiteY158" fmla="*/ 1941952 h 7505871"/>
              <a:gd name="connsiteX159" fmla="*/ 3444076 w 8074110"/>
              <a:gd name="connsiteY159" fmla="*/ 1764967 h 7505871"/>
              <a:gd name="connsiteX160" fmla="*/ 3464205 w 8074110"/>
              <a:gd name="connsiteY160" fmla="*/ 1771934 h 7505871"/>
              <a:gd name="connsiteX161" fmla="*/ 3633736 w 8074110"/>
              <a:gd name="connsiteY161" fmla="*/ 1891923 h 7505871"/>
              <a:gd name="connsiteX162" fmla="*/ 4110598 w 8074110"/>
              <a:gd name="connsiteY162" fmla="*/ 2229442 h 7505871"/>
              <a:gd name="connsiteX163" fmla="*/ 4464372 w 8074110"/>
              <a:gd name="connsiteY163" fmla="*/ 2746558 h 7505871"/>
              <a:gd name="connsiteX164" fmla="*/ 4467467 w 8074110"/>
              <a:gd name="connsiteY164" fmla="*/ 2776748 h 7505871"/>
              <a:gd name="connsiteX165" fmla="*/ 4256133 w 8074110"/>
              <a:gd name="connsiteY165" fmla="*/ 2496514 h 7505871"/>
              <a:gd name="connsiteX166" fmla="*/ 3825719 w 8074110"/>
              <a:gd name="connsiteY166" fmla="*/ 2159771 h 7505871"/>
              <a:gd name="connsiteX167" fmla="*/ 3299316 w 8074110"/>
              <a:gd name="connsiteY167" fmla="*/ 1867153 h 7505871"/>
              <a:gd name="connsiteX168" fmla="*/ 3231967 w 8074110"/>
              <a:gd name="connsiteY168" fmla="*/ 1828445 h 7505871"/>
              <a:gd name="connsiteX169" fmla="*/ 3444076 w 8074110"/>
              <a:gd name="connsiteY169" fmla="*/ 1764967 h 7505871"/>
              <a:gd name="connsiteX170" fmla="*/ 5993096 w 8074110"/>
              <a:gd name="connsiteY170" fmla="*/ 1731426 h 7505871"/>
              <a:gd name="connsiteX171" fmla="*/ 6040487 w 8074110"/>
              <a:gd name="connsiteY171" fmla="*/ 1737099 h 7505871"/>
              <a:gd name="connsiteX172" fmla="*/ 6255693 w 8074110"/>
              <a:gd name="connsiteY172" fmla="*/ 1834640 h 7505871"/>
              <a:gd name="connsiteX173" fmla="*/ 6474771 w 8074110"/>
              <a:gd name="connsiteY173" fmla="*/ 1977078 h 7505871"/>
              <a:gd name="connsiteX174" fmla="*/ 6485608 w 8074110"/>
              <a:gd name="connsiteY174" fmla="*/ 2006494 h 7505871"/>
              <a:gd name="connsiteX175" fmla="*/ 6348587 w 8074110"/>
              <a:gd name="connsiteY175" fmla="*/ 2442326 h 7505871"/>
              <a:gd name="connsiteX176" fmla="*/ 6320719 w 8074110"/>
              <a:gd name="connsiteY176" fmla="*/ 2451615 h 7505871"/>
              <a:gd name="connsiteX177" fmla="*/ 6275047 w 8074110"/>
              <a:gd name="connsiteY177" fmla="*/ 2408265 h 7505871"/>
              <a:gd name="connsiteX178" fmla="*/ 5682843 w 8074110"/>
              <a:gd name="connsiteY178" fmla="*/ 2052943 h 7505871"/>
              <a:gd name="connsiteX179" fmla="*/ 5606978 w 8074110"/>
              <a:gd name="connsiteY179" fmla="*/ 2031267 h 7505871"/>
              <a:gd name="connsiteX180" fmla="*/ 5853924 w 8074110"/>
              <a:gd name="connsiteY180" fmla="*/ 1801352 h 7505871"/>
              <a:gd name="connsiteX181" fmla="*/ 5870956 w 8074110"/>
              <a:gd name="connsiteY181" fmla="*/ 1785095 h 7505871"/>
              <a:gd name="connsiteX182" fmla="*/ 5993096 w 8074110"/>
              <a:gd name="connsiteY182" fmla="*/ 1731426 h 7505871"/>
              <a:gd name="connsiteX183" fmla="*/ 4048763 w 8074110"/>
              <a:gd name="connsiteY183" fmla="*/ 1618078 h 7505871"/>
              <a:gd name="connsiteX184" fmla="*/ 4066471 w 8074110"/>
              <a:gd name="connsiteY184" fmla="*/ 1620981 h 7505871"/>
              <a:gd name="connsiteX185" fmla="*/ 4475209 w 8074110"/>
              <a:gd name="connsiteY185" fmla="*/ 1856316 h 7505871"/>
              <a:gd name="connsiteX186" fmla="*/ 4708994 w 8074110"/>
              <a:gd name="connsiteY186" fmla="*/ 2195382 h 7505871"/>
              <a:gd name="connsiteX187" fmla="*/ 4811952 w 8074110"/>
              <a:gd name="connsiteY187" fmla="*/ 2544511 h 7505871"/>
              <a:gd name="connsiteX188" fmla="*/ 4853755 w 8074110"/>
              <a:gd name="connsiteY188" fmla="*/ 2655985 h 7505871"/>
              <a:gd name="connsiteX189" fmla="*/ 4849112 w 8074110"/>
              <a:gd name="connsiteY189" fmla="*/ 2690047 h 7505871"/>
              <a:gd name="connsiteX190" fmla="*/ 4622292 w 8074110"/>
              <a:gd name="connsiteY190" fmla="*/ 2908351 h 7505871"/>
              <a:gd name="connsiteX191" fmla="*/ 4589004 w 8074110"/>
              <a:gd name="connsiteY191" fmla="*/ 2905253 h 7505871"/>
              <a:gd name="connsiteX192" fmla="*/ 4553396 w 8074110"/>
              <a:gd name="connsiteY192" fmla="*/ 2837906 h 7505871"/>
              <a:gd name="connsiteX193" fmla="*/ 3817979 w 8074110"/>
              <a:gd name="connsiteY193" fmla="*/ 1945340 h 7505871"/>
              <a:gd name="connsiteX194" fmla="*/ 3610513 w 8074110"/>
              <a:gd name="connsiteY194" fmla="*/ 1827673 h 7505871"/>
              <a:gd name="connsiteX195" fmla="*/ 3505232 w 8074110"/>
              <a:gd name="connsiteY195" fmla="*/ 1746388 h 7505871"/>
              <a:gd name="connsiteX196" fmla="*/ 3811785 w 8074110"/>
              <a:gd name="connsiteY196" fmla="*/ 1669751 h 7505871"/>
              <a:gd name="connsiteX197" fmla="*/ 4031635 w 8074110"/>
              <a:gd name="connsiteY197" fmla="*/ 1620981 h 7505871"/>
              <a:gd name="connsiteX198" fmla="*/ 4048763 w 8074110"/>
              <a:gd name="connsiteY198" fmla="*/ 1618078 h 7505871"/>
              <a:gd name="connsiteX199" fmla="*/ 7616120 w 8074110"/>
              <a:gd name="connsiteY199" fmla="*/ 1583049 h 7505871"/>
              <a:gd name="connsiteX200" fmla="*/ 7656084 w 8074110"/>
              <a:gd name="connsiteY200" fmla="*/ 1601627 h 7505871"/>
              <a:gd name="connsiteX201" fmla="*/ 7954120 w 8074110"/>
              <a:gd name="connsiteY201" fmla="*/ 1822253 h 7505871"/>
              <a:gd name="connsiteX202" fmla="*/ 7982763 w 8074110"/>
              <a:gd name="connsiteY202" fmla="*/ 1845476 h 7505871"/>
              <a:gd name="connsiteX203" fmla="*/ 7759043 w 8074110"/>
              <a:gd name="connsiteY203" fmla="*/ 1915147 h 7505871"/>
              <a:gd name="connsiteX204" fmla="*/ 7378173 w 8074110"/>
              <a:gd name="connsiteY204" fmla="*/ 2096293 h 7505871"/>
              <a:gd name="connsiteX205" fmla="*/ 7177676 w 8074110"/>
              <a:gd name="connsiteY205" fmla="*/ 2313049 h 7505871"/>
              <a:gd name="connsiteX206" fmla="*/ 7166064 w 8074110"/>
              <a:gd name="connsiteY206" fmla="*/ 2320016 h 7505871"/>
              <a:gd name="connsiteX207" fmla="*/ 7107230 w 8074110"/>
              <a:gd name="connsiteY207" fmla="*/ 2037459 h 7505871"/>
              <a:gd name="connsiteX208" fmla="*/ 7138193 w 8074110"/>
              <a:gd name="connsiteY208" fmla="*/ 1909730 h 7505871"/>
              <a:gd name="connsiteX209" fmla="*/ 7573252 w 8074110"/>
              <a:gd name="connsiteY209" fmla="*/ 1592338 h 7505871"/>
              <a:gd name="connsiteX210" fmla="*/ 7616120 w 8074110"/>
              <a:gd name="connsiteY210" fmla="*/ 1583049 h 7505871"/>
              <a:gd name="connsiteX211" fmla="*/ 4512366 w 8074110"/>
              <a:gd name="connsiteY211" fmla="*/ 1528087 h 7505871"/>
              <a:gd name="connsiteX212" fmla="*/ 4611455 w 8074110"/>
              <a:gd name="connsiteY212" fmla="*/ 1557503 h 7505871"/>
              <a:gd name="connsiteX213" fmla="*/ 4985356 w 8074110"/>
              <a:gd name="connsiteY213" fmla="*/ 1936048 h 7505871"/>
              <a:gd name="connsiteX214" fmla="*/ 5233077 w 8074110"/>
              <a:gd name="connsiteY214" fmla="*/ 2311499 h 7505871"/>
              <a:gd name="connsiteX215" fmla="*/ 5226883 w 8074110"/>
              <a:gd name="connsiteY215" fmla="*/ 2335498 h 7505871"/>
              <a:gd name="connsiteX216" fmla="*/ 4910266 w 8074110"/>
              <a:gd name="connsiteY216" fmla="*/ 2631986 h 7505871"/>
              <a:gd name="connsiteX217" fmla="*/ 4886269 w 8074110"/>
              <a:gd name="connsiteY217" fmla="*/ 2625018 h 7505871"/>
              <a:gd name="connsiteX218" fmla="*/ 4856077 w 8074110"/>
              <a:gd name="connsiteY218" fmla="*/ 2523611 h 7505871"/>
              <a:gd name="connsiteX219" fmla="*/ 4774022 w 8074110"/>
              <a:gd name="connsiteY219" fmla="*/ 2248021 h 7505871"/>
              <a:gd name="connsiteX220" fmla="*/ 4307225 w 8074110"/>
              <a:gd name="connsiteY220" fmla="*/ 1709230 h 7505871"/>
              <a:gd name="connsiteX221" fmla="*/ 4116790 w 8074110"/>
              <a:gd name="connsiteY221" fmla="*/ 1610144 h 7505871"/>
              <a:gd name="connsiteX222" fmla="*/ 4116790 w 8074110"/>
              <a:gd name="connsiteY222" fmla="*/ 1603177 h 7505871"/>
              <a:gd name="connsiteX223" fmla="*/ 4512366 w 8074110"/>
              <a:gd name="connsiteY223" fmla="*/ 1528087 h 7505871"/>
              <a:gd name="connsiteX224" fmla="*/ 6820029 w 8074110"/>
              <a:gd name="connsiteY224" fmla="*/ 1512603 h 7505871"/>
              <a:gd name="connsiteX225" fmla="*/ 6897441 w 8074110"/>
              <a:gd name="connsiteY225" fmla="*/ 1524215 h 7505871"/>
              <a:gd name="connsiteX226" fmla="*/ 6961695 w 8074110"/>
              <a:gd name="connsiteY226" fmla="*/ 1596983 h 7505871"/>
              <a:gd name="connsiteX227" fmla="*/ 7029043 w 8074110"/>
              <a:gd name="connsiteY227" fmla="*/ 1883409 h 7505871"/>
              <a:gd name="connsiteX228" fmla="*/ 6992660 w 8074110"/>
              <a:gd name="connsiteY228" fmla="*/ 1932953 h 7505871"/>
              <a:gd name="connsiteX229" fmla="*/ 6976404 w 8074110"/>
              <a:gd name="connsiteY229" fmla="*/ 1932953 h 7505871"/>
              <a:gd name="connsiteX230" fmla="*/ 6868801 w 8074110"/>
              <a:gd name="connsiteY230" fmla="*/ 1914374 h 7505871"/>
              <a:gd name="connsiteX231" fmla="*/ 6705459 w 8074110"/>
              <a:gd name="connsiteY231" fmla="*/ 1923664 h 7505871"/>
              <a:gd name="connsiteX232" fmla="*/ 6577730 w 8074110"/>
              <a:gd name="connsiteY232" fmla="*/ 1956952 h 7505871"/>
              <a:gd name="connsiteX233" fmla="*/ 6559151 w 8074110"/>
              <a:gd name="connsiteY233" fmla="*/ 1937598 h 7505871"/>
              <a:gd name="connsiteX234" fmla="*/ 6655914 w 8074110"/>
              <a:gd name="connsiteY234" fmla="*/ 1569890 h 7505871"/>
              <a:gd name="connsiteX235" fmla="*/ 6675268 w 8074110"/>
              <a:gd name="connsiteY235" fmla="*/ 1546666 h 7505871"/>
              <a:gd name="connsiteX236" fmla="*/ 6820029 w 8074110"/>
              <a:gd name="connsiteY236" fmla="*/ 1512603 h 7505871"/>
              <a:gd name="connsiteX237" fmla="*/ 5008000 w 8074110"/>
              <a:gd name="connsiteY237" fmla="*/ 1446610 h 7505871"/>
              <a:gd name="connsiteX238" fmla="*/ 5029483 w 8074110"/>
              <a:gd name="connsiteY238" fmla="*/ 1453769 h 7505871"/>
              <a:gd name="connsiteX239" fmla="*/ 5478474 w 8074110"/>
              <a:gd name="connsiteY239" fmla="*/ 1927534 h 7505871"/>
              <a:gd name="connsiteX240" fmla="*/ 5542727 w 8074110"/>
              <a:gd name="connsiteY240" fmla="*/ 2030492 h 7505871"/>
              <a:gd name="connsiteX241" fmla="*/ 5541177 w 8074110"/>
              <a:gd name="connsiteY241" fmla="*/ 2056038 h 7505871"/>
              <a:gd name="connsiteX242" fmla="*/ 5291908 w 8074110"/>
              <a:gd name="connsiteY242" fmla="*/ 2278986 h 7505871"/>
              <a:gd name="connsiteX243" fmla="*/ 5262493 w 8074110"/>
              <a:gd name="connsiteY243" fmla="*/ 2275889 h 7505871"/>
              <a:gd name="connsiteX244" fmla="*/ 5242366 w 8074110"/>
              <a:gd name="connsiteY244" fmla="*/ 2245698 h 7505871"/>
              <a:gd name="connsiteX245" fmla="*/ 4709768 w 8074110"/>
              <a:gd name="connsiteY245" fmla="*/ 1588468 h 7505871"/>
              <a:gd name="connsiteX246" fmla="*/ 4640871 w 8074110"/>
              <a:gd name="connsiteY246" fmla="*/ 1526537 h 7505871"/>
              <a:gd name="connsiteX247" fmla="*/ 4628487 w 8074110"/>
              <a:gd name="connsiteY247" fmla="*/ 1509508 h 7505871"/>
              <a:gd name="connsiteX248" fmla="*/ 4767053 w 8074110"/>
              <a:gd name="connsiteY248" fmla="*/ 1484735 h 7505871"/>
              <a:gd name="connsiteX249" fmla="*/ 4985356 w 8074110"/>
              <a:gd name="connsiteY249" fmla="*/ 1447577 h 7505871"/>
              <a:gd name="connsiteX250" fmla="*/ 5008000 w 8074110"/>
              <a:gd name="connsiteY250" fmla="*/ 1446610 h 7505871"/>
              <a:gd name="connsiteX251" fmla="*/ 6340847 w 8074110"/>
              <a:gd name="connsiteY251" fmla="*/ 1375585 h 7505871"/>
              <a:gd name="connsiteX252" fmla="*/ 6593211 w 8074110"/>
              <a:gd name="connsiteY252" fmla="*/ 1528087 h 7505871"/>
              <a:gd name="connsiteX253" fmla="*/ 6602500 w 8074110"/>
              <a:gd name="connsiteY253" fmla="*/ 1570662 h 7505871"/>
              <a:gd name="connsiteX254" fmla="*/ 6508059 w 8074110"/>
              <a:gd name="connsiteY254" fmla="*/ 1929081 h 7505871"/>
              <a:gd name="connsiteX255" fmla="*/ 6473996 w 8074110"/>
              <a:gd name="connsiteY255" fmla="*/ 1946112 h 7505871"/>
              <a:gd name="connsiteX256" fmla="*/ 6378005 w 8074110"/>
              <a:gd name="connsiteY256" fmla="*/ 1888054 h 7505871"/>
              <a:gd name="connsiteX257" fmla="*/ 6153510 w 8074110"/>
              <a:gd name="connsiteY257" fmla="*/ 1754130 h 7505871"/>
              <a:gd name="connsiteX258" fmla="*/ 5967720 w 8074110"/>
              <a:gd name="connsiteY258" fmla="*/ 1700716 h 7505871"/>
              <a:gd name="connsiteX259" fmla="*/ 5987073 w 8074110"/>
              <a:gd name="connsiteY259" fmla="*/ 1675943 h 7505871"/>
              <a:gd name="connsiteX260" fmla="*/ 6277369 w 8074110"/>
              <a:gd name="connsiteY260" fmla="*/ 1394936 h 7505871"/>
              <a:gd name="connsiteX261" fmla="*/ 6340847 w 8074110"/>
              <a:gd name="connsiteY261" fmla="*/ 1375585 h 7505871"/>
              <a:gd name="connsiteX262" fmla="*/ 5595560 w 8074110"/>
              <a:gd name="connsiteY262" fmla="*/ 1338329 h 7505871"/>
              <a:gd name="connsiteX263" fmla="*/ 5617042 w 8074110"/>
              <a:gd name="connsiteY263" fmla="*/ 1346167 h 7505871"/>
              <a:gd name="connsiteX264" fmla="*/ 5894951 w 8074110"/>
              <a:gd name="connsiteY264" fmla="*/ 1706908 h 7505871"/>
              <a:gd name="connsiteX265" fmla="*/ 5886437 w 8074110"/>
              <a:gd name="connsiteY265" fmla="*/ 1735551 h 7505871"/>
              <a:gd name="connsiteX266" fmla="*/ 5598464 w 8074110"/>
              <a:gd name="connsiteY266" fmla="*/ 2004171 h 7505871"/>
              <a:gd name="connsiteX267" fmla="*/ 5562854 w 8074110"/>
              <a:gd name="connsiteY267" fmla="*/ 2003399 h 7505871"/>
              <a:gd name="connsiteX268" fmla="*/ 5518728 w 8074110"/>
              <a:gd name="connsiteY268" fmla="*/ 1937598 h 7505871"/>
              <a:gd name="connsiteX269" fmla="*/ 5076702 w 8074110"/>
              <a:gd name="connsiteY269" fmla="*/ 1449900 h 7505871"/>
              <a:gd name="connsiteX270" fmla="*/ 5062769 w 8074110"/>
              <a:gd name="connsiteY270" fmla="*/ 1440610 h 7505871"/>
              <a:gd name="connsiteX271" fmla="*/ 5059673 w 8074110"/>
              <a:gd name="connsiteY271" fmla="*/ 1434418 h 7505871"/>
              <a:gd name="connsiteX272" fmla="*/ 5231527 w 8074110"/>
              <a:gd name="connsiteY272" fmla="*/ 1403453 h 7505871"/>
              <a:gd name="connsiteX273" fmla="*/ 5572917 w 8074110"/>
              <a:gd name="connsiteY273" fmla="*/ 1339199 h 7505871"/>
              <a:gd name="connsiteX274" fmla="*/ 5595560 w 8074110"/>
              <a:gd name="connsiteY274" fmla="*/ 1338329 h 7505871"/>
              <a:gd name="connsiteX275" fmla="*/ 7276375 w 8074110"/>
              <a:gd name="connsiteY275" fmla="*/ 1330104 h 7505871"/>
              <a:gd name="connsiteX276" fmla="*/ 7289148 w 8074110"/>
              <a:gd name="connsiteY276" fmla="*/ 1333782 h 7505871"/>
              <a:gd name="connsiteX277" fmla="*/ 7575575 w 8074110"/>
              <a:gd name="connsiteY277" fmla="*/ 1543569 h 7505871"/>
              <a:gd name="connsiteX278" fmla="*/ 7080134 w 8074110"/>
              <a:gd name="connsiteY278" fmla="*/ 1900440 h 7505871"/>
              <a:gd name="connsiteX279" fmla="*/ 7049944 w 8074110"/>
              <a:gd name="connsiteY279" fmla="*/ 1775031 h 7505871"/>
              <a:gd name="connsiteX280" fmla="*/ 6997305 w 8074110"/>
              <a:gd name="connsiteY280" fmla="*/ 1566792 h 7505871"/>
              <a:gd name="connsiteX281" fmla="*/ 7004272 w 8074110"/>
              <a:gd name="connsiteY281" fmla="*/ 1520345 h 7505871"/>
              <a:gd name="connsiteX282" fmla="*/ 7263602 w 8074110"/>
              <a:gd name="connsiteY282" fmla="*/ 1332232 h 7505871"/>
              <a:gd name="connsiteX283" fmla="*/ 7276375 w 8074110"/>
              <a:gd name="connsiteY283" fmla="*/ 1330104 h 7505871"/>
              <a:gd name="connsiteX284" fmla="*/ 6080766 w 8074110"/>
              <a:gd name="connsiteY284" fmla="*/ 1213804 h 7505871"/>
              <a:gd name="connsiteX285" fmla="*/ 6228600 w 8074110"/>
              <a:gd name="connsiteY285" fmla="*/ 1291205 h 7505871"/>
              <a:gd name="connsiteX286" fmla="*/ 6226277 w 8074110"/>
              <a:gd name="connsiteY286" fmla="*/ 1408870 h 7505871"/>
              <a:gd name="connsiteX287" fmla="*/ 5949915 w 8074110"/>
              <a:gd name="connsiteY287" fmla="*/ 1675170 h 7505871"/>
              <a:gd name="connsiteX288" fmla="*/ 5917402 w 8074110"/>
              <a:gd name="connsiteY288" fmla="*/ 1669751 h 7505871"/>
              <a:gd name="connsiteX289" fmla="*/ 5644910 w 8074110"/>
              <a:gd name="connsiteY289" fmla="*/ 1333782 h 7505871"/>
              <a:gd name="connsiteX290" fmla="*/ 5641813 w 8074110"/>
              <a:gd name="connsiteY290" fmla="*/ 1326040 h 7505871"/>
              <a:gd name="connsiteX291" fmla="*/ 5997137 w 8074110"/>
              <a:gd name="connsiteY291" fmla="*/ 1237016 h 7505871"/>
              <a:gd name="connsiteX292" fmla="*/ 6019586 w 8074110"/>
              <a:gd name="connsiteY292" fmla="*/ 1230822 h 7505871"/>
              <a:gd name="connsiteX293" fmla="*/ 6080766 w 8074110"/>
              <a:gd name="connsiteY293" fmla="*/ 1213804 h 7505871"/>
              <a:gd name="connsiteX294" fmla="*/ 6758873 w 8074110"/>
              <a:gd name="connsiteY294" fmla="*/ 1190569 h 7505871"/>
              <a:gd name="connsiteX295" fmla="*/ 6874993 w 8074110"/>
              <a:gd name="connsiteY295" fmla="*/ 1283463 h 7505871"/>
              <a:gd name="connsiteX296" fmla="*/ 6932277 w 8074110"/>
              <a:gd name="connsiteY296" fmla="*/ 1486282 h 7505871"/>
              <a:gd name="connsiteX297" fmla="*/ 6699267 w 8074110"/>
              <a:gd name="connsiteY297" fmla="*/ 1511056 h 7505871"/>
              <a:gd name="connsiteX298" fmla="*/ 6674496 w 8074110"/>
              <a:gd name="connsiteY298" fmla="*/ 1488605 h 7505871"/>
              <a:gd name="connsiteX299" fmla="*/ 6726360 w 8074110"/>
              <a:gd name="connsiteY299" fmla="*/ 1216115 h 7505871"/>
              <a:gd name="connsiteX300" fmla="*/ 6758873 w 8074110"/>
              <a:gd name="connsiteY300" fmla="*/ 1190569 h 7505871"/>
              <a:gd name="connsiteX301" fmla="*/ 6574632 w 8074110"/>
              <a:gd name="connsiteY301" fmla="*/ 1120220 h 7505871"/>
              <a:gd name="connsiteX302" fmla="*/ 6630369 w 8074110"/>
              <a:gd name="connsiteY302" fmla="*/ 1136380 h 7505871"/>
              <a:gd name="connsiteX303" fmla="*/ 6672946 w 8074110"/>
              <a:gd name="connsiteY303" fmla="*/ 1219985 h 7505871"/>
              <a:gd name="connsiteX304" fmla="*/ 6625724 w 8074110"/>
              <a:gd name="connsiteY304" fmla="*/ 1474671 h 7505871"/>
              <a:gd name="connsiteX305" fmla="*/ 6343945 w 8074110"/>
              <a:gd name="connsiteY305" fmla="*/ 1334555 h 7505871"/>
              <a:gd name="connsiteX306" fmla="*/ 6525863 w 8074110"/>
              <a:gd name="connsiteY306" fmla="*/ 1151087 h 7505871"/>
              <a:gd name="connsiteX307" fmla="*/ 6574632 w 8074110"/>
              <a:gd name="connsiteY307" fmla="*/ 1120220 h 7505871"/>
              <a:gd name="connsiteX308" fmla="*/ 6967017 w 8074110"/>
              <a:gd name="connsiteY308" fmla="*/ 1103093 h 7505871"/>
              <a:gd name="connsiteX309" fmla="*/ 6982596 w 8074110"/>
              <a:gd name="connsiteY309" fmla="*/ 1107737 h 7505871"/>
              <a:gd name="connsiteX310" fmla="*/ 7253538 w 8074110"/>
              <a:gd name="connsiteY310" fmla="*/ 1307461 h 7505871"/>
              <a:gd name="connsiteX311" fmla="*/ 6978726 w 8074110"/>
              <a:gd name="connsiteY311" fmla="*/ 1493250 h 7505871"/>
              <a:gd name="connsiteX312" fmla="*/ 6933051 w 8074110"/>
              <a:gd name="connsiteY312" fmla="*/ 1333007 h 7505871"/>
              <a:gd name="connsiteX313" fmla="*/ 6905958 w 8074110"/>
              <a:gd name="connsiteY313" fmla="*/ 1240886 h 7505871"/>
              <a:gd name="connsiteX314" fmla="*/ 6953180 w 8074110"/>
              <a:gd name="connsiteY314" fmla="*/ 1110059 h 7505871"/>
              <a:gd name="connsiteX315" fmla="*/ 6967017 w 8074110"/>
              <a:gd name="connsiteY315" fmla="*/ 1103093 h 7505871"/>
              <a:gd name="connsiteX316" fmla="*/ 6470804 w 8074110"/>
              <a:gd name="connsiteY316" fmla="*/ 1067301 h 7505871"/>
              <a:gd name="connsiteX317" fmla="*/ 6520443 w 8074110"/>
              <a:gd name="connsiteY317" fmla="*/ 1104640 h 7505871"/>
              <a:gd name="connsiteX318" fmla="*/ 6510381 w 8074110"/>
              <a:gd name="connsiteY318" fmla="*/ 1130186 h 7505871"/>
              <a:gd name="connsiteX319" fmla="*/ 6338525 w 8074110"/>
              <a:gd name="connsiteY319" fmla="*/ 1300494 h 7505871"/>
              <a:gd name="connsiteX320" fmla="*/ 6312204 w 8074110"/>
              <a:gd name="connsiteY320" fmla="*/ 1303589 h 7505871"/>
              <a:gd name="connsiteX321" fmla="*/ 6168219 w 8074110"/>
              <a:gd name="connsiteY321" fmla="*/ 1185924 h 7505871"/>
              <a:gd name="connsiteX322" fmla="*/ 6357879 w 8074110"/>
              <a:gd name="connsiteY322" fmla="*/ 1111607 h 7505871"/>
              <a:gd name="connsiteX323" fmla="*/ 6449225 w 8074110"/>
              <a:gd name="connsiteY323" fmla="*/ 1071352 h 7505871"/>
              <a:gd name="connsiteX324" fmla="*/ 6470804 w 8074110"/>
              <a:gd name="connsiteY324" fmla="*/ 1067301 h 7505871"/>
              <a:gd name="connsiteX325" fmla="*/ 6835513 w 8074110"/>
              <a:gd name="connsiteY325" fmla="*/ 1000134 h 7505871"/>
              <a:gd name="connsiteX326" fmla="*/ 6948533 w 8074110"/>
              <a:gd name="connsiteY326" fmla="*/ 1082966 h 7505871"/>
              <a:gd name="connsiteX327" fmla="*/ 6876540 w 8074110"/>
              <a:gd name="connsiteY327" fmla="*/ 1144895 h 7505871"/>
              <a:gd name="connsiteX328" fmla="*/ 6830868 w 8074110"/>
              <a:gd name="connsiteY328" fmla="*/ 1004779 h 7505871"/>
              <a:gd name="connsiteX329" fmla="*/ 6835513 w 8074110"/>
              <a:gd name="connsiteY329" fmla="*/ 1000134 h 7505871"/>
              <a:gd name="connsiteX330" fmla="*/ 6704686 w 8074110"/>
              <a:gd name="connsiteY330" fmla="*/ 979233 h 7505871"/>
              <a:gd name="connsiteX331" fmla="*/ 6690750 w 8074110"/>
              <a:gd name="connsiteY331" fmla="*/ 1097673 h 7505871"/>
              <a:gd name="connsiteX332" fmla="*/ 6676816 w 8074110"/>
              <a:gd name="connsiteY332" fmla="*/ 1108512 h 7505871"/>
              <a:gd name="connsiteX333" fmla="*/ 6595533 w 8074110"/>
              <a:gd name="connsiteY333" fmla="*/ 1085289 h 7505871"/>
              <a:gd name="connsiteX334" fmla="*/ 6704686 w 8074110"/>
              <a:gd name="connsiteY334" fmla="*/ 979233 h 7505871"/>
              <a:gd name="connsiteX335" fmla="*/ 6666754 w 8074110"/>
              <a:gd name="connsiteY335" fmla="*/ 957557 h 7505871"/>
              <a:gd name="connsiteX336" fmla="*/ 6672946 w 8074110"/>
              <a:gd name="connsiteY336" fmla="*/ 964524 h 7505871"/>
              <a:gd name="connsiteX337" fmla="*/ 6576180 w 8074110"/>
              <a:gd name="connsiteY337" fmla="*/ 1062838 h 7505871"/>
              <a:gd name="connsiteX338" fmla="*/ 6559151 w 8074110"/>
              <a:gd name="connsiteY338" fmla="*/ 1060515 h 7505871"/>
              <a:gd name="connsiteX339" fmla="*/ 6517348 w 8074110"/>
              <a:gd name="connsiteY339" fmla="*/ 1038839 h 7505871"/>
              <a:gd name="connsiteX340" fmla="*/ 6666754 w 8074110"/>
              <a:gd name="connsiteY340" fmla="*/ 957557 h 7505871"/>
              <a:gd name="connsiteX341" fmla="*/ 6770485 w 8074110"/>
              <a:gd name="connsiteY341" fmla="*/ 952912 h 7505871"/>
              <a:gd name="connsiteX342" fmla="*/ 6843252 w 8074110"/>
              <a:gd name="connsiteY342" fmla="*/ 1175085 h 7505871"/>
              <a:gd name="connsiteX343" fmla="*/ 6770485 w 8074110"/>
              <a:gd name="connsiteY343" fmla="*/ 1162698 h 7505871"/>
              <a:gd name="connsiteX344" fmla="*/ 6739521 w 8074110"/>
              <a:gd name="connsiteY344" fmla="*/ 1127863 h 7505871"/>
              <a:gd name="connsiteX345" fmla="*/ 6761970 w 8074110"/>
              <a:gd name="connsiteY345" fmla="*/ 955234 h 7505871"/>
              <a:gd name="connsiteX346" fmla="*/ 6770485 w 8074110"/>
              <a:gd name="connsiteY346" fmla="*/ 952912 h 7505871"/>
              <a:gd name="connsiteX347" fmla="*/ 6946211 w 8074110"/>
              <a:gd name="connsiteY347" fmla="*/ 870080 h 7505871"/>
              <a:gd name="connsiteX348" fmla="*/ 6963242 w 8074110"/>
              <a:gd name="connsiteY348" fmla="*/ 888659 h 7505871"/>
              <a:gd name="connsiteX349" fmla="*/ 6957825 w 8074110"/>
              <a:gd name="connsiteY349" fmla="*/ 1034194 h 7505871"/>
              <a:gd name="connsiteX350" fmla="*/ 6809967 w 8074110"/>
              <a:gd name="connsiteY350" fmla="*/ 925044 h 7505871"/>
              <a:gd name="connsiteX351" fmla="*/ 6797580 w 8074110"/>
              <a:gd name="connsiteY351" fmla="*/ 902593 h 7505871"/>
              <a:gd name="connsiteX352" fmla="*/ 6819256 w 8074110"/>
              <a:gd name="connsiteY352" fmla="*/ 891756 h 7505871"/>
              <a:gd name="connsiteX353" fmla="*/ 6946211 w 8074110"/>
              <a:gd name="connsiteY353" fmla="*/ 870080 h 7505871"/>
              <a:gd name="connsiteX354" fmla="*/ 7209413 w 8074110"/>
              <a:gd name="connsiteY354" fmla="*/ 828278 h 7505871"/>
              <a:gd name="connsiteX355" fmla="*/ 7237282 w 8074110"/>
              <a:gd name="connsiteY355" fmla="*/ 855373 h 7505871"/>
              <a:gd name="connsiteX356" fmla="*/ 7215606 w 8074110"/>
              <a:gd name="connsiteY356" fmla="*/ 952137 h 7505871"/>
              <a:gd name="connsiteX357" fmla="*/ 7244249 w 8074110"/>
              <a:gd name="connsiteY357" fmla="*/ 1244756 h 7505871"/>
              <a:gd name="connsiteX358" fmla="*/ 7038332 w 8074110"/>
              <a:gd name="connsiteY358" fmla="*/ 1090706 h 7505871"/>
              <a:gd name="connsiteX359" fmla="*/ 7006594 w 8074110"/>
              <a:gd name="connsiteY359" fmla="*/ 1005553 h 7505871"/>
              <a:gd name="connsiteX360" fmla="*/ 7001175 w 8074110"/>
              <a:gd name="connsiteY360" fmla="*/ 946720 h 7505871"/>
              <a:gd name="connsiteX361" fmla="*/ 7091746 w 8074110"/>
              <a:gd name="connsiteY361" fmla="*/ 846856 h 7505871"/>
              <a:gd name="connsiteX362" fmla="*/ 7209413 w 8074110"/>
              <a:gd name="connsiteY362" fmla="*/ 828278 h 7505871"/>
              <a:gd name="connsiteX363" fmla="*/ 6430647 w 8074110"/>
              <a:gd name="connsiteY363" fmla="*/ 814344 h 7505871"/>
              <a:gd name="connsiteX364" fmla="*/ 6683010 w 8074110"/>
              <a:gd name="connsiteY364" fmla="*/ 895626 h 7505871"/>
              <a:gd name="connsiteX365" fmla="*/ 6473221 w 8074110"/>
              <a:gd name="connsiteY365" fmla="*/ 1012521 h 7505871"/>
              <a:gd name="connsiteX366" fmla="*/ 6430647 w 8074110"/>
              <a:gd name="connsiteY366" fmla="*/ 814344 h 7505871"/>
              <a:gd name="connsiteX367" fmla="*/ 6604048 w 8074110"/>
              <a:gd name="connsiteY367" fmla="*/ 782606 h 7505871"/>
              <a:gd name="connsiteX368" fmla="*/ 6675268 w 8074110"/>
              <a:gd name="connsiteY368" fmla="*/ 846084 h 7505871"/>
              <a:gd name="connsiteX369" fmla="*/ 6672173 w 8074110"/>
              <a:gd name="connsiteY369" fmla="*/ 851501 h 7505871"/>
              <a:gd name="connsiteX370" fmla="*/ 6628821 w 8074110"/>
              <a:gd name="connsiteY370" fmla="*/ 838342 h 7505871"/>
              <a:gd name="connsiteX371" fmla="*/ 6604048 w 8074110"/>
              <a:gd name="connsiteY371" fmla="*/ 782606 h 7505871"/>
              <a:gd name="connsiteX372" fmla="*/ 7680080 w 8074110"/>
              <a:gd name="connsiteY372" fmla="*/ 765574 h 7505871"/>
              <a:gd name="connsiteX373" fmla="*/ 7556221 w 8074110"/>
              <a:gd name="connsiteY373" fmla="*/ 1049678 h 7505871"/>
              <a:gd name="connsiteX374" fmla="*/ 7508227 w 8074110"/>
              <a:gd name="connsiteY374" fmla="*/ 1221532 h 7505871"/>
              <a:gd name="connsiteX375" fmla="*/ 7521386 w 8074110"/>
              <a:gd name="connsiteY375" fmla="*/ 1449125 h 7505871"/>
              <a:gd name="connsiteX376" fmla="*/ 7323984 w 8074110"/>
              <a:gd name="connsiteY376" fmla="*/ 1304364 h 7505871"/>
              <a:gd name="connsiteX377" fmla="*/ 7307727 w 8074110"/>
              <a:gd name="connsiteY377" fmla="*/ 1284238 h 7505871"/>
              <a:gd name="connsiteX378" fmla="*/ 7287601 w 8074110"/>
              <a:gd name="connsiteY378" fmla="*/ 846856 h 7505871"/>
              <a:gd name="connsiteX379" fmla="*/ 7330951 w 8074110"/>
              <a:gd name="connsiteY379" fmla="*/ 810474 h 7505871"/>
              <a:gd name="connsiteX380" fmla="*/ 7662277 w 8074110"/>
              <a:gd name="connsiteY380" fmla="*/ 766349 h 7505871"/>
              <a:gd name="connsiteX381" fmla="*/ 7680080 w 8074110"/>
              <a:gd name="connsiteY381" fmla="*/ 765574 h 7505871"/>
              <a:gd name="connsiteX382" fmla="*/ 6930729 w 8074110"/>
              <a:gd name="connsiteY382" fmla="*/ 747770 h 7505871"/>
              <a:gd name="connsiteX383" fmla="*/ 6952405 w 8074110"/>
              <a:gd name="connsiteY383" fmla="*/ 813569 h 7505871"/>
              <a:gd name="connsiteX384" fmla="*/ 6942341 w 8074110"/>
              <a:gd name="connsiteY384" fmla="*/ 831375 h 7505871"/>
              <a:gd name="connsiteX385" fmla="*/ 6824674 w 8074110"/>
              <a:gd name="connsiteY385" fmla="*/ 849954 h 7505871"/>
              <a:gd name="connsiteX386" fmla="*/ 6930729 w 8074110"/>
              <a:gd name="connsiteY386" fmla="*/ 747770 h 7505871"/>
              <a:gd name="connsiteX387" fmla="*/ 5906563 w 8074110"/>
              <a:gd name="connsiteY387" fmla="*/ 678872 h 7505871"/>
              <a:gd name="connsiteX388" fmla="*/ 6195312 w 8074110"/>
              <a:gd name="connsiteY388" fmla="*/ 748543 h 7505871"/>
              <a:gd name="connsiteX389" fmla="*/ 6300593 w 8074110"/>
              <a:gd name="connsiteY389" fmla="*/ 776411 h 7505871"/>
              <a:gd name="connsiteX390" fmla="*/ 6379552 w 8074110"/>
              <a:gd name="connsiteY390" fmla="*/ 836795 h 7505871"/>
              <a:gd name="connsiteX391" fmla="*/ 6425999 w 8074110"/>
              <a:gd name="connsiteY391" fmla="*/ 1014068 h 7505871"/>
              <a:gd name="connsiteX392" fmla="*/ 6403551 w 8074110"/>
              <a:gd name="connsiteY392" fmla="*/ 1046581 h 7505871"/>
              <a:gd name="connsiteX393" fmla="*/ 6110157 w 8074110"/>
              <a:gd name="connsiteY393" fmla="*/ 1160376 h 7505871"/>
              <a:gd name="connsiteX394" fmla="*/ 6073775 w 8074110"/>
              <a:gd name="connsiteY394" fmla="*/ 1137153 h 7505871"/>
              <a:gd name="connsiteX395" fmla="*/ 6045907 w 8074110"/>
              <a:gd name="connsiteY395" fmla="*/ 944398 h 7505871"/>
              <a:gd name="connsiteX396" fmla="*/ 5906563 w 8074110"/>
              <a:gd name="connsiteY396" fmla="*/ 678872 h 7505871"/>
              <a:gd name="connsiteX397" fmla="*/ 6719393 w 8074110"/>
              <a:gd name="connsiteY397" fmla="*/ 658746 h 7505871"/>
              <a:gd name="connsiteX398" fmla="*/ 6719393 w 8074110"/>
              <a:gd name="connsiteY398" fmla="*/ 822086 h 7505871"/>
              <a:gd name="connsiteX399" fmla="*/ 6609467 w 8074110"/>
              <a:gd name="connsiteY399" fmla="*/ 725319 h 7505871"/>
              <a:gd name="connsiteX400" fmla="*/ 6719393 w 8074110"/>
              <a:gd name="connsiteY400" fmla="*/ 658746 h 7505871"/>
              <a:gd name="connsiteX401" fmla="*/ 6440708 w 8074110"/>
              <a:gd name="connsiteY401" fmla="*/ 645585 h 7505871"/>
              <a:gd name="connsiteX402" fmla="*/ 6535152 w 8074110"/>
              <a:gd name="connsiteY402" fmla="*/ 725319 h 7505871"/>
              <a:gd name="connsiteX403" fmla="*/ 6549086 w 8074110"/>
              <a:gd name="connsiteY403" fmla="*/ 797312 h 7505871"/>
              <a:gd name="connsiteX404" fmla="*/ 6532055 w 8074110"/>
              <a:gd name="connsiteY404" fmla="*/ 805829 h 7505871"/>
              <a:gd name="connsiteX405" fmla="*/ 6418260 w 8074110"/>
              <a:gd name="connsiteY405" fmla="*/ 771766 h 7505871"/>
              <a:gd name="connsiteX406" fmla="*/ 6411293 w 8074110"/>
              <a:gd name="connsiteY406" fmla="*/ 750865 h 7505871"/>
              <a:gd name="connsiteX407" fmla="*/ 6440708 w 8074110"/>
              <a:gd name="connsiteY407" fmla="*/ 645585 h 7505871"/>
              <a:gd name="connsiteX408" fmla="*/ 6781009 w 8074110"/>
              <a:gd name="connsiteY408" fmla="*/ 620969 h 7505871"/>
              <a:gd name="connsiteX409" fmla="*/ 6790613 w 8074110"/>
              <a:gd name="connsiteY409" fmla="*/ 623909 h 7505871"/>
              <a:gd name="connsiteX410" fmla="*/ 6953180 w 8074110"/>
              <a:gd name="connsiteY410" fmla="*/ 648682 h 7505871"/>
              <a:gd name="connsiteX411" fmla="*/ 6775132 w 8074110"/>
              <a:gd name="connsiteY411" fmla="*/ 813569 h 7505871"/>
              <a:gd name="connsiteX412" fmla="*/ 6775132 w 8074110"/>
              <a:gd name="connsiteY412" fmla="*/ 637843 h 7505871"/>
              <a:gd name="connsiteX413" fmla="*/ 6781009 w 8074110"/>
              <a:gd name="connsiteY413" fmla="*/ 620969 h 7505871"/>
              <a:gd name="connsiteX414" fmla="*/ 5234624 w 8074110"/>
              <a:gd name="connsiteY414" fmla="*/ 559658 h 7505871"/>
              <a:gd name="connsiteX415" fmla="*/ 5505567 w 8074110"/>
              <a:gd name="connsiteY415" fmla="*/ 602235 h 7505871"/>
              <a:gd name="connsiteX416" fmla="*/ 5753288 w 8074110"/>
              <a:gd name="connsiteY416" fmla="*/ 647134 h 7505871"/>
              <a:gd name="connsiteX417" fmla="*/ 5809025 w 8074110"/>
              <a:gd name="connsiteY417" fmla="*/ 673453 h 7505871"/>
              <a:gd name="connsiteX418" fmla="*/ 6021133 w 8074110"/>
              <a:gd name="connsiteY418" fmla="*/ 1164248 h 7505871"/>
              <a:gd name="connsiteX419" fmla="*/ 5995587 w 8074110"/>
              <a:gd name="connsiteY419" fmla="*/ 1196761 h 7505871"/>
              <a:gd name="connsiteX420" fmla="*/ 5603880 w 8074110"/>
              <a:gd name="connsiteY420" fmla="*/ 1293527 h 7505871"/>
              <a:gd name="connsiteX421" fmla="*/ 5572917 w 8074110"/>
              <a:gd name="connsiteY421" fmla="*/ 1274949 h 7505871"/>
              <a:gd name="connsiteX422" fmla="*/ 5565951 w 8074110"/>
              <a:gd name="connsiteY422" fmla="*/ 1236241 h 7505871"/>
              <a:gd name="connsiteX423" fmla="*/ 5253978 w 8074110"/>
              <a:gd name="connsiteY423" fmla="*/ 586751 h 7505871"/>
              <a:gd name="connsiteX424" fmla="*/ 5231527 w 8074110"/>
              <a:gd name="connsiteY424" fmla="*/ 568172 h 7505871"/>
              <a:gd name="connsiteX425" fmla="*/ 5234624 w 8074110"/>
              <a:gd name="connsiteY425" fmla="*/ 559658 h 7505871"/>
              <a:gd name="connsiteX426" fmla="*/ 7162192 w 8074110"/>
              <a:gd name="connsiteY426" fmla="*/ 523272 h 7505871"/>
              <a:gd name="connsiteX427" fmla="*/ 7213283 w 8074110"/>
              <a:gd name="connsiteY427" fmla="*/ 787250 h 7505871"/>
              <a:gd name="connsiteX428" fmla="*/ 7028270 w 8074110"/>
              <a:gd name="connsiteY428" fmla="*/ 816666 h 7505871"/>
              <a:gd name="connsiteX429" fmla="*/ 7015884 w 8074110"/>
              <a:gd name="connsiteY429" fmla="*/ 813569 h 7505871"/>
              <a:gd name="connsiteX430" fmla="*/ 6991110 w 8074110"/>
              <a:gd name="connsiteY430" fmla="*/ 678097 h 7505871"/>
              <a:gd name="connsiteX431" fmla="*/ 7162192 w 8074110"/>
              <a:gd name="connsiteY431" fmla="*/ 523272 h 7505871"/>
              <a:gd name="connsiteX432" fmla="*/ 4912588 w 8074110"/>
              <a:gd name="connsiteY432" fmla="*/ 519403 h 7505871"/>
              <a:gd name="connsiteX433" fmla="*/ 5110765 w 8074110"/>
              <a:gd name="connsiteY433" fmla="*/ 542626 h 7505871"/>
              <a:gd name="connsiteX434" fmla="*/ 5250106 w 8074110"/>
              <a:gd name="connsiteY434" fmla="*/ 613072 h 7505871"/>
              <a:gd name="connsiteX435" fmla="*/ 5517179 w 8074110"/>
              <a:gd name="connsiteY435" fmla="*/ 1195214 h 7505871"/>
              <a:gd name="connsiteX436" fmla="*/ 5552789 w 8074110"/>
              <a:gd name="connsiteY436" fmla="*/ 1302042 h 7505871"/>
              <a:gd name="connsiteX437" fmla="*/ 5458345 w 8074110"/>
              <a:gd name="connsiteY437" fmla="*/ 1322168 h 7505871"/>
              <a:gd name="connsiteX438" fmla="*/ 5014774 w 8074110"/>
              <a:gd name="connsiteY438" fmla="*/ 1398808 h 7505871"/>
              <a:gd name="connsiteX439" fmla="*/ 4966777 w 8074110"/>
              <a:gd name="connsiteY439" fmla="*/ 1352361 h 7505871"/>
              <a:gd name="connsiteX440" fmla="*/ 5019419 w 8074110"/>
              <a:gd name="connsiteY440" fmla="*/ 998587 h 7505871"/>
              <a:gd name="connsiteX441" fmla="*/ 4912588 w 8074110"/>
              <a:gd name="connsiteY441" fmla="*/ 519403 h 7505871"/>
              <a:gd name="connsiteX442" fmla="*/ 4234457 w 8074110"/>
              <a:gd name="connsiteY442" fmla="*/ 454377 h 7505871"/>
              <a:gd name="connsiteX443" fmla="*/ 4501530 w 8074110"/>
              <a:gd name="connsiteY443" fmla="*/ 477600 h 7505871"/>
              <a:gd name="connsiteX444" fmla="*/ 4811179 w 8074110"/>
              <a:gd name="connsiteY444" fmla="*/ 507791 h 7505871"/>
              <a:gd name="connsiteX445" fmla="*/ 4913363 w 8074110"/>
              <a:gd name="connsiteY445" fmla="*/ 570495 h 7505871"/>
              <a:gd name="connsiteX446" fmla="*/ 4982261 w 8074110"/>
              <a:gd name="connsiteY446" fmla="*/ 806602 h 7505871"/>
              <a:gd name="connsiteX447" fmla="*/ 4953618 w 8074110"/>
              <a:gd name="connsiteY447" fmla="*/ 1142572 h 7505871"/>
              <a:gd name="connsiteX448" fmla="*/ 4918007 w 8074110"/>
              <a:gd name="connsiteY448" fmla="*/ 1364745 h 7505871"/>
              <a:gd name="connsiteX449" fmla="*/ 4938909 w 8074110"/>
              <a:gd name="connsiteY449" fmla="*/ 1412742 h 7505871"/>
              <a:gd name="connsiteX450" fmla="*/ 4780986 w 8074110"/>
              <a:gd name="connsiteY450" fmla="*/ 1439835 h 7505871"/>
              <a:gd name="connsiteX451" fmla="*/ 4630809 w 8074110"/>
              <a:gd name="connsiteY451" fmla="*/ 1466156 h 7505871"/>
              <a:gd name="connsiteX452" fmla="*/ 4598296 w 8074110"/>
              <a:gd name="connsiteY452" fmla="*/ 1442933 h 7505871"/>
              <a:gd name="connsiteX453" fmla="*/ 4594424 w 8074110"/>
              <a:gd name="connsiteY453" fmla="*/ 1350811 h 7505871"/>
              <a:gd name="connsiteX454" fmla="*/ 4241424 w 8074110"/>
              <a:gd name="connsiteY454" fmla="*/ 470633 h 7505871"/>
              <a:gd name="connsiteX455" fmla="*/ 4229037 w 8074110"/>
              <a:gd name="connsiteY455" fmla="*/ 465214 h 7505871"/>
              <a:gd name="connsiteX456" fmla="*/ 4234457 w 8074110"/>
              <a:gd name="connsiteY456" fmla="*/ 454377 h 7505871"/>
              <a:gd name="connsiteX457" fmla="*/ 3677861 w 8074110"/>
              <a:gd name="connsiteY457" fmla="*/ 411800 h 7505871"/>
              <a:gd name="connsiteX458" fmla="*/ 4030088 w 8074110"/>
              <a:gd name="connsiteY458" fmla="*/ 438120 h 7505871"/>
              <a:gd name="connsiteX459" fmla="*/ 4053311 w 8074110"/>
              <a:gd name="connsiteY459" fmla="*/ 440443 h 7505871"/>
              <a:gd name="connsiteX460" fmla="*/ 4244519 w 8074110"/>
              <a:gd name="connsiteY460" fmla="*/ 523272 h 7505871"/>
              <a:gd name="connsiteX461" fmla="*/ 4551846 w 8074110"/>
              <a:gd name="connsiteY461" fmla="*/ 1212243 h 7505871"/>
              <a:gd name="connsiteX462" fmla="*/ 4535590 w 8074110"/>
              <a:gd name="connsiteY462" fmla="*/ 1380229 h 7505871"/>
              <a:gd name="connsiteX463" fmla="*/ 4539463 w 8074110"/>
              <a:gd name="connsiteY463" fmla="*/ 1456092 h 7505871"/>
              <a:gd name="connsiteX464" fmla="*/ 4522431 w 8074110"/>
              <a:gd name="connsiteY464" fmla="*/ 1483960 h 7505871"/>
              <a:gd name="connsiteX465" fmla="*/ 4086599 w 8074110"/>
              <a:gd name="connsiteY465" fmla="*/ 1566792 h 7505871"/>
              <a:gd name="connsiteX466" fmla="*/ 4061828 w 8074110"/>
              <a:gd name="connsiteY466" fmla="*/ 1545116 h 7505871"/>
              <a:gd name="connsiteX467" fmla="*/ 4069568 w 8074110"/>
              <a:gd name="connsiteY467" fmla="*/ 1300494 h 7505871"/>
              <a:gd name="connsiteX468" fmla="*/ 3687925 w 8074110"/>
              <a:gd name="connsiteY468" fmla="*/ 429604 h 7505871"/>
              <a:gd name="connsiteX469" fmla="*/ 3675539 w 8074110"/>
              <a:gd name="connsiteY469" fmla="*/ 418767 h 7505871"/>
              <a:gd name="connsiteX470" fmla="*/ 3677861 w 8074110"/>
              <a:gd name="connsiteY470" fmla="*/ 411800 h 7505871"/>
              <a:gd name="connsiteX471" fmla="*/ 6108224 w 8074110"/>
              <a:gd name="connsiteY471" fmla="*/ 396317 h 7505871"/>
              <a:gd name="connsiteX472" fmla="*/ 6125641 w 8074110"/>
              <a:gd name="connsiteY472" fmla="*/ 402510 h 7505871"/>
              <a:gd name="connsiteX473" fmla="*/ 6341622 w 8074110"/>
              <a:gd name="connsiteY473" fmla="*/ 567400 h 7505871"/>
              <a:gd name="connsiteX474" fmla="*/ 6378005 w 8074110"/>
              <a:gd name="connsiteY474" fmla="*/ 732286 h 7505871"/>
              <a:gd name="connsiteX475" fmla="*/ 6341622 w 8074110"/>
              <a:gd name="connsiteY475" fmla="*/ 750865 h 7505871"/>
              <a:gd name="connsiteX476" fmla="*/ 5885662 w 8074110"/>
              <a:gd name="connsiteY476" fmla="*/ 639392 h 7505871"/>
              <a:gd name="connsiteX477" fmla="*/ 5869406 w 8074110"/>
              <a:gd name="connsiteY477" fmla="*/ 631650 h 7505871"/>
              <a:gd name="connsiteX478" fmla="*/ 6062938 w 8074110"/>
              <a:gd name="connsiteY478" fmla="*/ 478375 h 7505871"/>
              <a:gd name="connsiteX479" fmla="*/ 6097773 w 8074110"/>
              <a:gd name="connsiteY479" fmla="*/ 411025 h 7505871"/>
              <a:gd name="connsiteX480" fmla="*/ 6108224 w 8074110"/>
              <a:gd name="connsiteY480" fmla="*/ 396317 h 7505871"/>
              <a:gd name="connsiteX481" fmla="*/ 6744939 w 8074110"/>
              <a:gd name="connsiteY481" fmla="*/ 361480 h 7505871"/>
              <a:gd name="connsiteX482" fmla="*/ 6736424 w 8074110"/>
              <a:gd name="connsiteY482" fmla="*/ 441215 h 7505871"/>
              <a:gd name="connsiteX483" fmla="*/ 6725587 w 8074110"/>
              <a:gd name="connsiteY483" fmla="*/ 559658 h 7505871"/>
              <a:gd name="connsiteX484" fmla="*/ 6607145 w 8074110"/>
              <a:gd name="connsiteY484" fmla="*/ 705193 h 7505871"/>
              <a:gd name="connsiteX485" fmla="*/ 6580052 w 8074110"/>
              <a:gd name="connsiteY485" fmla="*/ 699773 h 7505871"/>
              <a:gd name="connsiteX486" fmla="*/ 6419035 w 8074110"/>
              <a:gd name="connsiteY486" fmla="*/ 567400 h 7505871"/>
              <a:gd name="connsiteX487" fmla="*/ 6744939 w 8074110"/>
              <a:gd name="connsiteY487" fmla="*/ 361480 h 7505871"/>
              <a:gd name="connsiteX488" fmla="*/ 1803613 w 8074110"/>
              <a:gd name="connsiteY488" fmla="*/ 357515 h 7505871"/>
              <a:gd name="connsiteX489" fmla="*/ 1815320 w 8074110"/>
              <a:gd name="connsiteY489" fmla="*/ 366125 h 7505871"/>
              <a:gd name="connsiteX490" fmla="*/ 2333208 w 8074110"/>
              <a:gd name="connsiteY490" fmla="*/ 873952 h 7505871"/>
              <a:gd name="connsiteX491" fmla="*/ 2338628 w 8074110"/>
              <a:gd name="connsiteY491" fmla="*/ 884014 h 7505871"/>
              <a:gd name="connsiteX492" fmla="*/ 2280569 w 8074110"/>
              <a:gd name="connsiteY492" fmla="*/ 869307 h 7505871"/>
              <a:gd name="connsiteX493" fmla="*/ 2208574 w 8074110"/>
              <a:gd name="connsiteY493" fmla="*/ 822860 h 7505871"/>
              <a:gd name="connsiteX494" fmla="*/ 1950018 w 8074110"/>
              <a:gd name="connsiteY494" fmla="*/ 640165 h 7505871"/>
              <a:gd name="connsiteX495" fmla="*/ 1867186 w 8074110"/>
              <a:gd name="connsiteY495" fmla="*/ 575139 h 7505871"/>
              <a:gd name="connsiteX496" fmla="*/ 1659722 w 8074110"/>
              <a:gd name="connsiteY496" fmla="*/ 386254 h 7505871"/>
              <a:gd name="connsiteX497" fmla="*/ 1789001 w 8074110"/>
              <a:gd name="connsiteY497" fmla="*/ 357611 h 7505871"/>
              <a:gd name="connsiteX498" fmla="*/ 1803613 w 8074110"/>
              <a:gd name="connsiteY498" fmla="*/ 357515 h 7505871"/>
              <a:gd name="connsiteX499" fmla="*/ 1210729 w 8074110"/>
              <a:gd name="connsiteY499" fmla="*/ 356836 h 7505871"/>
              <a:gd name="connsiteX500" fmla="*/ 1531218 w 8074110"/>
              <a:gd name="connsiteY500" fmla="*/ 373092 h 7505871"/>
              <a:gd name="connsiteX501" fmla="*/ 1743327 w 8074110"/>
              <a:gd name="connsiteY501" fmla="*/ 480698 h 7505871"/>
              <a:gd name="connsiteX502" fmla="*/ 1830804 w 8074110"/>
              <a:gd name="connsiteY502" fmla="*/ 565850 h 7505871"/>
              <a:gd name="connsiteX503" fmla="*/ 2004980 w 8074110"/>
              <a:gd name="connsiteY503" fmla="*/ 702096 h 7505871"/>
              <a:gd name="connsiteX504" fmla="*/ 2150515 w 8074110"/>
              <a:gd name="connsiteY504" fmla="*/ 811246 h 7505871"/>
              <a:gd name="connsiteX505" fmla="*/ 2376561 w 8074110"/>
              <a:gd name="connsiteY505" fmla="*/ 925044 h 7505871"/>
              <a:gd name="connsiteX506" fmla="*/ 2399784 w 8074110"/>
              <a:gd name="connsiteY506" fmla="*/ 942075 h 7505871"/>
              <a:gd name="connsiteX507" fmla="*/ 2718723 w 8074110"/>
              <a:gd name="connsiteY507" fmla="*/ 1283463 h 7505871"/>
              <a:gd name="connsiteX508" fmla="*/ 2731205 w 8074110"/>
              <a:gd name="connsiteY508" fmla="*/ 1302623 h 7505871"/>
              <a:gd name="connsiteX509" fmla="*/ 2731376 w 8074110"/>
              <a:gd name="connsiteY509" fmla="*/ 1303649 h 7505871"/>
              <a:gd name="connsiteX510" fmla="*/ 2786837 w 8074110"/>
              <a:gd name="connsiteY510" fmla="*/ 1362801 h 7505871"/>
              <a:gd name="connsiteX511" fmla="*/ 2786846 w 8074110"/>
              <a:gd name="connsiteY511" fmla="*/ 1361650 h 7505871"/>
              <a:gd name="connsiteX512" fmla="*/ 2797387 w 8074110"/>
              <a:gd name="connsiteY512" fmla="*/ 1374054 h 7505871"/>
              <a:gd name="connsiteX513" fmla="*/ 2818189 w 8074110"/>
              <a:gd name="connsiteY513" fmla="*/ 1396240 h 7505871"/>
              <a:gd name="connsiteX514" fmla="*/ 2817106 w 8074110"/>
              <a:gd name="connsiteY514" fmla="*/ 1397256 h 7505871"/>
              <a:gd name="connsiteX515" fmla="*/ 2902964 w 8074110"/>
              <a:gd name="connsiteY515" fmla="*/ 1498283 h 7505871"/>
              <a:gd name="connsiteX516" fmla="*/ 3009792 w 8074110"/>
              <a:gd name="connsiteY516" fmla="*/ 1637238 h 7505871"/>
              <a:gd name="connsiteX517" fmla="*/ 2735752 w 8074110"/>
              <a:gd name="connsiteY517" fmla="*/ 1415837 h 7505871"/>
              <a:gd name="connsiteX518" fmla="*/ 1008685 w 8074110"/>
              <a:gd name="connsiteY518" fmla="*/ 367675 h 7505871"/>
              <a:gd name="connsiteX519" fmla="*/ 1011007 w 8074110"/>
              <a:gd name="connsiteY519" fmla="*/ 356836 h 7505871"/>
              <a:gd name="connsiteX520" fmla="*/ 1210729 w 8074110"/>
              <a:gd name="connsiteY520" fmla="*/ 356836 h 7505871"/>
              <a:gd name="connsiteX521" fmla="*/ 2855742 w 8074110"/>
              <a:gd name="connsiteY521" fmla="*/ 349869 h 7505871"/>
              <a:gd name="connsiteX522" fmla="*/ 2975732 w 8074110"/>
              <a:gd name="connsiteY522" fmla="*/ 357611 h 7505871"/>
              <a:gd name="connsiteX523" fmla="*/ 3563291 w 8074110"/>
              <a:gd name="connsiteY523" fmla="*/ 403285 h 7505871"/>
              <a:gd name="connsiteX524" fmla="*/ 3644576 w 8074110"/>
              <a:gd name="connsiteY524" fmla="*/ 434248 h 7505871"/>
              <a:gd name="connsiteX525" fmla="*/ 3996800 w 8074110"/>
              <a:gd name="connsiteY525" fmla="*/ 962976 h 7505871"/>
              <a:gd name="connsiteX526" fmla="*/ 4018476 w 8074110"/>
              <a:gd name="connsiteY526" fmla="*/ 1285785 h 7505871"/>
              <a:gd name="connsiteX527" fmla="*/ 4015379 w 8074110"/>
              <a:gd name="connsiteY527" fmla="*/ 1554405 h 7505871"/>
              <a:gd name="connsiteX528" fmla="*/ 3987511 w 8074110"/>
              <a:gd name="connsiteY528" fmla="*/ 1588468 h 7505871"/>
              <a:gd name="connsiteX529" fmla="*/ 3505232 w 8074110"/>
              <a:gd name="connsiteY529" fmla="*/ 1706136 h 7505871"/>
              <a:gd name="connsiteX530" fmla="*/ 3467300 w 8074110"/>
              <a:gd name="connsiteY530" fmla="*/ 1688329 h 7505871"/>
              <a:gd name="connsiteX531" fmla="*/ 3434787 w 8074110"/>
              <a:gd name="connsiteY531" fmla="*/ 1526537 h 7505871"/>
              <a:gd name="connsiteX532" fmla="*/ 2878193 w 8074110"/>
              <a:gd name="connsiteY532" fmla="*/ 380834 h 7505871"/>
              <a:gd name="connsiteX533" fmla="*/ 2855742 w 8074110"/>
              <a:gd name="connsiteY533" fmla="*/ 356063 h 7505871"/>
              <a:gd name="connsiteX534" fmla="*/ 2855742 w 8074110"/>
              <a:gd name="connsiteY534" fmla="*/ 349869 h 7505871"/>
              <a:gd name="connsiteX535" fmla="*/ 6802225 w 8074110"/>
              <a:gd name="connsiteY535" fmla="*/ 332065 h 7505871"/>
              <a:gd name="connsiteX536" fmla="*/ 7036785 w 8074110"/>
              <a:gd name="connsiteY536" fmla="*/ 431153 h 7505871"/>
              <a:gd name="connsiteX537" fmla="*/ 7148257 w 8074110"/>
              <a:gd name="connsiteY537" fmla="*/ 445088 h 7505871"/>
              <a:gd name="connsiteX538" fmla="*/ 7169934 w 8074110"/>
              <a:gd name="connsiteY538" fmla="*/ 455924 h 7505871"/>
              <a:gd name="connsiteX539" fmla="*/ 7157547 w 8074110"/>
              <a:gd name="connsiteY539" fmla="*/ 479923 h 7505871"/>
              <a:gd name="connsiteX540" fmla="*/ 7014334 w 8074110"/>
              <a:gd name="connsiteY540" fmla="*/ 603007 h 7505871"/>
              <a:gd name="connsiteX541" fmla="*/ 6878090 w 8074110"/>
              <a:gd name="connsiteY541" fmla="*/ 617716 h 7505871"/>
              <a:gd name="connsiteX542" fmla="*/ 6844027 w 8074110"/>
              <a:gd name="connsiteY542" fmla="*/ 605330 h 7505871"/>
              <a:gd name="connsiteX543" fmla="*/ 6783646 w 8074110"/>
              <a:gd name="connsiteY543" fmla="*/ 502371 h 7505871"/>
              <a:gd name="connsiteX544" fmla="*/ 6802225 w 8074110"/>
              <a:gd name="connsiteY544" fmla="*/ 332065 h 7505871"/>
              <a:gd name="connsiteX545" fmla="*/ 2167055 w 8074110"/>
              <a:gd name="connsiteY545" fmla="*/ 264786 h 7505871"/>
              <a:gd name="connsiteX546" fmla="*/ 2451651 w 8074110"/>
              <a:gd name="connsiteY546" fmla="*/ 305744 h 7505871"/>
              <a:gd name="connsiteX547" fmla="*/ 2734980 w 8074110"/>
              <a:gd name="connsiteY547" fmla="*/ 335935 h 7505871"/>
              <a:gd name="connsiteX548" fmla="*/ 2836388 w 8074110"/>
              <a:gd name="connsiteY548" fmla="*/ 411800 h 7505871"/>
              <a:gd name="connsiteX549" fmla="*/ 3379825 w 8074110"/>
              <a:gd name="connsiteY549" fmla="*/ 1528087 h 7505871"/>
              <a:gd name="connsiteX550" fmla="*/ 2763552 w 8074110"/>
              <a:gd name="connsiteY550" fmla="*/ 752238 h 7505871"/>
              <a:gd name="connsiteX551" fmla="*/ 2167055 w 8074110"/>
              <a:gd name="connsiteY551" fmla="*/ 264786 h 7505871"/>
              <a:gd name="connsiteX552" fmla="*/ 7517516 w 8074110"/>
              <a:gd name="connsiteY552" fmla="*/ 277101 h 7505871"/>
              <a:gd name="connsiteX553" fmla="*/ 7651440 w 8074110"/>
              <a:gd name="connsiteY553" fmla="*/ 726094 h 7505871"/>
              <a:gd name="connsiteX554" fmla="*/ 7406816 w 8074110"/>
              <a:gd name="connsiteY554" fmla="*/ 760155 h 7505871"/>
              <a:gd name="connsiteX555" fmla="*/ 7295343 w 8074110"/>
              <a:gd name="connsiteY555" fmla="*/ 776411 h 7505871"/>
              <a:gd name="connsiteX556" fmla="*/ 7250443 w 8074110"/>
              <a:gd name="connsiteY556" fmla="*/ 758607 h 7505871"/>
              <a:gd name="connsiteX557" fmla="*/ 7202446 w 8074110"/>
              <a:gd name="connsiteY557" fmla="*/ 573592 h 7505871"/>
              <a:gd name="connsiteX558" fmla="*/ 7277537 w 8074110"/>
              <a:gd name="connsiteY558" fmla="*/ 427281 h 7505871"/>
              <a:gd name="connsiteX559" fmla="*/ 7493517 w 8074110"/>
              <a:gd name="connsiteY559" fmla="*/ 286390 h 7505871"/>
              <a:gd name="connsiteX560" fmla="*/ 7517516 w 8074110"/>
              <a:gd name="connsiteY560" fmla="*/ 277101 h 7505871"/>
              <a:gd name="connsiteX561" fmla="*/ 1725523 w 8074110"/>
              <a:gd name="connsiteY561" fmla="*/ 200464 h 7505871"/>
              <a:gd name="connsiteX562" fmla="*/ 1922923 w 8074110"/>
              <a:gd name="connsiteY562" fmla="*/ 231429 h 7505871"/>
              <a:gd name="connsiteX563" fmla="*/ 2086264 w 8074110"/>
              <a:gd name="connsiteY563" fmla="*/ 256200 h 7505871"/>
              <a:gd name="connsiteX564" fmla="*/ 2138131 w 8074110"/>
              <a:gd name="connsiteY564" fmla="*/ 284843 h 7505871"/>
              <a:gd name="connsiteX565" fmla="*/ 2200834 w 8074110"/>
              <a:gd name="connsiteY565" fmla="*/ 338257 h 7505871"/>
              <a:gd name="connsiteX566" fmla="*/ 2728013 w 8074110"/>
              <a:gd name="connsiteY566" fmla="*/ 774864 h 7505871"/>
              <a:gd name="connsiteX567" fmla="*/ 2820132 w 8074110"/>
              <a:gd name="connsiteY567" fmla="*/ 871630 h 7505871"/>
              <a:gd name="connsiteX568" fmla="*/ 3416208 w 8074110"/>
              <a:gd name="connsiteY568" fmla="*/ 1705361 h 7505871"/>
              <a:gd name="connsiteX569" fmla="*/ 3403821 w 8074110"/>
              <a:gd name="connsiteY569" fmla="*/ 1733229 h 7505871"/>
              <a:gd name="connsiteX570" fmla="*/ 3220356 w 8074110"/>
              <a:gd name="connsiteY570" fmla="*/ 1788965 h 7505871"/>
              <a:gd name="connsiteX571" fmla="*/ 3183971 w 8074110"/>
              <a:gd name="connsiteY571" fmla="*/ 1778128 h 7505871"/>
              <a:gd name="connsiteX572" fmla="*/ 2802328 w 8074110"/>
              <a:gd name="connsiteY572" fmla="*/ 1303589 h 7505871"/>
              <a:gd name="connsiteX573" fmla="*/ 2734980 w 8074110"/>
              <a:gd name="connsiteY573" fmla="*/ 1223082 h 7505871"/>
              <a:gd name="connsiteX574" fmla="*/ 1721651 w 8074110"/>
              <a:gd name="connsiteY574" fmla="*/ 208205 h 7505871"/>
              <a:gd name="connsiteX575" fmla="*/ 1725523 w 8074110"/>
              <a:gd name="connsiteY575" fmla="*/ 200464 h 7505871"/>
              <a:gd name="connsiteX576" fmla="*/ 5759578 w 8074110"/>
              <a:gd name="connsiteY576" fmla="*/ 140662 h 7505871"/>
              <a:gd name="connsiteX577" fmla="*/ 5822184 w 8074110"/>
              <a:gd name="connsiteY577" fmla="*/ 174918 h 7505871"/>
              <a:gd name="connsiteX578" fmla="*/ 6050551 w 8074110"/>
              <a:gd name="connsiteY578" fmla="*/ 345224 h 7505871"/>
              <a:gd name="connsiteX579" fmla="*/ 6064485 w 8074110"/>
              <a:gd name="connsiteY579" fmla="*/ 389351 h 7505871"/>
              <a:gd name="connsiteX580" fmla="*/ 5850827 w 8074110"/>
              <a:gd name="connsiteY580" fmla="*/ 619264 h 7505871"/>
              <a:gd name="connsiteX581" fmla="*/ 5812120 w 8074110"/>
              <a:gd name="connsiteY581" fmla="*/ 623909 h 7505871"/>
              <a:gd name="connsiteX582" fmla="*/ 5306617 w 8074110"/>
              <a:gd name="connsiteY582" fmla="*/ 537981 h 7505871"/>
              <a:gd name="connsiteX583" fmla="*/ 5287266 w 8074110"/>
              <a:gd name="connsiteY583" fmla="*/ 532562 h 7505871"/>
              <a:gd name="connsiteX584" fmla="*/ 5484666 w 8074110"/>
              <a:gd name="connsiteY584" fmla="*/ 433476 h 7505871"/>
              <a:gd name="connsiteX585" fmla="*/ 5716131 w 8074110"/>
              <a:gd name="connsiteY585" fmla="*/ 198141 h 7505871"/>
              <a:gd name="connsiteX586" fmla="*/ 5759578 w 8074110"/>
              <a:gd name="connsiteY586" fmla="*/ 140662 h 7505871"/>
              <a:gd name="connsiteX587" fmla="*/ 6792161 w 8074110"/>
              <a:gd name="connsiteY587" fmla="*/ 69637 h 7505871"/>
              <a:gd name="connsiteX588" fmla="*/ 6756550 w 8074110"/>
              <a:gd name="connsiteY588" fmla="*/ 261619 h 7505871"/>
              <a:gd name="connsiteX589" fmla="*/ 6617984 w 8074110"/>
              <a:gd name="connsiteY589" fmla="*/ 446635 h 7505871"/>
              <a:gd name="connsiteX590" fmla="*/ 6420582 w 8074110"/>
              <a:gd name="connsiteY590" fmla="*/ 545724 h 7505871"/>
              <a:gd name="connsiteX591" fmla="*/ 6386520 w 8074110"/>
              <a:gd name="connsiteY591" fmla="*/ 543401 h 7505871"/>
              <a:gd name="connsiteX592" fmla="*/ 6167444 w 8074110"/>
              <a:gd name="connsiteY592" fmla="*/ 376190 h 7505871"/>
              <a:gd name="connsiteX593" fmla="*/ 6792161 w 8074110"/>
              <a:gd name="connsiteY593" fmla="*/ 69637 h 7505871"/>
              <a:gd name="connsiteX594" fmla="*/ 6830299 w 8074110"/>
              <a:gd name="connsiteY594" fmla="*/ 401 h 7505871"/>
              <a:gd name="connsiteX595" fmla="*/ 6773582 w 8074110"/>
              <a:gd name="connsiteY595" fmla="*/ 27835 h 7505871"/>
              <a:gd name="connsiteX596" fmla="*/ 6302140 w 8074110"/>
              <a:gd name="connsiteY596" fmla="*/ 343677 h 7505871"/>
              <a:gd name="connsiteX597" fmla="*/ 6071452 w 8074110"/>
              <a:gd name="connsiteY597" fmla="*/ 304197 h 7505871"/>
              <a:gd name="connsiteX598" fmla="*/ 5949915 w 8074110"/>
              <a:gd name="connsiteY598" fmla="*/ 212850 h 7505871"/>
              <a:gd name="connsiteX599" fmla="*/ 5809025 w 8074110"/>
              <a:gd name="connsiteY599" fmla="*/ 105247 h 7505871"/>
              <a:gd name="connsiteX600" fmla="*/ 6016489 w 8074110"/>
              <a:gd name="connsiteY600" fmla="*/ 8481 h 7505871"/>
              <a:gd name="connsiteX601" fmla="*/ 6001007 w 8074110"/>
              <a:gd name="connsiteY601" fmla="*/ 3061 h 7505871"/>
              <a:gd name="connsiteX602" fmla="*/ 5795091 w 8074110"/>
              <a:gd name="connsiteY602" fmla="*/ 51058 h 7505871"/>
              <a:gd name="connsiteX603" fmla="*/ 5725418 w 8074110"/>
              <a:gd name="connsiteY603" fmla="*/ 40219 h 7505871"/>
              <a:gd name="connsiteX604" fmla="*/ 5613945 w 8074110"/>
              <a:gd name="connsiteY604" fmla="*/ 8481 h 7505871"/>
              <a:gd name="connsiteX605" fmla="*/ 5681293 w 8074110"/>
              <a:gd name="connsiteY605" fmla="*/ 62670 h 7505871"/>
              <a:gd name="connsiteX606" fmla="*/ 5692905 w 8074110"/>
              <a:gd name="connsiteY606" fmla="*/ 126148 h 7505871"/>
              <a:gd name="connsiteX607" fmla="*/ 5659619 w 8074110"/>
              <a:gd name="connsiteY607" fmla="*/ 178787 h 7505871"/>
              <a:gd name="connsiteX608" fmla="*/ 5438219 w 8074110"/>
              <a:gd name="connsiteY608" fmla="*/ 396318 h 7505871"/>
              <a:gd name="connsiteX609" fmla="*/ 5299651 w 8074110"/>
              <a:gd name="connsiteY609" fmla="*/ 465989 h 7505871"/>
              <a:gd name="connsiteX610" fmla="*/ 5051157 w 8074110"/>
              <a:gd name="connsiteY610" fmla="*/ 501599 h 7505871"/>
              <a:gd name="connsiteX611" fmla="*/ 5017869 w 8074110"/>
              <a:gd name="connsiteY611" fmla="*/ 498502 h 7505871"/>
              <a:gd name="connsiteX612" fmla="*/ 4896331 w 8074110"/>
              <a:gd name="connsiteY612" fmla="*/ 483020 h 7505871"/>
              <a:gd name="connsiteX613" fmla="*/ 5006257 w 8074110"/>
              <a:gd name="connsiteY613" fmla="*/ 368448 h 7505871"/>
              <a:gd name="connsiteX614" fmla="*/ 5178888 w 8074110"/>
              <a:gd name="connsiteY614" fmla="*/ 35574 h 7505871"/>
              <a:gd name="connsiteX615" fmla="*/ 5148697 w 8074110"/>
              <a:gd name="connsiteY615" fmla="*/ 4611 h 7505871"/>
              <a:gd name="connsiteX616" fmla="*/ 5130119 w 8074110"/>
              <a:gd name="connsiteY616" fmla="*/ 33252 h 7505871"/>
              <a:gd name="connsiteX617" fmla="*/ 4968327 w 8074110"/>
              <a:gd name="connsiteY617" fmla="*/ 335162 h 7505871"/>
              <a:gd name="connsiteX618" fmla="*/ 4842143 w 8074110"/>
              <a:gd name="connsiteY618" fmla="*/ 457472 h 7505871"/>
              <a:gd name="connsiteX619" fmla="*/ 4792601 w 8074110"/>
              <a:gd name="connsiteY619" fmla="*/ 475278 h 7505871"/>
              <a:gd name="connsiteX620" fmla="*/ 4347477 w 8074110"/>
              <a:gd name="connsiteY620" fmla="*/ 432701 h 7505871"/>
              <a:gd name="connsiteX621" fmla="*/ 4253811 w 8074110"/>
              <a:gd name="connsiteY621" fmla="*/ 421089 h 7505871"/>
              <a:gd name="connsiteX622" fmla="*/ 4693512 w 8074110"/>
              <a:gd name="connsiteY622" fmla="*/ 8481 h 7505871"/>
              <a:gd name="connsiteX623" fmla="*/ 4611455 w 8074110"/>
              <a:gd name="connsiteY623" fmla="*/ 22415 h 7505871"/>
              <a:gd name="connsiteX624" fmla="*/ 4196524 w 8074110"/>
              <a:gd name="connsiteY624" fmla="*/ 402510 h 7505871"/>
              <a:gd name="connsiteX625" fmla="*/ 4148530 w 8074110"/>
              <a:gd name="connsiteY625" fmla="*/ 417219 h 7505871"/>
              <a:gd name="connsiteX626" fmla="*/ 3828041 w 8074110"/>
              <a:gd name="connsiteY626" fmla="*/ 393221 h 7505871"/>
              <a:gd name="connsiteX627" fmla="*/ 3665477 w 8074110"/>
              <a:gd name="connsiteY627" fmla="*/ 380834 h 7505871"/>
              <a:gd name="connsiteX628" fmla="*/ 3924032 w 8074110"/>
              <a:gd name="connsiteY628" fmla="*/ 10028 h 7505871"/>
              <a:gd name="connsiteX629" fmla="*/ 3841203 w 8074110"/>
              <a:gd name="connsiteY629" fmla="*/ 46414 h 7505871"/>
              <a:gd name="connsiteX630" fmla="*/ 3613610 w 8074110"/>
              <a:gd name="connsiteY630" fmla="*/ 359933 h 7505871"/>
              <a:gd name="connsiteX631" fmla="*/ 3573355 w 8074110"/>
              <a:gd name="connsiteY631" fmla="*/ 376190 h 7505871"/>
              <a:gd name="connsiteX632" fmla="*/ 2866581 w 8074110"/>
              <a:gd name="connsiteY632" fmla="*/ 318906 h 7505871"/>
              <a:gd name="connsiteX633" fmla="*/ 2819359 w 8074110"/>
              <a:gd name="connsiteY633" fmla="*/ 301874 h 7505871"/>
              <a:gd name="connsiteX634" fmla="*/ 2984246 w 8074110"/>
              <a:gd name="connsiteY634" fmla="*/ 10028 h 7505871"/>
              <a:gd name="connsiteX635" fmla="*/ 2922318 w 8074110"/>
              <a:gd name="connsiteY635" fmla="*/ 39446 h 7505871"/>
              <a:gd name="connsiteX636" fmla="*/ 2779879 w 8074110"/>
              <a:gd name="connsiteY636" fmla="*/ 285618 h 7505871"/>
              <a:gd name="connsiteX637" fmla="*/ 2736527 w 8074110"/>
              <a:gd name="connsiteY637" fmla="*/ 306519 h 7505871"/>
              <a:gd name="connsiteX638" fmla="*/ 2190770 w 8074110"/>
              <a:gd name="connsiteY638" fmla="*/ 240718 h 7505871"/>
              <a:gd name="connsiteX639" fmla="*/ 2157482 w 8074110"/>
              <a:gd name="connsiteY639" fmla="*/ 207430 h 7505871"/>
              <a:gd name="connsiteX640" fmla="*/ 2173739 w 8074110"/>
              <a:gd name="connsiteY640" fmla="*/ 124598 h 7505871"/>
              <a:gd name="connsiteX641" fmla="*/ 2247281 w 8074110"/>
              <a:gd name="connsiteY641" fmla="*/ 8481 h 7505871"/>
              <a:gd name="connsiteX642" fmla="*/ 2202382 w 8074110"/>
              <a:gd name="connsiteY642" fmla="*/ 13126 h 7505871"/>
              <a:gd name="connsiteX643" fmla="*/ 2109488 w 8074110"/>
              <a:gd name="connsiteY643" fmla="*/ 196594 h 7505871"/>
              <a:gd name="connsiteX644" fmla="*/ 2073878 w 8074110"/>
              <a:gd name="connsiteY644" fmla="*/ 223687 h 7505871"/>
              <a:gd name="connsiteX645" fmla="*/ 1782807 w 8074110"/>
              <a:gd name="connsiteY645" fmla="*/ 178015 h 7505871"/>
              <a:gd name="connsiteX646" fmla="*/ 1743327 w 8074110"/>
              <a:gd name="connsiteY646" fmla="*/ 94408 h 7505871"/>
              <a:gd name="connsiteX647" fmla="*/ 1789774 w 8074110"/>
              <a:gd name="connsiteY647" fmla="*/ 10803 h 7505871"/>
              <a:gd name="connsiteX648" fmla="*/ 1709266 w 8074110"/>
              <a:gd name="connsiteY648" fmla="*/ 48736 h 7505871"/>
              <a:gd name="connsiteX649" fmla="*/ 1667462 w 8074110"/>
              <a:gd name="connsiteY649" fmla="*/ 127696 h 7505871"/>
              <a:gd name="connsiteX650" fmla="*/ 1618692 w 8074110"/>
              <a:gd name="connsiteY650" fmla="*/ 152469 h 7505871"/>
              <a:gd name="connsiteX651" fmla="*/ 853860 w 8074110"/>
              <a:gd name="connsiteY651" fmla="*/ 29382 h 7505871"/>
              <a:gd name="connsiteX652" fmla="*/ 474537 w 8074110"/>
              <a:gd name="connsiteY652" fmla="*/ 9256 h 7505871"/>
              <a:gd name="connsiteX653" fmla="*/ 493891 w 8074110"/>
              <a:gd name="connsiteY653" fmla="*/ 12351 h 7505871"/>
              <a:gd name="connsiteX654" fmla="*/ 733870 w 8074110"/>
              <a:gd name="connsiteY654" fmla="*/ 40994 h 7505871"/>
              <a:gd name="connsiteX655" fmla="*/ 1561409 w 8074110"/>
              <a:gd name="connsiteY655" fmla="*/ 171820 h 7505871"/>
              <a:gd name="connsiteX656" fmla="*/ 1631854 w 8074110"/>
              <a:gd name="connsiteY656" fmla="*/ 187304 h 7505871"/>
              <a:gd name="connsiteX657" fmla="*/ 1772742 w 8074110"/>
              <a:gd name="connsiteY657" fmla="*/ 322001 h 7505871"/>
              <a:gd name="connsiteX658" fmla="*/ 1567601 w 8074110"/>
              <a:gd name="connsiteY658" fmla="*/ 346774 h 7505871"/>
              <a:gd name="connsiteX659" fmla="*/ 1264918 w 8074110"/>
              <a:gd name="connsiteY659" fmla="*/ 319678 h 7505871"/>
              <a:gd name="connsiteX660" fmla="*/ 966880 w 8074110"/>
              <a:gd name="connsiteY660" fmla="*/ 322776 h 7505871"/>
              <a:gd name="connsiteX661" fmla="*/ 839151 w 8074110"/>
              <a:gd name="connsiteY661" fmla="*/ 293357 h 7505871"/>
              <a:gd name="connsiteX662" fmla="*/ 116893 w 8074110"/>
              <a:gd name="connsiteY662" fmla="*/ 13126 h 7505871"/>
              <a:gd name="connsiteX663" fmla="*/ 0 w 8074110"/>
              <a:gd name="connsiteY663" fmla="*/ 6159 h 7505871"/>
              <a:gd name="connsiteX664" fmla="*/ 30191 w 8074110"/>
              <a:gd name="connsiteY664" fmla="*/ 27060 h 7505871"/>
              <a:gd name="connsiteX665" fmla="*/ 863149 w 8074110"/>
              <a:gd name="connsiteY665" fmla="*/ 349096 h 7505871"/>
              <a:gd name="connsiteX666" fmla="*/ 2691628 w 8074110"/>
              <a:gd name="connsiteY666" fmla="*/ 1437513 h 7505871"/>
              <a:gd name="connsiteX667" fmla="*/ 3149135 w 8074110"/>
              <a:gd name="connsiteY667" fmla="*/ 1826898 h 7505871"/>
              <a:gd name="connsiteX668" fmla="*/ 3180873 w 8074110"/>
              <a:gd name="connsiteY668" fmla="*/ 1850896 h 7505871"/>
              <a:gd name="connsiteX669" fmla="*/ 3685603 w 8074110"/>
              <a:gd name="connsiteY669" fmla="*/ 2128807 h 7505871"/>
              <a:gd name="connsiteX670" fmla="*/ 4074212 w 8074110"/>
              <a:gd name="connsiteY670" fmla="*/ 2380398 h 7505871"/>
              <a:gd name="connsiteX671" fmla="*/ 4482176 w 8074110"/>
              <a:gd name="connsiteY671" fmla="*/ 2882804 h 7505871"/>
              <a:gd name="connsiteX672" fmla="*/ 4615325 w 8074110"/>
              <a:gd name="connsiteY672" fmla="*/ 3032983 h 7505871"/>
              <a:gd name="connsiteX673" fmla="*/ 4938909 w 8074110"/>
              <a:gd name="connsiteY673" fmla="*/ 3311666 h 7505871"/>
              <a:gd name="connsiteX674" fmla="*/ 5464539 w 8074110"/>
              <a:gd name="connsiteY674" fmla="*/ 3821815 h 7505871"/>
              <a:gd name="connsiteX675" fmla="*/ 5862439 w 8074110"/>
              <a:gd name="connsiteY675" fmla="*/ 4371442 h 7505871"/>
              <a:gd name="connsiteX676" fmla="*/ 5925142 w 8074110"/>
              <a:gd name="connsiteY676" fmla="*/ 4423309 h 7505871"/>
              <a:gd name="connsiteX677" fmla="*/ 5960752 w 8074110"/>
              <a:gd name="connsiteY677" fmla="*/ 4439565 h 7505871"/>
              <a:gd name="connsiteX678" fmla="*/ 6221633 w 8074110"/>
              <a:gd name="connsiteY678" fmla="*/ 4609099 h 7505871"/>
              <a:gd name="connsiteX679" fmla="*/ 6602500 w 8074110"/>
              <a:gd name="connsiteY679" fmla="*/ 4887784 h 7505871"/>
              <a:gd name="connsiteX680" fmla="*/ 7161419 w 8074110"/>
              <a:gd name="connsiteY680" fmla="*/ 5593785 h 7505871"/>
              <a:gd name="connsiteX681" fmla="*/ 7807037 w 8074110"/>
              <a:gd name="connsiteY681" fmla="*/ 6708523 h 7505871"/>
              <a:gd name="connsiteX682" fmla="*/ 7824068 w 8074110"/>
              <a:gd name="connsiteY682" fmla="*/ 6754970 h 7505871"/>
              <a:gd name="connsiteX683" fmla="*/ 7999795 w 8074110"/>
              <a:gd name="connsiteY683" fmla="*/ 7317758 h 7505871"/>
              <a:gd name="connsiteX684" fmla="*/ 8071787 w 8074110"/>
              <a:gd name="connsiteY684" fmla="*/ 7505871 h 7505871"/>
              <a:gd name="connsiteX685" fmla="*/ 8071787 w 8074110"/>
              <a:gd name="connsiteY685" fmla="*/ 7399815 h 7505871"/>
              <a:gd name="connsiteX686" fmla="*/ 7950250 w 8074110"/>
              <a:gd name="connsiteY686" fmla="*/ 7039849 h 7505871"/>
              <a:gd name="connsiteX687" fmla="*/ 7865096 w 8074110"/>
              <a:gd name="connsiteY687" fmla="*/ 6744905 h 7505871"/>
              <a:gd name="connsiteX688" fmla="*/ 7863548 w 8074110"/>
              <a:gd name="connsiteY688" fmla="*/ 6706200 h 7505871"/>
              <a:gd name="connsiteX689" fmla="*/ 8043144 w 8074110"/>
              <a:gd name="connsiteY689" fmla="*/ 6277336 h 7505871"/>
              <a:gd name="connsiteX690" fmla="*/ 8072562 w 8074110"/>
              <a:gd name="connsiteY690" fmla="*/ 6272691 h 7505871"/>
              <a:gd name="connsiteX691" fmla="*/ 8072562 w 8074110"/>
              <a:gd name="connsiteY691" fmla="*/ 6153476 h 7505871"/>
              <a:gd name="connsiteX692" fmla="*/ 8052434 w 8074110"/>
              <a:gd name="connsiteY692" fmla="*/ 6144959 h 7505871"/>
              <a:gd name="connsiteX693" fmla="*/ 7593379 w 8074110"/>
              <a:gd name="connsiteY693" fmla="*/ 5359998 h 7505871"/>
              <a:gd name="connsiteX694" fmla="*/ 7591831 w 8074110"/>
              <a:gd name="connsiteY694" fmla="*/ 5353806 h 7505871"/>
              <a:gd name="connsiteX695" fmla="*/ 8052434 w 8074110"/>
              <a:gd name="connsiteY695" fmla="*/ 5624748 h 7505871"/>
              <a:gd name="connsiteX696" fmla="*/ 8072562 w 8074110"/>
              <a:gd name="connsiteY696" fmla="*/ 5650297 h 7505871"/>
              <a:gd name="connsiteX697" fmla="*/ 8072562 w 8074110"/>
              <a:gd name="connsiteY697" fmla="*/ 5564367 h 7505871"/>
              <a:gd name="connsiteX698" fmla="*/ 8059401 w 8074110"/>
              <a:gd name="connsiteY698" fmla="*/ 5555078 h 7505871"/>
              <a:gd name="connsiteX699" fmla="*/ 7759043 w 8074110"/>
              <a:gd name="connsiteY699" fmla="*/ 5365418 h 7505871"/>
              <a:gd name="connsiteX700" fmla="*/ 7623569 w 8074110"/>
              <a:gd name="connsiteY700" fmla="*/ 5314326 h 7505871"/>
              <a:gd name="connsiteX701" fmla="*/ 7605765 w 8074110"/>
              <a:gd name="connsiteY701" fmla="*/ 5269426 h 7505871"/>
              <a:gd name="connsiteX702" fmla="*/ 7917737 w 8074110"/>
              <a:gd name="connsiteY702" fmla="*/ 4875397 h 7505871"/>
              <a:gd name="connsiteX703" fmla="*/ 8072562 w 8074110"/>
              <a:gd name="connsiteY703" fmla="*/ 4774761 h 7505871"/>
              <a:gd name="connsiteX704" fmla="*/ 8072562 w 8074110"/>
              <a:gd name="connsiteY704" fmla="*/ 4715155 h 7505871"/>
              <a:gd name="connsiteX705" fmla="*/ 7588734 w 8074110"/>
              <a:gd name="connsiteY705" fmla="*/ 5193561 h 7505871"/>
              <a:gd name="connsiteX706" fmla="*/ 7574027 w 8074110"/>
              <a:gd name="connsiteY706" fmla="*/ 5226849 h 7505871"/>
              <a:gd name="connsiteX707" fmla="*/ 7567060 w 8074110"/>
              <a:gd name="connsiteY707" fmla="*/ 5232269 h 7505871"/>
              <a:gd name="connsiteX708" fmla="*/ 7550804 w 8074110"/>
              <a:gd name="connsiteY708" fmla="*/ 5128536 h 7505871"/>
              <a:gd name="connsiteX709" fmla="*/ 7476486 w 8074110"/>
              <a:gd name="connsiteY709" fmla="*/ 4561102 h 7505871"/>
              <a:gd name="connsiteX710" fmla="*/ 7512871 w 8074110"/>
              <a:gd name="connsiteY710" fmla="*/ 4526267 h 7505871"/>
              <a:gd name="connsiteX711" fmla="*/ 7744334 w 8074110"/>
              <a:gd name="connsiteY711" fmla="*/ 4535557 h 7505871"/>
              <a:gd name="connsiteX712" fmla="*/ 8072562 w 8074110"/>
              <a:gd name="connsiteY712" fmla="*/ 4622258 h 7505871"/>
              <a:gd name="connsiteX713" fmla="*/ 8072562 w 8074110"/>
              <a:gd name="connsiteY713" fmla="*/ 4568844 h 7505871"/>
              <a:gd name="connsiteX714" fmla="*/ 7770654 w 8074110"/>
              <a:gd name="connsiteY714" fmla="*/ 4499174 h 7505871"/>
              <a:gd name="connsiteX715" fmla="*/ 7519838 w 8074110"/>
              <a:gd name="connsiteY715" fmla="*/ 4483690 h 7505871"/>
              <a:gd name="connsiteX716" fmla="*/ 7461005 w 8074110"/>
              <a:gd name="connsiteY716" fmla="*/ 4427179 h 7505871"/>
              <a:gd name="connsiteX717" fmla="*/ 7389784 w 8074110"/>
              <a:gd name="connsiteY717" fmla="*/ 3848909 h 7505871"/>
              <a:gd name="connsiteX718" fmla="*/ 7420750 w 8074110"/>
              <a:gd name="connsiteY718" fmla="*/ 3808654 h 7505871"/>
              <a:gd name="connsiteX719" fmla="*/ 7762912 w 8074110"/>
              <a:gd name="connsiteY719" fmla="*/ 3749823 h 7505871"/>
              <a:gd name="connsiteX720" fmla="*/ 8072562 w 8074110"/>
              <a:gd name="connsiteY720" fmla="*/ 3759884 h 7505871"/>
              <a:gd name="connsiteX721" fmla="*/ 8072562 w 8074110"/>
              <a:gd name="connsiteY721" fmla="*/ 3713438 h 7505871"/>
              <a:gd name="connsiteX722" fmla="*/ 7848067 w 8074110"/>
              <a:gd name="connsiteY722" fmla="*/ 3704924 h 7505871"/>
              <a:gd name="connsiteX723" fmla="*/ 7498162 w 8074110"/>
              <a:gd name="connsiteY723" fmla="*/ 3756790 h 7505871"/>
              <a:gd name="connsiteX724" fmla="*/ 7406041 w 8074110"/>
              <a:gd name="connsiteY724" fmla="*/ 3768402 h 7505871"/>
              <a:gd name="connsiteX725" fmla="*/ 7376625 w 8074110"/>
              <a:gd name="connsiteY725" fmla="*/ 3743628 h 7505871"/>
              <a:gd name="connsiteX726" fmla="*/ 7317791 w 8074110"/>
              <a:gd name="connsiteY726" fmla="*/ 3277606 h 7505871"/>
              <a:gd name="connsiteX727" fmla="*/ 7329403 w 8074110"/>
              <a:gd name="connsiteY727" fmla="*/ 3245093 h 7505871"/>
              <a:gd name="connsiteX728" fmla="*/ 7556221 w 8074110"/>
              <a:gd name="connsiteY728" fmla="*/ 3145229 h 7505871"/>
              <a:gd name="connsiteX729" fmla="*/ 8072562 w 8074110"/>
              <a:gd name="connsiteY729" fmla="*/ 3045368 h 7505871"/>
              <a:gd name="connsiteX730" fmla="*/ 8072562 w 8074110"/>
              <a:gd name="connsiteY730" fmla="*/ 3005888 h 7505871"/>
              <a:gd name="connsiteX731" fmla="*/ 7445521 w 8074110"/>
              <a:gd name="connsiteY731" fmla="*/ 3144457 h 7505871"/>
              <a:gd name="connsiteX732" fmla="*/ 7328628 w 8074110"/>
              <a:gd name="connsiteY732" fmla="*/ 3199420 h 7505871"/>
              <a:gd name="connsiteX733" fmla="*/ 7304630 w 8074110"/>
              <a:gd name="connsiteY733" fmla="*/ 3186259 h 7505871"/>
              <a:gd name="connsiteX734" fmla="*/ 7258183 w 8074110"/>
              <a:gd name="connsiteY734" fmla="*/ 2868867 h 7505871"/>
              <a:gd name="connsiteX735" fmla="*/ 7267472 w 8074110"/>
              <a:gd name="connsiteY735" fmla="*/ 2846419 h 7505871"/>
              <a:gd name="connsiteX736" fmla="*/ 7736592 w 8074110"/>
              <a:gd name="connsiteY736" fmla="*/ 2501935 h 7505871"/>
              <a:gd name="connsiteX737" fmla="*/ 8072562 w 8074110"/>
              <a:gd name="connsiteY737" fmla="*/ 2323111 h 7505871"/>
              <a:gd name="connsiteX738" fmla="*/ 8072562 w 8074110"/>
              <a:gd name="connsiteY738" fmla="*/ 2263504 h 7505871"/>
              <a:gd name="connsiteX739" fmla="*/ 7247346 w 8074110"/>
              <a:gd name="connsiteY739" fmla="*/ 2789134 h 7505871"/>
              <a:gd name="connsiteX740" fmla="*/ 7204769 w 8074110"/>
              <a:gd name="connsiteY740" fmla="*/ 2536769 h 7505871"/>
              <a:gd name="connsiteX741" fmla="*/ 7194707 w 8074110"/>
              <a:gd name="connsiteY741" fmla="*/ 2481808 h 7505871"/>
              <a:gd name="connsiteX742" fmla="*/ 7218703 w 8074110"/>
              <a:gd name="connsiteY742" fmla="*/ 2341689 h 7505871"/>
              <a:gd name="connsiteX743" fmla="*/ 7498162 w 8074110"/>
              <a:gd name="connsiteY743" fmla="*/ 2079261 h 7505871"/>
              <a:gd name="connsiteX744" fmla="*/ 7934769 w 8074110"/>
              <a:gd name="connsiteY744" fmla="*/ 1906633 h 7505871"/>
              <a:gd name="connsiteX745" fmla="*/ 7950250 w 8074110"/>
              <a:gd name="connsiteY745" fmla="*/ 1901988 h 7505871"/>
              <a:gd name="connsiteX746" fmla="*/ 8072562 w 8074110"/>
              <a:gd name="connsiteY746" fmla="*/ 1913600 h 7505871"/>
              <a:gd name="connsiteX747" fmla="*/ 8072562 w 8074110"/>
              <a:gd name="connsiteY747" fmla="*/ 1860961 h 7505871"/>
              <a:gd name="connsiteX748" fmla="*/ 7922382 w 8074110"/>
              <a:gd name="connsiteY748" fmla="*/ 1541246 h 7505871"/>
              <a:gd name="connsiteX749" fmla="*/ 8023793 w 8074110"/>
              <a:gd name="connsiteY749" fmla="*/ 1045033 h 7505871"/>
              <a:gd name="connsiteX750" fmla="*/ 8072562 w 8074110"/>
              <a:gd name="connsiteY750" fmla="*/ 933558 h 7505871"/>
              <a:gd name="connsiteX751" fmla="*/ 8072562 w 8074110"/>
              <a:gd name="connsiteY751" fmla="*/ 834472 h 7505871"/>
              <a:gd name="connsiteX752" fmla="*/ 8057853 w 8074110"/>
              <a:gd name="connsiteY752" fmla="*/ 850729 h 7505871"/>
              <a:gd name="connsiteX753" fmla="*/ 7875935 w 8074110"/>
              <a:gd name="connsiteY753" fmla="*/ 1487832 h 7505871"/>
              <a:gd name="connsiteX754" fmla="*/ 7917737 w 8074110"/>
              <a:gd name="connsiteY754" fmla="*/ 1746388 h 7505871"/>
              <a:gd name="connsiteX755" fmla="*/ 7834133 w 8074110"/>
              <a:gd name="connsiteY755" fmla="*/ 1685234 h 7505871"/>
              <a:gd name="connsiteX756" fmla="*/ 7668469 w 8074110"/>
              <a:gd name="connsiteY756" fmla="*/ 1563695 h 7505871"/>
              <a:gd name="connsiteX757" fmla="*/ 7553899 w 8074110"/>
              <a:gd name="connsiteY757" fmla="*/ 1286560 h 7505871"/>
              <a:gd name="connsiteX758" fmla="*/ 7736592 w 8074110"/>
              <a:gd name="connsiteY758" fmla="*/ 785700 h 7505871"/>
              <a:gd name="connsiteX759" fmla="*/ 7778394 w 8074110"/>
              <a:gd name="connsiteY759" fmla="*/ 759382 h 7505871"/>
              <a:gd name="connsiteX760" fmla="*/ 8041597 w 8074110"/>
              <a:gd name="connsiteY760" fmla="*/ 728417 h 7505871"/>
              <a:gd name="connsiteX761" fmla="*/ 8074110 w 8074110"/>
              <a:gd name="connsiteY761" fmla="*/ 722222 h 7505871"/>
              <a:gd name="connsiteX762" fmla="*/ 8074110 w 8074110"/>
              <a:gd name="connsiteY762" fmla="*/ 688937 h 7505871"/>
              <a:gd name="connsiteX763" fmla="*/ 7787683 w 8074110"/>
              <a:gd name="connsiteY763" fmla="*/ 719127 h 7505871"/>
              <a:gd name="connsiteX764" fmla="*/ 7550029 w 8074110"/>
              <a:gd name="connsiteY764" fmla="*/ 603007 h 7505871"/>
              <a:gd name="connsiteX765" fmla="*/ 7534545 w 8074110"/>
              <a:gd name="connsiteY765" fmla="*/ 359158 h 7505871"/>
              <a:gd name="connsiteX766" fmla="*/ 7626666 w 8074110"/>
              <a:gd name="connsiteY766" fmla="*/ 251555 h 7505871"/>
              <a:gd name="connsiteX767" fmla="*/ 7819424 w 8074110"/>
              <a:gd name="connsiteY767" fmla="*/ 127696 h 7505871"/>
              <a:gd name="connsiteX768" fmla="*/ 7926252 w 8074110"/>
              <a:gd name="connsiteY768" fmla="*/ 76604 h 7505871"/>
              <a:gd name="connsiteX769" fmla="*/ 8074110 w 8074110"/>
              <a:gd name="connsiteY769" fmla="*/ 636295 h 7505871"/>
              <a:gd name="connsiteX770" fmla="*/ 8074110 w 8074110"/>
              <a:gd name="connsiteY770" fmla="*/ 589848 h 7505871"/>
              <a:gd name="connsiteX771" fmla="*/ 8012954 w 8074110"/>
              <a:gd name="connsiteY771" fmla="*/ 46414 h 7505871"/>
              <a:gd name="connsiteX772" fmla="*/ 8071012 w 8074110"/>
              <a:gd name="connsiteY772" fmla="*/ 11578 h 7505871"/>
              <a:gd name="connsiteX773" fmla="*/ 8071012 w 8074110"/>
              <a:gd name="connsiteY773" fmla="*/ 4611 h 7505871"/>
              <a:gd name="connsiteX774" fmla="*/ 7829488 w 8074110"/>
              <a:gd name="connsiteY774" fmla="*/ 4611 h 7505871"/>
              <a:gd name="connsiteX775" fmla="*/ 7829488 w 8074110"/>
              <a:gd name="connsiteY775" fmla="*/ 10028 h 7505871"/>
              <a:gd name="connsiteX776" fmla="*/ 7950250 w 8074110"/>
              <a:gd name="connsiteY776" fmla="*/ 17770 h 7505871"/>
              <a:gd name="connsiteX777" fmla="*/ 7735817 w 8074110"/>
              <a:gd name="connsiteY777" fmla="*/ 131568 h 7505871"/>
              <a:gd name="connsiteX778" fmla="*/ 7637503 w 8074110"/>
              <a:gd name="connsiteY778" fmla="*/ 166403 h 7505871"/>
              <a:gd name="connsiteX779" fmla="*/ 6933826 w 8074110"/>
              <a:gd name="connsiteY779" fmla="*/ 19318 h 7505871"/>
              <a:gd name="connsiteX780" fmla="*/ 6868026 w 8074110"/>
              <a:gd name="connsiteY780" fmla="*/ 8481 h 7505871"/>
              <a:gd name="connsiteX781" fmla="*/ 7534545 w 8074110"/>
              <a:gd name="connsiteY781" fmla="*/ 226009 h 7505871"/>
              <a:gd name="connsiteX782" fmla="*/ 7524483 w 8074110"/>
              <a:gd name="connsiteY782" fmla="*/ 237621 h 7505871"/>
              <a:gd name="connsiteX783" fmla="*/ 7244249 w 8074110"/>
              <a:gd name="connsiteY783" fmla="*/ 413347 h 7505871"/>
              <a:gd name="connsiteX784" fmla="*/ 7223348 w 8074110"/>
              <a:gd name="connsiteY784" fmla="*/ 421864 h 7505871"/>
              <a:gd name="connsiteX785" fmla="*/ 6830868 w 8074110"/>
              <a:gd name="connsiteY785" fmla="*/ 303422 h 7505871"/>
              <a:gd name="connsiteX786" fmla="*/ 6813837 w 8074110"/>
              <a:gd name="connsiteY786" fmla="*/ 261619 h 7505871"/>
              <a:gd name="connsiteX787" fmla="*/ 6854092 w 8074110"/>
              <a:gd name="connsiteY787" fmla="*/ 26285 h 7505871"/>
              <a:gd name="connsiteX788" fmla="*/ 6850222 w 8074110"/>
              <a:gd name="connsiteY788" fmla="*/ 3836 h 7505871"/>
              <a:gd name="connsiteX789" fmla="*/ 6830299 w 8074110"/>
              <a:gd name="connsiteY789" fmla="*/ 401 h 750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Lst>
            <a:rect l="l" t="t" r="r" b="b"/>
            <a:pathLst>
              <a:path w="8074110" h="7505871">
                <a:moveTo>
                  <a:pt x="7594153" y="5423476"/>
                </a:moveTo>
                <a:cubicBezTo>
                  <a:pt x="7601895" y="5419607"/>
                  <a:pt x="7604218" y="5426574"/>
                  <a:pt x="7606540" y="5429671"/>
                </a:cubicBezTo>
                <a:cubicBezTo>
                  <a:pt x="7761365" y="5665003"/>
                  <a:pt x="7907673" y="5905757"/>
                  <a:pt x="8023793" y="6162766"/>
                </a:cubicBezTo>
                <a:cubicBezTo>
                  <a:pt x="8033080" y="6183667"/>
                  <a:pt x="8033080" y="6199148"/>
                  <a:pt x="8020696" y="6220050"/>
                </a:cubicBezTo>
                <a:cubicBezTo>
                  <a:pt x="7946381" y="6340814"/>
                  <a:pt x="7892964" y="6471641"/>
                  <a:pt x="7848067" y="6606339"/>
                </a:cubicBezTo>
                <a:cubicBezTo>
                  <a:pt x="7845745" y="6613304"/>
                  <a:pt x="7842647" y="6620273"/>
                  <a:pt x="7836455" y="6635755"/>
                </a:cubicBezTo>
                <a:cubicBezTo>
                  <a:pt x="7732722" y="6230114"/>
                  <a:pt x="7656857" y="5828345"/>
                  <a:pt x="7594153" y="5423476"/>
                </a:cubicBezTo>
                <a:close/>
                <a:moveTo>
                  <a:pt x="6088773" y="4458436"/>
                </a:moveTo>
                <a:cubicBezTo>
                  <a:pt x="6096223" y="4459307"/>
                  <a:pt x="6103190" y="4461629"/>
                  <a:pt x="6110157" y="4463564"/>
                </a:cubicBezTo>
                <a:cubicBezTo>
                  <a:pt x="6572310" y="4575037"/>
                  <a:pt x="6972531" y="4801854"/>
                  <a:pt x="7326306" y="5115376"/>
                </a:cubicBezTo>
                <a:cubicBezTo>
                  <a:pt x="7389784" y="5171888"/>
                  <a:pt x="7450168" y="5232269"/>
                  <a:pt x="7511321" y="5291102"/>
                </a:cubicBezTo>
                <a:cubicBezTo>
                  <a:pt x="7523708" y="5302714"/>
                  <a:pt x="7532223" y="5315873"/>
                  <a:pt x="7534545" y="5333680"/>
                </a:cubicBezTo>
                <a:cubicBezTo>
                  <a:pt x="7597251" y="5744738"/>
                  <a:pt x="7671566" y="6152701"/>
                  <a:pt x="7771427" y="6556020"/>
                </a:cubicBezTo>
                <a:cubicBezTo>
                  <a:pt x="7771427" y="6556795"/>
                  <a:pt x="7771427" y="6558343"/>
                  <a:pt x="7769105" y="6566857"/>
                </a:cubicBezTo>
                <a:cubicBezTo>
                  <a:pt x="7740464" y="6514218"/>
                  <a:pt x="7713368" y="6466221"/>
                  <a:pt x="7687822" y="6417452"/>
                </a:cubicBezTo>
                <a:cubicBezTo>
                  <a:pt x="7519063" y="6105479"/>
                  <a:pt x="7345660" y="5796605"/>
                  <a:pt x="7144388" y="5504761"/>
                </a:cubicBezTo>
                <a:cubicBezTo>
                  <a:pt x="7016658" y="5320518"/>
                  <a:pt x="6877315" y="5144792"/>
                  <a:pt x="6734877" y="4971388"/>
                </a:cubicBezTo>
                <a:cubicBezTo>
                  <a:pt x="6583922" y="4787148"/>
                  <a:pt x="6394261" y="4651676"/>
                  <a:pt x="6188345" y="4537106"/>
                </a:cubicBezTo>
                <a:cubicBezTo>
                  <a:pt x="6147315" y="4513881"/>
                  <a:pt x="6107835" y="4488335"/>
                  <a:pt x="6064485" y="4462016"/>
                </a:cubicBezTo>
                <a:cubicBezTo>
                  <a:pt x="6073387" y="4458145"/>
                  <a:pt x="6081322" y="4457565"/>
                  <a:pt x="6088773" y="4458436"/>
                </a:cubicBezTo>
                <a:close/>
                <a:moveTo>
                  <a:pt x="5978412" y="4151216"/>
                </a:moveTo>
                <a:cubicBezTo>
                  <a:pt x="5984314" y="4151736"/>
                  <a:pt x="5992104" y="4153333"/>
                  <a:pt x="6002554" y="4155461"/>
                </a:cubicBezTo>
                <a:cubicBezTo>
                  <a:pt x="6228600" y="4203458"/>
                  <a:pt x="6443031" y="4281646"/>
                  <a:pt x="6645078" y="4393893"/>
                </a:cubicBezTo>
                <a:cubicBezTo>
                  <a:pt x="6993433" y="4586648"/>
                  <a:pt x="7277537" y="4849851"/>
                  <a:pt x="7498162" y="5181177"/>
                </a:cubicBezTo>
                <a:cubicBezTo>
                  <a:pt x="7508999" y="5196659"/>
                  <a:pt x="7519838" y="5210593"/>
                  <a:pt x="7516741" y="5236139"/>
                </a:cubicBezTo>
                <a:cubicBezTo>
                  <a:pt x="7431587" y="5153309"/>
                  <a:pt x="7346435" y="5077444"/>
                  <a:pt x="7258958" y="5005451"/>
                </a:cubicBezTo>
                <a:cubicBezTo>
                  <a:pt x="6919892" y="4727539"/>
                  <a:pt x="6540572" y="4530137"/>
                  <a:pt x="6113255" y="4427954"/>
                </a:cubicBezTo>
                <a:cubicBezTo>
                  <a:pt x="6077645" y="4419439"/>
                  <a:pt x="6042034" y="4411697"/>
                  <a:pt x="6006427" y="4407052"/>
                </a:cubicBezTo>
                <a:cubicBezTo>
                  <a:pt x="5980106" y="4403183"/>
                  <a:pt x="5961527" y="4384604"/>
                  <a:pt x="5938304" y="4374540"/>
                </a:cubicBezTo>
                <a:cubicBezTo>
                  <a:pt x="5926692" y="4369120"/>
                  <a:pt x="5932110" y="4359058"/>
                  <a:pt x="5933659" y="4351316"/>
                </a:cubicBezTo>
                <a:cubicBezTo>
                  <a:pt x="5940626" y="4297902"/>
                  <a:pt x="5948365" y="4244486"/>
                  <a:pt x="5955333" y="4190297"/>
                </a:cubicBezTo>
                <a:cubicBezTo>
                  <a:pt x="5959979" y="4157784"/>
                  <a:pt x="5960704" y="4149656"/>
                  <a:pt x="5978412" y="4151216"/>
                </a:cubicBezTo>
                <a:close/>
                <a:moveTo>
                  <a:pt x="6281960" y="4092313"/>
                </a:moveTo>
                <a:cubicBezTo>
                  <a:pt x="6395753" y="4097394"/>
                  <a:pt x="6508398" y="4118595"/>
                  <a:pt x="6620307" y="4150817"/>
                </a:cubicBezTo>
                <a:cubicBezTo>
                  <a:pt x="6851769" y="4217392"/>
                  <a:pt x="7066975" y="4322673"/>
                  <a:pt x="7275989" y="4439565"/>
                </a:cubicBezTo>
                <a:cubicBezTo>
                  <a:pt x="7316244" y="4462016"/>
                  <a:pt x="7357271" y="4483690"/>
                  <a:pt x="7401396" y="4499174"/>
                </a:cubicBezTo>
                <a:cubicBezTo>
                  <a:pt x="7415330" y="4503819"/>
                  <a:pt x="7423847" y="4510786"/>
                  <a:pt x="7425394" y="4526267"/>
                </a:cubicBezTo>
                <a:cubicBezTo>
                  <a:pt x="7450168" y="4721347"/>
                  <a:pt x="7475714" y="4915652"/>
                  <a:pt x="7500485" y="5110732"/>
                </a:cubicBezTo>
                <a:cubicBezTo>
                  <a:pt x="7500485" y="5111504"/>
                  <a:pt x="7499710" y="5113054"/>
                  <a:pt x="7498162" y="5118471"/>
                </a:cubicBezTo>
                <a:cubicBezTo>
                  <a:pt x="7124259" y="4602905"/>
                  <a:pt x="6635788" y="4259195"/>
                  <a:pt x="6014166" y="4112112"/>
                </a:cubicBezTo>
                <a:cubicBezTo>
                  <a:pt x="6065646" y="4101854"/>
                  <a:pt x="6116835" y="4095564"/>
                  <a:pt x="6167770" y="4092794"/>
                </a:cubicBezTo>
                <a:cubicBezTo>
                  <a:pt x="6205971" y="4090717"/>
                  <a:pt x="6244029" y="4090619"/>
                  <a:pt x="6281960" y="4092313"/>
                </a:cubicBezTo>
                <a:close/>
                <a:moveTo>
                  <a:pt x="6571355" y="3657145"/>
                </a:moveTo>
                <a:cubicBezTo>
                  <a:pt x="6627805" y="3658329"/>
                  <a:pt x="6684365" y="3661958"/>
                  <a:pt x="6741069" y="3668538"/>
                </a:cubicBezTo>
                <a:cubicBezTo>
                  <a:pt x="6905958" y="3687892"/>
                  <a:pt x="7067750" y="3721953"/>
                  <a:pt x="7224897" y="3776141"/>
                </a:cubicBezTo>
                <a:cubicBezTo>
                  <a:pt x="7254313" y="3786205"/>
                  <a:pt x="7284504" y="3793947"/>
                  <a:pt x="7314694" y="3799364"/>
                </a:cubicBezTo>
                <a:cubicBezTo>
                  <a:pt x="7332500" y="3803237"/>
                  <a:pt x="7338693" y="3810204"/>
                  <a:pt x="7341015" y="3827233"/>
                </a:cubicBezTo>
                <a:cubicBezTo>
                  <a:pt x="7365013" y="4029280"/>
                  <a:pt x="7389784" y="4230551"/>
                  <a:pt x="7413783" y="4431823"/>
                </a:cubicBezTo>
                <a:cubicBezTo>
                  <a:pt x="7414558" y="4437243"/>
                  <a:pt x="7413783" y="4442663"/>
                  <a:pt x="7413783" y="4452725"/>
                </a:cubicBezTo>
                <a:cubicBezTo>
                  <a:pt x="7337918" y="4420987"/>
                  <a:pt x="7270569" y="4380732"/>
                  <a:pt x="7201672" y="4344349"/>
                </a:cubicBezTo>
                <a:cubicBezTo>
                  <a:pt x="6997305" y="4235971"/>
                  <a:pt x="6786743" y="4143850"/>
                  <a:pt x="6559923" y="4091986"/>
                </a:cubicBezTo>
                <a:cubicBezTo>
                  <a:pt x="6372585" y="4049408"/>
                  <a:pt x="6184475" y="4040119"/>
                  <a:pt x="5995587" y="4082693"/>
                </a:cubicBezTo>
                <a:cubicBezTo>
                  <a:pt x="5976234" y="4087338"/>
                  <a:pt x="5972364" y="4082693"/>
                  <a:pt x="5975461" y="4064115"/>
                </a:cubicBezTo>
                <a:cubicBezTo>
                  <a:pt x="5994815" y="3948772"/>
                  <a:pt x="6017263" y="3834200"/>
                  <a:pt x="6041262" y="3719630"/>
                </a:cubicBezTo>
                <a:cubicBezTo>
                  <a:pt x="6044357" y="3704924"/>
                  <a:pt x="6051324" y="3701051"/>
                  <a:pt x="6065258" y="3698729"/>
                </a:cubicBezTo>
                <a:cubicBezTo>
                  <a:pt x="6233631" y="3672022"/>
                  <a:pt x="6402004" y="3653587"/>
                  <a:pt x="6571355" y="3657145"/>
                </a:cubicBezTo>
                <a:close/>
                <a:moveTo>
                  <a:pt x="6655142" y="3207936"/>
                </a:moveTo>
                <a:cubicBezTo>
                  <a:pt x="6833190" y="3209483"/>
                  <a:pt x="6967114" y="3234256"/>
                  <a:pt x="7102585" y="3248190"/>
                </a:cubicBezTo>
                <a:cubicBezTo>
                  <a:pt x="7149807" y="3252835"/>
                  <a:pt x="7197027" y="3260575"/>
                  <a:pt x="7244249" y="3256705"/>
                </a:cubicBezTo>
                <a:cubicBezTo>
                  <a:pt x="7263602" y="3255930"/>
                  <a:pt x="7268247" y="3262125"/>
                  <a:pt x="7270569" y="3279929"/>
                </a:cubicBezTo>
                <a:cubicBezTo>
                  <a:pt x="7289148" y="3428561"/>
                  <a:pt x="7308502" y="3577966"/>
                  <a:pt x="7327856" y="3726598"/>
                </a:cubicBezTo>
                <a:cubicBezTo>
                  <a:pt x="7332500" y="3761434"/>
                  <a:pt x="7330178" y="3763757"/>
                  <a:pt x="7295343" y="3752918"/>
                </a:cubicBezTo>
                <a:cubicBezTo>
                  <a:pt x="7186190" y="3720405"/>
                  <a:pt x="7077812" y="3685569"/>
                  <a:pt x="6966339" y="3663118"/>
                </a:cubicBezTo>
                <a:cubicBezTo>
                  <a:pt x="6735649" y="3615900"/>
                  <a:pt x="6503412" y="3613577"/>
                  <a:pt x="6271177" y="3639895"/>
                </a:cubicBezTo>
                <a:cubicBezTo>
                  <a:pt x="6208471" y="3646862"/>
                  <a:pt x="6146543" y="3655379"/>
                  <a:pt x="6083839" y="3663118"/>
                </a:cubicBezTo>
                <a:cubicBezTo>
                  <a:pt x="6059066" y="3666216"/>
                  <a:pt x="6053646" y="3658474"/>
                  <a:pt x="6060616" y="3634479"/>
                </a:cubicBezTo>
                <a:cubicBezTo>
                  <a:pt x="6081514" y="3554743"/>
                  <a:pt x="6100096" y="3473458"/>
                  <a:pt x="6118674" y="3392951"/>
                </a:cubicBezTo>
                <a:cubicBezTo>
                  <a:pt x="6122544" y="3375146"/>
                  <a:pt x="6132608" y="3364309"/>
                  <a:pt x="6147315" y="3355793"/>
                </a:cubicBezTo>
                <a:cubicBezTo>
                  <a:pt x="6316849" y="3255157"/>
                  <a:pt x="6500317" y="3207936"/>
                  <a:pt x="6655142" y="3207936"/>
                </a:cubicBezTo>
                <a:close/>
                <a:moveTo>
                  <a:pt x="4698157" y="3031435"/>
                </a:moveTo>
                <a:cubicBezTo>
                  <a:pt x="4780986" y="3051562"/>
                  <a:pt x="4860724" y="3075559"/>
                  <a:pt x="4938909" y="3104202"/>
                </a:cubicBezTo>
                <a:cubicBezTo>
                  <a:pt x="5265590" y="3222642"/>
                  <a:pt x="5561306" y="3396821"/>
                  <a:pt x="5834570" y="3610479"/>
                </a:cubicBezTo>
                <a:cubicBezTo>
                  <a:pt x="5877921" y="3644541"/>
                  <a:pt x="5920497" y="3680150"/>
                  <a:pt x="5976234" y="3694085"/>
                </a:cubicBezTo>
                <a:cubicBezTo>
                  <a:pt x="5995587" y="3698729"/>
                  <a:pt x="5988620" y="3711116"/>
                  <a:pt x="5986298" y="3722728"/>
                </a:cubicBezTo>
                <a:cubicBezTo>
                  <a:pt x="5956108" y="3865165"/>
                  <a:pt x="5929014" y="4009153"/>
                  <a:pt x="5906563" y="4154689"/>
                </a:cubicBezTo>
                <a:cubicBezTo>
                  <a:pt x="5899597" y="4198813"/>
                  <a:pt x="5893404" y="4242938"/>
                  <a:pt x="5887209" y="4287838"/>
                </a:cubicBezTo>
                <a:cubicBezTo>
                  <a:pt x="5882568" y="4286290"/>
                  <a:pt x="5879470" y="4286290"/>
                  <a:pt x="5879470" y="4284740"/>
                </a:cubicBezTo>
                <a:cubicBezTo>
                  <a:pt x="5776512" y="4078049"/>
                  <a:pt x="5621687" y="3910065"/>
                  <a:pt x="5460670" y="3749823"/>
                </a:cubicBezTo>
                <a:cubicBezTo>
                  <a:pt x="5215271" y="3505200"/>
                  <a:pt x="4969874" y="3259802"/>
                  <a:pt x="4701254" y="3039177"/>
                </a:cubicBezTo>
                <a:cubicBezTo>
                  <a:pt x="4699705" y="3038401"/>
                  <a:pt x="4699705" y="3035304"/>
                  <a:pt x="4698157" y="3031435"/>
                </a:cubicBezTo>
                <a:close/>
                <a:moveTo>
                  <a:pt x="6816934" y="2854934"/>
                </a:moveTo>
                <a:cubicBezTo>
                  <a:pt x="6892024" y="2852612"/>
                  <a:pt x="6967114" y="2861900"/>
                  <a:pt x="7041429" y="2870418"/>
                </a:cubicBezTo>
                <a:cubicBezTo>
                  <a:pt x="7090974" y="2875835"/>
                  <a:pt x="7140518" y="2878932"/>
                  <a:pt x="7190060" y="2871965"/>
                </a:cubicBezTo>
                <a:cubicBezTo>
                  <a:pt x="7210963" y="2869643"/>
                  <a:pt x="7214058" y="2877385"/>
                  <a:pt x="7216381" y="2894416"/>
                </a:cubicBezTo>
                <a:cubicBezTo>
                  <a:pt x="7229542" y="2991956"/>
                  <a:pt x="7242701" y="3088722"/>
                  <a:pt x="7258183" y="3186259"/>
                </a:cubicBezTo>
                <a:cubicBezTo>
                  <a:pt x="7262055" y="3209483"/>
                  <a:pt x="7254313" y="3214902"/>
                  <a:pt x="7234187" y="3216450"/>
                </a:cubicBezTo>
                <a:cubicBezTo>
                  <a:pt x="7190060" y="3220321"/>
                  <a:pt x="7145935" y="3215675"/>
                  <a:pt x="7102585" y="3209483"/>
                </a:cubicBezTo>
                <a:cubicBezTo>
                  <a:pt x="6897441" y="3183162"/>
                  <a:pt x="6692300" y="3161489"/>
                  <a:pt x="6485608" y="3192451"/>
                </a:cubicBezTo>
                <a:cubicBezTo>
                  <a:pt x="6367941" y="3209483"/>
                  <a:pt x="6255693" y="3245093"/>
                  <a:pt x="6141123" y="3305475"/>
                </a:cubicBezTo>
                <a:cubicBezTo>
                  <a:pt x="6172088" y="3196325"/>
                  <a:pt x="6203054" y="3096460"/>
                  <a:pt x="6227825" y="2995052"/>
                </a:cubicBezTo>
                <a:cubicBezTo>
                  <a:pt x="6237889" y="2954797"/>
                  <a:pt x="6258790" y="2938540"/>
                  <a:pt x="6296723" y="2929252"/>
                </a:cubicBezTo>
                <a:cubicBezTo>
                  <a:pt x="6467804" y="2886674"/>
                  <a:pt x="6640433" y="2860353"/>
                  <a:pt x="6816934" y="2854934"/>
                </a:cubicBezTo>
                <a:close/>
                <a:moveTo>
                  <a:pt x="4880850" y="2700109"/>
                </a:moveTo>
                <a:cubicBezTo>
                  <a:pt x="4884720" y="2703981"/>
                  <a:pt x="4888592" y="2706303"/>
                  <a:pt x="4890914" y="2709398"/>
                </a:cubicBezTo>
                <a:cubicBezTo>
                  <a:pt x="4942781" y="2769007"/>
                  <a:pt x="5013224" y="2799197"/>
                  <a:pt x="5084445" y="2825518"/>
                </a:cubicBezTo>
                <a:lnTo>
                  <a:pt x="5578335" y="3007437"/>
                </a:lnTo>
                <a:cubicBezTo>
                  <a:pt x="5708389" y="3057755"/>
                  <a:pt x="5832248" y="3121235"/>
                  <a:pt x="5937529" y="3215675"/>
                </a:cubicBezTo>
                <a:cubicBezTo>
                  <a:pt x="5982428" y="3255930"/>
                  <a:pt x="6021133" y="3300055"/>
                  <a:pt x="6055196" y="3349599"/>
                </a:cubicBezTo>
                <a:cubicBezTo>
                  <a:pt x="6064485" y="3362760"/>
                  <a:pt x="6068355" y="3375146"/>
                  <a:pt x="6063710" y="3392176"/>
                </a:cubicBezTo>
                <a:cubicBezTo>
                  <a:pt x="6043584" y="3471137"/>
                  <a:pt x="6025005" y="3550871"/>
                  <a:pt x="6007199" y="3630607"/>
                </a:cubicBezTo>
                <a:cubicBezTo>
                  <a:pt x="6002554" y="3652282"/>
                  <a:pt x="5994040" y="3653058"/>
                  <a:pt x="5975461" y="3645315"/>
                </a:cubicBezTo>
                <a:cubicBezTo>
                  <a:pt x="5942948" y="3629833"/>
                  <a:pt x="5914306" y="3609704"/>
                  <a:pt x="5886437" y="3588028"/>
                </a:cubicBezTo>
                <a:cubicBezTo>
                  <a:pt x="5543500" y="3310894"/>
                  <a:pt x="5158760" y="3115814"/>
                  <a:pt x="4736090" y="2993502"/>
                </a:cubicBezTo>
                <a:cubicBezTo>
                  <a:pt x="4703577" y="2984213"/>
                  <a:pt x="4671836" y="2971053"/>
                  <a:pt x="4642420" y="2953247"/>
                </a:cubicBezTo>
                <a:cubicBezTo>
                  <a:pt x="4629259" y="2944734"/>
                  <a:pt x="4628487" y="2938540"/>
                  <a:pt x="4640098" y="2928476"/>
                </a:cubicBezTo>
                <a:cubicBezTo>
                  <a:pt x="4719833" y="2859579"/>
                  <a:pt x="4793373" y="2785264"/>
                  <a:pt x="4867691" y="2710948"/>
                </a:cubicBezTo>
                <a:cubicBezTo>
                  <a:pt x="4871560" y="2707076"/>
                  <a:pt x="4875431" y="2703981"/>
                  <a:pt x="4880850" y="2700109"/>
                </a:cubicBezTo>
                <a:close/>
                <a:moveTo>
                  <a:pt x="6891249" y="2395106"/>
                </a:moveTo>
                <a:cubicBezTo>
                  <a:pt x="6964791" y="2395879"/>
                  <a:pt x="7038333" y="2403620"/>
                  <a:pt x="7111875" y="2418329"/>
                </a:cubicBezTo>
                <a:cubicBezTo>
                  <a:pt x="7131229" y="2422199"/>
                  <a:pt x="7141290" y="2429941"/>
                  <a:pt x="7144388" y="2451615"/>
                </a:cubicBezTo>
                <a:cubicBezTo>
                  <a:pt x="7161419" y="2562315"/>
                  <a:pt x="7179223" y="2672240"/>
                  <a:pt x="7199349" y="2781393"/>
                </a:cubicBezTo>
                <a:cubicBezTo>
                  <a:pt x="7203221" y="2803067"/>
                  <a:pt x="7197027" y="2810809"/>
                  <a:pt x="7176901" y="2815455"/>
                </a:cubicBezTo>
                <a:cubicBezTo>
                  <a:pt x="7120389" y="2828615"/>
                  <a:pt x="7064653" y="2817003"/>
                  <a:pt x="7008916" y="2813131"/>
                </a:cubicBezTo>
                <a:cubicBezTo>
                  <a:pt x="6764292" y="2793006"/>
                  <a:pt x="6524315" y="2817003"/>
                  <a:pt x="6286658" y="2878158"/>
                </a:cubicBezTo>
                <a:cubicBezTo>
                  <a:pt x="6281239" y="2879707"/>
                  <a:pt x="6275822" y="2880479"/>
                  <a:pt x="6263435" y="2882804"/>
                </a:cubicBezTo>
                <a:cubicBezTo>
                  <a:pt x="6284336" y="2815455"/>
                  <a:pt x="6303690" y="2753525"/>
                  <a:pt x="6323041" y="2692369"/>
                </a:cubicBezTo>
                <a:cubicBezTo>
                  <a:pt x="6340073" y="2637405"/>
                  <a:pt x="6358651" y="2583216"/>
                  <a:pt x="6375683" y="2528254"/>
                </a:cubicBezTo>
                <a:cubicBezTo>
                  <a:pt x="6380327" y="2513545"/>
                  <a:pt x="6388842" y="2507354"/>
                  <a:pt x="6403551" y="2500387"/>
                </a:cubicBezTo>
                <a:cubicBezTo>
                  <a:pt x="6490253" y="2464001"/>
                  <a:pt x="6576955" y="2429941"/>
                  <a:pt x="6670624" y="2413684"/>
                </a:cubicBezTo>
                <a:cubicBezTo>
                  <a:pt x="6744165" y="2400524"/>
                  <a:pt x="6817707" y="2394332"/>
                  <a:pt x="6891249" y="2395106"/>
                </a:cubicBezTo>
                <a:close/>
                <a:moveTo>
                  <a:pt x="5274104" y="2342464"/>
                </a:moveTo>
                <a:cubicBezTo>
                  <a:pt x="5483118" y="2378075"/>
                  <a:pt x="5668909" y="2466324"/>
                  <a:pt x="5837668" y="2592506"/>
                </a:cubicBezTo>
                <a:cubicBezTo>
                  <a:pt x="5961527" y="2685402"/>
                  <a:pt x="6064485" y="2798422"/>
                  <a:pt x="6153510" y="2924606"/>
                </a:cubicBezTo>
                <a:cubicBezTo>
                  <a:pt x="6175958" y="2956344"/>
                  <a:pt x="6178281" y="2981116"/>
                  <a:pt x="6167444" y="3015953"/>
                </a:cubicBezTo>
                <a:cubicBezTo>
                  <a:pt x="6139576" y="3107301"/>
                  <a:pt x="6114802" y="3200193"/>
                  <a:pt x="6088484" y="3293088"/>
                </a:cubicBezTo>
                <a:cubicBezTo>
                  <a:pt x="6086161" y="3300055"/>
                  <a:pt x="6086161" y="3308571"/>
                  <a:pt x="6077645" y="3314764"/>
                </a:cubicBezTo>
                <a:cubicBezTo>
                  <a:pt x="5911208" y="3097235"/>
                  <a:pt x="5668909" y="3004341"/>
                  <a:pt x="5424285" y="2914543"/>
                </a:cubicBezTo>
                <a:cubicBezTo>
                  <a:pt x="5304295" y="2870418"/>
                  <a:pt x="5180435" y="2837130"/>
                  <a:pt x="5061996" y="2788360"/>
                </a:cubicBezTo>
                <a:cubicBezTo>
                  <a:pt x="5008579" y="2765909"/>
                  <a:pt x="4959035" y="2737268"/>
                  <a:pt x="4921105" y="2692369"/>
                </a:cubicBezTo>
                <a:cubicBezTo>
                  <a:pt x="4909493" y="2676885"/>
                  <a:pt x="4910266" y="2667596"/>
                  <a:pt x="4924200" y="2653662"/>
                </a:cubicBezTo>
                <a:cubicBezTo>
                  <a:pt x="5028708" y="2549932"/>
                  <a:pt x="5135536" y="2450068"/>
                  <a:pt x="5245462" y="2352529"/>
                </a:cubicBezTo>
                <a:cubicBezTo>
                  <a:pt x="5253978" y="2345562"/>
                  <a:pt x="5260171" y="2340142"/>
                  <a:pt x="5274104" y="2342464"/>
                </a:cubicBezTo>
                <a:close/>
                <a:moveTo>
                  <a:pt x="5593818" y="2058360"/>
                </a:moveTo>
                <a:cubicBezTo>
                  <a:pt x="5712258" y="2086228"/>
                  <a:pt x="5829151" y="2117194"/>
                  <a:pt x="5936754" y="2176028"/>
                </a:cubicBezTo>
                <a:cubicBezTo>
                  <a:pt x="6065258" y="2245698"/>
                  <a:pt x="6182925" y="2328531"/>
                  <a:pt x="6275822" y="2442326"/>
                </a:cubicBezTo>
                <a:cubicBezTo>
                  <a:pt x="6280466" y="2448520"/>
                  <a:pt x="6285111" y="2455487"/>
                  <a:pt x="6291303" y="2459357"/>
                </a:cubicBezTo>
                <a:cubicBezTo>
                  <a:pt x="6333105" y="2483356"/>
                  <a:pt x="6326138" y="2515868"/>
                  <a:pt x="6312979" y="2553802"/>
                </a:cubicBezTo>
                <a:cubicBezTo>
                  <a:pt x="6276594" y="2661404"/>
                  <a:pt x="6243309" y="2769781"/>
                  <a:pt x="6208471" y="2878158"/>
                </a:cubicBezTo>
                <a:cubicBezTo>
                  <a:pt x="6206149" y="2885900"/>
                  <a:pt x="6206149" y="2898286"/>
                  <a:pt x="6196859" y="2900609"/>
                </a:cubicBezTo>
                <a:cubicBezTo>
                  <a:pt x="6184475" y="2903706"/>
                  <a:pt x="6181378" y="2890544"/>
                  <a:pt x="6175958" y="2882804"/>
                </a:cubicBezTo>
                <a:cubicBezTo>
                  <a:pt x="5965397" y="2584766"/>
                  <a:pt x="5682843" y="2392009"/>
                  <a:pt x="5328293" y="2304532"/>
                </a:cubicBezTo>
                <a:cubicBezTo>
                  <a:pt x="5322874" y="2302984"/>
                  <a:pt x="5318229" y="2301437"/>
                  <a:pt x="5308167" y="2297565"/>
                </a:cubicBezTo>
                <a:cubicBezTo>
                  <a:pt x="5328293" y="2279761"/>
                  <a:pt x="5345325" y="2264277"/>
                  <a:pt x="5362356" y="2249570"/>
                </a:cubicBezTo>
                <a:lnTo>
                  <a:pt x="5562854" y="2070747"/>
                </a:lnTo>
                <a:cubicBezTo>
                  <a:pt x="5571367" y="2063005"/>
                  <a:pt x="5578335" y="2054490"/>
                  <a:pt x="5593818" y="2058360"/>
                </a:cubicBezTo>
                <a:close/>
                <a:moveTo>
                  <a:pt x="6848092" y="1941952"/>
                </a:moveTo>
                <a:cubicBezTo>
                  <a:pt x="6888927" y="1941274"/>
                  <a:pt x="6929568" y="1948435"/>
                  <a:pt x="6970209" y="1967014"/>
                </a:cubicBezTo>
                <a:cubicBezTo>
                  <a:pt x="6981821" y="1972433"/>
                  <a:pt x="6995755" y="1977853"/>
                  <a:pt x="7008142" y="1976303"/>
                </a:cubicBezTo>
                <a:cubicBezTo>
                  <a:pt x="7048396" y="1971658"/>
                  <a:pt x="7056138" y="1995657"/>
                  <a:pt x="7062331" y="2028170"/>
                </a:cubicBezTo>
                <a:cubicBezTo>
                  <a:pt x="7082457" y="2136549"/>
                  <a:pt x="7103358" y="2244925"/>
                  <a:pt x="7126581" y="2353301"/>
                </a:cubicBezTo>
                <a:cubicBezTo>
                  <a:pt x="7132001" y="2380398"/>
                  <a:pt x="7120389" y="2387365"/>
                  <a:pt x="7098713" y="2388911"/>
                </a:cubicBezTo>
                <a:cubicBezTo>
                  <a:pt x="7070845" y="2390461"/>
                  <a:pt x="7043752" y="2385042"/>
                  <a:pt x="7016658" y="2380398"/>
                </a:cubicBezTo>
                <a:cubicBezTo>
                  <a:pt x="6821579" y="2344786"/>
                  <a:pt x="6631918" y="2364140"/>
                  <a:pt x="6449225" y="2441553"/>
                </a:cubicBezTo>
                <a:cubicBezTo>
                  <a:pt x="6434516" y="2447745"/>
                  <a:pt x="6419807" y="2453165"/>
                  <a:pt x="6398131" y="2460907"/>
                </a:cubicBezTo>
                <a:cubicBezTo>
                  <a:pt x="6423677" y="2381944"/>
                  <a:pt x="6446903" y="2309952"/>
                  <a:pt x="6469352" y="2237183"/>
                </a:cubicBezTo>
                <a:cubicBezTo>
                  <a:pt x="6491800" y="2165191"/>
                  <a:pt x="6514251" y="2093970"/>
                  <a:pt x="6535152" y="2021977"/>
                </a:cubicBezTo>
                <a:cubicBezTo>
                  <a:pt x="6540572" y="2004946"/>
                  <a:pt x="6547539" y="1997204"/>
                  <a:pt x="6566890" y="1997204"/>
                </a:cubicBezTo>
                <a:cubicBezTo>
                  <a:pt x="6621854" y="1996432"/>
                  <a:pt x="6673721" y="1979400"/>
                  <a:pt x="6724812" y="1963919"/>
                </a:cubicBezTo>
                <a:cubicBezTo>
                  <a:pt x="6766229" y="1951145"/>
                  <a:pt x="6807257" y="1942629"/>
                  <a:pt x="6848092" y="1941952"/>
                </a:cubicBezTo>
                <a:close/>
                <a:moveTo>
                  <a:pt x="3444076" y="1764967"/>
                </a:moveTo>
                <a:cubicBezTo>
                  <a:pt x="3453366" y="1761872"/>
                  <a:pt x="3458785" y="1765742"/>
                  <a:pt x="3464205" y="1771934"/>
                </a:cubicBezTo>
                <a:cubicBezTo>
                  <a:pt x="3510652" y="1826123"/>
                  <a:pt x="3573355" y="1857863"/>
                  <a:pt x="3633736" y="1891923"/>
                </a:cubicBezTo>
                <a:cubicBezTo>
                  <a:pt x="3804043" y="1988690"/>
                  <a:pt x="3968157" y="2093970"/>
                  <a:pt x="4110598" y="2229442"/>
                </a:cubicBezTo>
                <a:cubicBezTo>
                  <a:pt x="4265422" y="2376524"/>
                  <a:pt x="4386960" y="2546834"/>
                  <a:pt x="4464372" y="2746558"/>
                </a:cubicBezTo>
                <a:cubicBezTo>
                  <a:pt x="4467467" y="2754297"/>
                  <a:pt x="4473662" y="2762039"/>
                  <a:pt x="4467467" y="2776748"/>
                </a:cubicBezTo>
                <a:cubicBezTo>
                  <a:pt x="4405538" y="2673015"/>
                  <a:pt x="4331996" y="2583991"/>
                  <a:pt x="4256133" y="2496514"/>
                </a:cubicBezTo>
                <a:cubicBezTo>
                  <a:pt x="4133821" y="2356398"/>
                  <a:pt x="3987511" y="2248795"/>
                  <a:pt x="3825719" y="2159771"/>
                </a:cubicBezTo>
                <a:lnTo>
                  <a:pt x="3299316" y="1867153"/>
                </a:lnTo>
                <a:cubicBezTo>
                  <a:pt x="3279189" y="1856316"/>
                  <a:pt x="3259836" y="1843929"/>
                  <a:pt x="3231967" y="1828445"/>
                </a:cubicBezTo>
                <a:lnTo>
                  <a:pt x="3444076" y="1764967"/>
                </a:lnTo>
                <a:close/>
                <a:moveTo>
                  <a:pt x="5993096" y="1731426"/>
                </a:moveTo>
                <a:cubicBezTo>
                  <a:pt x="6008554" y="1732212"/>
                  <a:pt x="6024424" y="1734389"/>
                  <a:pt x="6040487" y="1737099"/>
                </a:cubicBezTo>
                <a:cubicBezTo>
                  <a:pt x="6120222" y="1751808"/>
                  <a:pt x="6189120" y="1790515"/>
                  <a:pt x="6255693" y="1834640"/>
                </a:cubicBezTo>
                <a:cubicBezTo>
                  <a:pt x="6328461" y="1882634"/>
                  <a:pt x="6396584" y="1936823"/>
                  <a:pt x="6474771" y="1977078"/>
                </a:cubicBezTo>
                <a:cubicBezTo>
                  <a:pt x="6489478" y="1984820"/>
                  <a:pt x="6489478" y="1994109"/>
                  <a:pt x="6485608" y="2006494"/>
                </a:cubicBezTo>
                <a:cubicBezTo>
                  <a:pt x="6439936" y="2151258"/>
                  <a:pt x="6394261" y="2296792"/>
                  <a:pt x="6348587" y="2442326"/>
                </a:cubicBezTo>
                <a:cubicBezTo>
                  <a:pt x="6342395" y="2461679"/>
                  <a:pt x="6334653" y="2464001"/>
                  <a:pt x="6320719" y="2451615"/>
                </a:cubicBezTo>
                <a:cubicBezTo>
                  <a:pt x="6305237" y="2437681"/>
                  <a:pt x="6288981" y="2423747"/>
                  <a:pt x="6275047" y="2408265"/>
                </a:cubicBezTo>
                <a:cubicBezTo>
                  <a:pt x="6115577" y="2227119"/>
                  <a:pt x="5914306" y="2114872"/>
                  <a:pt x="5682843" y="2052943"/>
                </a:cubicBezTo>
                <a:cubicBezTo>
                  <a:pt x="5659619" y="2046748"/>
                  <a:pt x="5636393" y="2039781"/>
                  <a:pt x="5606978" y="2031267"/>
                </a:cubicBezTo>
                <a:lnTo>
                  <a:pt x="5853924" y="1801352"/>
                </a:lnTo>
                <a:cubicBezTo>
                  <a:pt x="5859342" y="1795932"/>
                  <a:pt x="5866308" y="1791288"/>
                  <a:pt x="5870956" y="1785095"/>
                </a:cubicBezTo>
                <a:cubicBezTo>
                  <a:pt x="5904049" y="1739228"/>
                  <a:pt x="5946722" y="1729068"/>
                  <a:pt x="5993096" y="1731426"/>
                </a:cubicBezTo>
                <a:close/>
                <a:moveTo>
                  <a:pt x="4048763" y="1618078"/>
                </a:moveTo>
                <a:cubicBezTo>
                  <a:pt x="4054473" y="1617691"/>
                  <a:pt x="4060278" y="1618271"/>
                  <a:pt x="4066471" y="1620981"/>
                </a:cubicBezTo>
                <a:cubicBezTo>
                  <a:pt x="4208911" y="1688329"/>
                  <a:pt x="4352124" y="1755677"/>
                  <a:pt x="4475209" y="1856316"/>
                </a:cubicBezTo>
                <a:cubicBezTo>
                  <a:pt x="4585909" y="1946887"/>
                  <a:pt x="4658677" y="2063005"/>
                  <a:pt x="4708994" y="2195382"/>
                </a:cubicBezTo>
                <a:cubicBezTo>
                  <a:pt x="4752346" y="2309176"/>
                  <a:pt x="4782536" y="2426844"/>
                  <a:pt x="4811952" y="2544511"/>
                </a:cubicBezTo>
                <a:cubicBezTo>
                  <a:pt x="4822017" y="2583216"/>
                  <a:pt x="4834403" y="2621149"/>
                  <a:pt x="4853755" y="2655985"/>
                </a:cubicBezTo>
                <a:cubicBezTo>
                  <a:pt x="4861496" y="2669918"/>
                  <a:pt x="4860724" y="2678436"/>
                  <a:pt x="4849112" y="2690047"/>
                </a:cubicBezTo>
                <a:cubicBezTo>
                  <a:pt x="4774794" y="2763588"/>
                  <a:pt x="4700479" y="2837906"/>
                  <a:pt x="4622292" y="2908351"/>
                </a:cubicBezTo>
                <a:cubicBezTo>
                  <a:pt x="4609907" y="2923057"/>
                  <a:pt x="4600616" y="2921509"/>
                  <a:pt x="4589004" y="2905253"/>
                </a:cubicBezTo>
                <a:cubicBezTo>
                  <a:pt x="4574298" y="2884351"/>
                  <a:pt x="4561136" y="2862676"/>
                  <a:pt x="4553396" y="2837906"/>
                </a:cubicBezTo>
                <a:cubicBezTo>
                  <a:pt x="4427987" y="2441553"/>
                  <a:pt x="4163237" y="2161319"/>
                  <a:pt x="3817979" y="1945340"/>
                </a:cubicBezTo>
                <a:cubicBezTo>
                  <a:pt x="3750629" y="1903535"/>
                  <a:pt x="3679411" y="1867153"/>
                  <a:pt x="3610513" y="1827673"/>
                </a:cubicBezTo>
                <a:cubicBezTo>
                  <a:pt x="3574130" y="1806771"/>
                  <a:pt x="3539295" y="1783548"/>
                  <a:pt x="3505232" y="1746388"/>
                </a:cubicBezTo>
                <a:lnTo>
                  <a:pt x="3811785" y="1669751"/>
                </a:lnTo>
                <a:cubicBezTo>
                  <a:pt x="3884553" y="1651947"/>
                  <a:pt x="3958095" y="1637238"/>
                  <a:pt x="4031635" y="1620981"/>
                </a:cubicBezTo>
                <a:cubicBezTo>
                  <a:pt x="4037441" y="1619820"/>
                  <a:pt x="4043054" y="1618465"/>
                  <a:pt x="4048763" y="1618078"/>
                </a:cubicBezTo>
                <a:close/>
                <a:moveTo>
                  <a:pt x="7616120" y="1583049"/>
                </a:moveTo>
                <a:cubicBezTo>
                  <a:pt x="7629183" y="1584597"/>
                  <a:pt x="7641763" y="1590789"/>
                  <a:pt x="7656084" y="1601627"/>
                </a:cubicBezTo>
                <a:cubicBezTo>
                  <a:pt x="7754398" y="1676717"/>
                  <a:pt x="7855034" y="1748710"/>
                  <a:pt x="7954120" y="1822253"/>
                </a:cubicBezTo>
                <a:cubicBezTo>
                  <a:pt x="7962637" y="1828445"/>
                  <a:pt x="7971151" y="1836187"/>
                  <a:pt x="7982763" y="1845476"/>
                </a:cubicBezTo>
                <a:lnTo>
                  <a:pt x="7759043" y="1915147"/>
                </a:lnTo>
                <a:cubicBezTo>
                  <a:pt x="7624344" y="1958499"/>
                  <a:pt x="7493517" y="2011913"/>
                  <a:pt x="7378173" y="2096293"/>
                </a:cubicBezTo>
                <a:cubicBezTo>
                  <a:pt x="7297665" y="2155901"/>
                  <a:pt x="7223348" y="2220927"/>
                  <a:pt x="7177676" y="2313049"/>
                </a:cubicBezTo>
                <a:cubicBezTo>
                  <a:pt x="7176126" y="2316919"/>
                  <a:pt x="7174578" y="2321563"/>
                  <a:pt x="7166064" y="2320016"/>
                </a:cubicBezTo>
                <a:cubicBezTo>
                  <a:pt x="7146710" y="2226347"/>
                  <a:pt x="7130454" y="2131128"/>
                  <a:pt x="7107230" y="2037459"/>
                </a:cubicBezTo>
                <a:cubicBezTo>
                  <a:pt x="7094843" y="1986367"/>
                  <a:pt x="7101036" y="1953080"/>
                  <a:pt x="7138193" y="1909730"/>
                </a:cubicBezTo>
                <a:cubicBezTo>
                  <a:pt x="7259733" y="1770386"/>
                  <a:pt x="7406816" y="1669751"/>
                  <a:pt x="7573252" y="1592338"/>
                </a:cubicBezTo>
                <a:cubicBezTo>
                  <a:pt x="7589509" y="1584597"/>
                  <a:pt x="7603056" y="1581501"/>
                  <a:pt x="7616120" y="1583049"/>
                </a:cubicBezTo>
                <a:close/>
                <a:moveTo>
                  <a:pt x="4512366" y="1528087"/>
                </a:moveTo>
                <a:cubicBezTo>
                  <a:pt x="4554169" y="1519570"/>
                  <a:pt x="4580489" y="1528860"/>
                  <a:pt x="4611455" y="1557503"/>
                </a:cubicBezTo>
                <a:cubicBezTo>
                  <a:pt x="4739959" y="1679040"/>
                  <a:pt x="4875431" y="1795160"/>
                  <a:pt x="4985356" y="1936048"/>
                </a:cubicBezTo>
                <a:cubicBezTo>
                  <a:pt x="5078252" y="2054490"/>
                  <a:pt x="5160310" y="2179897"/>
                  <a:pt x="5233077" y="2311499"/>
                </a:cubicBezTo>
                <a:cubicBezTo>
                  <a:pt x="5240044" y="2324661"/>
                  <a:pt x="5234624" y="2329305"/>
                  <a:pt x="5226883" y="2335498"/>
                </a:cubicBezTo>
                <a:cubicBezTo>
                  <a:pt x="5118507" y="2431489"/>
                  <a:pt x="5011676" y="2529027"/>
                  <a:pt x="4910266" y="2631986"/>
                </a:cubicBezTo>
                <a:cubicBezTo>
                  <a:pt x="4895559" y="2647469"/>
                  <a:pt x="4890914" y="2638181"/>
                  <a:pt x="4886269" y="2625018"/>
                </a:cubicBezTo>
                <a:cubicBezTo>
                  <a:pt x="4876206" y="2590958"/>
                  <a:pt x="4865368" y="2557670"/>
                  <a:pt x="4856077" y="2523611"/>
                </a:cubicBezTo>
                <a:cubicBezTo>
                  <a:pt x="4830531" y="2430714"/>
                  <a:pt x="4803437" y="2339368"/>
                  <a:pt x="4774022" y="2248021"/>
                </a:cubicBezTo>
                <a:cubicBezTo>
                  <a:pt x="4695059" y="2001849"/>
                  <a:pt x="4531720" y="1829220"/>
                  <a:pt x="4307225" y="1709230"/>
                </a:cubicBezTo>
                <a:lnTo>
                  <a:pt x="4116790" y="1610144"/>
                </a:lnTo>
                <a:lnTo>
                  <a:pt x="4116790" y="1603177"/>
                </a:lnTo>
                <a:cubicBezTo>
                  <a:pt x="4248391" y="1578404"/>
                  <a:pt x="4380765" y="1555955"/>
                  <a:pt x="4512366" y="1528087"/>
                </a:cubicBezTo>
                <a:close/>
                <a:moveTo>
                  <a:pt x="6820029" y="1512603"/>
                </a:moveTo>
                <a:cubicBezTo>
                  <a:pt x="6847125" y="1510281"/>
                  <a:pt x="6873445" y="1513378"/>
                  <a:pt x="6897441" y="1524215"/>
                </a:cubicBezTo>
                <a:cubicBezTo>
                  <a:pt x="6929954" y="1538149"/>
                  <a:pt x="6953180" y="1559050"/>
                  <a:pt x="6961695" y="1596983"/>
                </a:cubicBezTo>
                <a:cubicBezTo>
                  <a:pt x="6982596" y="1692974"/>
                  <a:pt x="7006594" y="1787418"/>
                  <a:pt x="7029043" y="1883409"/>
                </a:cubicBezTo>
                <a:cubicBezTo>
                  <a:pt x="7039882" y="1925986"/>
                  <a:pt x="7036010" y="1929856"/>
                  <a:pt x="6992660" y="1932953"/>
                </a:cubicBezTo>
                <a:cubicBezTo>
                  <a:pt x="6987240" y="1933726"/>
                  <a:pt x="6981821" y="1932953"/>
                  <a:pt x="6976404" y="1932953"/>
                </a:cubicBezTo>
                <a:cubicBezTo>
                  <a:pt x="6940018" y="1932178"/>
                  <a:pt x="6904408" y="1922889"/>
                  <a:pt x="6868801" y="1914374"/>
                </a:cubicBezTo>
                <a:cubicBezTo>
                  <a:pt x="6813062" y="1901213"/>
                  <a:pt x="6759648" y="1909730"/>
                  <a:pt x="6705459" y="1923664"/>
                </a:cubicBezTo>
                <a:lnTo>
                  <a:pt x="6577730" y="1956952"/>
                </a:lnTo>
                <a:cubicBezTo>
                  <a:pt x="6559151" y="1962369"/>
                  <a:pt x="6553731" y="1956177"/>
                  <a:pt x="6559151" y="1937598"/>
                </a:cubicBezTo>
                <a:cubicBezTo>
                  <a:pt x="6594761" y="1816061"/>
                  <a:pt x="6626499" y="1693749"/>
                  <a:pt x="6655914" y="1569890"/>
                </a:cubicBezTo>
                <a:cubicBezTo>
                  <a:pt x="6658237" y="1558278"/>
                  <a:pt x="6662109" y="1549761"/>
                  <a:pt x="6675268" y="1546666"/>
                </a:cubicBezTo>
                <a:cubicBezTo>
                  <a:pt x="6723265" y="1532732"/>
                  <a:pt x="6769712" y="1516475"/>
                  <a:pt x="6820029" y="1512603"/>
                </a:cubicBezTo>
                <a:close/>
                <a:moveTo>
                  <a:pt x="5008000" y="1446610"/>
                </a:moveTo>
                <a:cubicBezTo>
                  <a:pt x="5015161" y="1447577"/>
                  <a:pt x="5022128" y="1449900"/>
                  <a:pt x="5029483" y="1453769"/>
                </a:cubicBezTo>
                <a:cubicBezTo>
                  <a:pt x="5229980" y="1562922"/>
                  <a:pt x="5382482" y="1718520"/>
                  <a:pt x="5478474" y="1927534"/>
                </a:cubicBezTo>
                <a:cubicBezTo>
                  <a:pt x="5495505" y="1964691"/>
                  <a:pt x="5510212" y="2003399"/>
                  <a:pt x="5542727" y="2030492"/>
                </a:cubicBezTo>
                <a:cubicBezTo>
                  <a:pt x="5555886" y="2041331"/>
                  <a:pt x="5550466" y="2047523"/>
                  <a:pt x="5541177" y="2056038"/>
                </a:cubicBezTo>
                <a:lnTo>
                  <a:pt x="5291908" y="2278986"/>
                </a:lnTo>
                <a:cubicBezTo>
                  <a:pt x="5279524" y="2290598"/>
                  <a:pt x="5271010" y="2287501"/>
                  <a:pt x="5262493" y="2275889"/>
                </a:cubicBezTo>
                <a:cubicBezTo>
                  <a:pt x="5255526" y="2265828"/>
                  <a:pt x="5248559" y="2256537"/>
                  <a:pt x="5242366" y="2245698"/>
                </a:cubicBezTo>
                <a:cubicBezTo>
                  <a:pt x="5106121" y="1993334"/>
                  <a:pt x="4924200" y="1777353"/>
                  <a:pt x="4709768" y="1588468"/>
                </a:cubicBezTo>
                <a:cubicBezTo>
                  <a:pt x="4686545" y="1568340"/>
                  <a:pt x="4663322" y="1547439"/>
                  <a:pt x="4640871" y="1526537"/>
                </a:cubicBezTo>
                <a:cubicBezTo>
                  <a:pt x="4637001" y="1522668"/>
                  <a:pt x="4634678" y="1518023"/>
                  <a:pt x="4628487" y="1509508"/>
                </a:cubicBezTo>
                <a:lnTo>
                  <a:pt x="4767053" y="1484735"/>
                </a:lnTo>
                <a:lnTo>
                  <a:pt x="4985356" y="1447577"/>
                </a:lnTo>
                <a:cubicBezTo>
                  <a:pt x="4993484" y="1446029"/>
                  <a:pt x="5000839" y="1445642"/>
                  <a:pt x="5008000" y="1446610"/>
                </a:cubicBezTo>
                <a:close/>
                <a:moveTo>
                  <a:pt x="6340847" y="1375585"/>
                </a:moveTo>
                <a:cubicBezTo>
                  <a:pt x="6449225" y="1387969"/>
                  <a:pt x="6531283" y="1439835"/>
                  <a:pt x="6593211" y="1528087"/>
                </a:cubicBezTo>
                <a:cubicBezTo>
                  <a:pt x="6602500" y="1542021"/>
                  <a:pt x="6606373" y="1553633"/>
                  <a:pt x="6602500" y="1570662"/>
                </a:cubicBezTo>
                <a:cubicBezTo>
                  <a:pt x="6573857" y="1690652"/>
                  <a:pt x="6541344" y="1809866"/>
                  <a:pt x="6508059" y="1929081"/>
                </a:cubicBezTo>
                <a:cubicBezTo>
                  <a:pt x="6501864" y="1950757"/>
                  <a:pt x="6494125" y="1955402"/>
                  <a:pt x="6473996" y="1946112"/>
                </a:cubicBezTo>
                <a:cubicBezTo>
                  <a:pt x="6439936" y="1929856"/>
                  <a:pt x="6408970" y="1908955"/>
                  <a:pt x="6378005" y="1888054"/>
                </a:cubicBezTo>
                <a:cubicBezTo>
                  <a:pt x="6306012" y="1838510"/>
                  <a:pt x="6231695" y="1793610"/>
                  <a:pt x="6153510" y="1754130"/>
                </a:cubicBezTo>
                <a:cubicBezTo>
                  <a:pt x="6095451" y="1724714"/>
                  <a:pt x="6033520" y="1706908"/>
                  <a:pt x="5967720" y="1700716"/>
                </a:cubicBezTo>
                <a:cubicBezTo>
                  <a:pt x="5970042" y="1687557"/>
                  <a:pt x="5980106" y="1682910"/>
                  <a:pt x="5987073" y="1675943"/>
                </a:cubicBezTo>
                <a:lnTo>
                  <a:pt x="6277369" y="1394936"/>
                </a:lnTo>
                <a:cubicBezTo>
                  <a:pt x="6296723" y="1375585"/>
                  <a:pt x="6313752" y="1372487"/>
                  <a:pt x="6340847" y="1375585"/>
                </a:cubicBezTo>
                <a:close/>
                <a:moveTo>
                  <a:pt x="5595560" y="1338329"/>
                </a:moveTo>
                <a:cubicBezTo>
                  <a:pt x="5602720" y="1339393"/>
                  <a:pt x="5609687" y="1341909"/>
                  <a:pt x="5617042" y="1346167"/>
                </a:cubicBezTo>
                <a:cubicBezTo>
                  <a:pt x="5760256" y="1427451"/>
                  <a:pt x="5842312" y="1555955"/>
                  <a:pt x="5894951" y="1706908"/>
                </a:cubicBezTo>
                <a:cubicBezTo>
                  <a:pt x="5899597" y="1720070"/>
                  <a:pt x="5894951" y="1727037"/>
                  <a:pt x="5886437" y="1735551"/>
                </a:cubicBezTo>
                <a:lnTo>
                  <a:pt x="5598464" y="2004171"/>
                </a:lnTo>
                <a:cubicBezTo>
                  <a:pt x="5584529" y="2017333"/>
                  <a:pt x="5575240" y="2015783"/>
                  <a:pt x="5562854" y="2003399"/>
                </a:cubicBezTo>
                <a:cubicBezTo>
                  <a:pt x="5543500" y="1984820"/>
                  <a:pt x="5529566" y="1962369"/>
                  <a:pt x="5518728" y="1937598"/>
                </a:cubicBezTo>
                <a:cubicBezTo>
                  <a:pt x="5423510" y="1727809"/>
                  <a:pt x="5272557" y="1569114"/>
                  <a:pt x="5076702" y="1449900"/>
                </a:cubicBezTo>
                <a:lnTo>
                  <a:pt x="5062769" y="1440610"/>
                </a:lnTo>
                <a:cubicBezTo>
                  <a:pt x="5061996" y="1439835"/>
                  <a:pt x="5061996" y="1438288"/>
                  <a:pt x="5059673" y="1434418"/>
                </a:cubicBezTo>
                <a:lnTo>
                  <a:pt x="5231527" y="1403453"/>
                </a:lnTo>
                <a:lnTo>
                  <a:pt x="5572917" y="1339199"/>
                </a:lnTo>
                <a:cubicBezTo>
                  <a:pt x="5581046" y="1337651"/>
                  <a:pt x="5588400" y="1337264"/>
                  <a:pt x="5595560" y="1338329"/>
                </a:cubicBezTo>
                <a:close/>
                <a:moveTo>
                  <a:pt x="7276375" y="1330104"/>
                </a:moveTo>
                <a:cubicBezTo>
                  <a:pt x="7280633" y="1330104"/>
                  <a:pt x="7284891" y="1331072"/>
                  <a:pt x="7289148" y="1333782"/>
                </a:cubicBezTo>
                <a:lnTo>
                  <a:pt x="7575575" y="1543569"/>
                </a:lnTo>
                <a:cubicBezTo>
                  <a:pt x="7379720" y="1623303"/>
                  <a:pt x="7217930" y="1739421"/>
                  <a:pt x="7080134" y="1900440"/>
                </a:cubicBezTo>
                <a:cubicBezTo>
                  <a:pt x="7068523" y="1853218"/>
                  <a:pt x="7060008" y="1813739"/>
                  <a:pt x="7049944" y="1775031"/>
                </a:cubicBezTo>
                <a:cubicBezTo>
                  <a:pt x="7032915" y="1705361"/>
                  <a:pt x="7015884" y="1635690"/>
                  <a:pt x="6997305" y="1566792"/>
                </a:cubicBezTo>
                <a:cubicBezTo>
                  <a:pt x="6992660" y="1548988"/>
                  <a:pt x="6994207" y="1535827"/>
                  <a:pt x="7004272" y="1520345"/>
                </a:cubicBezTo>
                <a:cubicBezTo>
                  <a:pt x="7066200" y="1423579"/>
                  <a:pt x="7155999" y="1365520"/>
                  <a:pt x="7263602" y="1332232"/>
                </a:cubicBezTo>
                <a:cubicBezTo>
                  <a:pt x="7267860" y="1331071"/>
                  <a:pt x="7272118" y="1330104"/>
                  <a:pt x="7276375" y="1330104"/>
                </a:cubicBezTo>
                <a:close/>
                <a:moveTo>
                  <a:pt x="6080766" y="1213804"/>
                </a:moveTo>
                <a:cubicBezTo>
                  <a:pt x="6138317" y="1210647"/>
                  <a:pt x="6185635" y="1245917"/>
                  <a:pt x="6228600" y="1291205"/>
                </a:cubicBezTo>
                <a:cubicBezTo>
                  <a:pt x="6285884" y="1350811"/>
                  <a:pt x="6285111" y="1352361"/>
                  <a:pt x="6226277" y="1408870"/>
                </a:cubicBezTo>
                <a:lnTo>
                  <a:pt x="5949915" y="1675170"/>
                </a:lnTo>
                <a:cubicBezTo>
                  <a:pt x="5934432" y="1690652"/>
                  <a:pt x="5927464" y="1693749"/>
                  <a:pt x="5917402" y="1669751"/>
                </a:cubicBezTo>
                <a:cubicBezTo>
                  <a:pt x="5859342" y="1531182"/>
                  <a:pt x="5774190" y="1414290"/>
                  <a:pt x="5644910" y="1333782"/>
                </a:cubicBezTo>
                <a:cubicBezTo>
                  <a:pt x="5643363" y="1333007"/>
                  <a:pt x="5643363" y="1329910"/>
                  <a:pt x="5641813" y="1326040"/>
                </a:cubicBezTo>
                <a:cubicBezTo>
                  <a:pt x="5761028" y="1298945"/>
                  <a:pt x="5879470" y="1271076"/>
                  <a:pt x="5997137" y="1237016"/>
                </a:cubicBezTo>
                <a:cubicBezTo>
                  <a:pt x="6004877" y="1234694"/>
                  <a:pt x="6012619" y="1233919"/>
                  <a:pt x="6019586" y="1230822"/>
                </a:cubicBezTo>
                <a:cubicBezTo>
                  <a:pt x="6041261" y="1220178"/>
                  <a:pt x="6061582" y="1214856"/>
                  <a:pt x="6080766" y="1213804"/>
                </a:cubicBezTo>
                <a:close/>
                <a:moveTo>
                  <a:pt x="6758873" y="1190569"/>
                </a:moveTo>
                <a:cubicBezTo>
                  <a:pt x="6816934" y="1195986"/>
                  <a:pt x="6859509" y="1229274"/>
                  <a:pt x="6874993" y="1283463"/>
                </a:cubicBezTo>
                <a:cubicBezTo>
                  <a:pt x="6893571" y="1348489"/>
                  <a:pt x="6912150" y="1414290"/>
                  <a:pt x="6932277" y="1486282"/>
                </a:cubicBezTo>
                <a:cubicBezTo>
                  <a:pt x="6846350" y="1462286"/>
                  <a:pt x="6772809" y="1489380"/>
                  <a:pt x="6699267" y="1511056"/>
                </a:cubicBezTo>
                <a:cubicBezTo>
                  <a:pt x="6672173" y="1519570"/>
                  <a:pt x="6668301" y="1513378"/>
                  <a:pt x="6674496" y="1488605"/>
                </a:cubicBezTo>
                <a:cubicBezTo>
                  <a:pt x="6695397" y="1398033"/>
                  <a:pt x="6713201" y="1307461"/>
                  <a:pt x="6726360" y="1216115"/>
                </a:cubicBezTo>
                <a:cubicBezTo>
                  <a:pt x="6729457" y="1195214"/>
                  <a:pt x="6737972" y="1189019"/>
                  <a:pt x="6758873" y="1190569"/>
                </a:cubicBezTo>
                <a:close/>
                <a:moveTo>
                  <a:pt x="6574632" y="1120220"/>
                </a:moveTo>
                <a:cubicBezTo>
                  <a:pt x="6590308" y="1117994"/>
                  <a:pt x="6607145" y="1123607"/>
                  <a:pt x="6630369" y="1136380"/>
                </a:cubicBezTo>
                <a:cubicBezTo>
                  <a:pt x="6672173" y="1158829"/>
                  <a:pt x="6680688" y="1174313"/>
                  <a:pt x="6672946" y="1219985"/>
                </a:cubicBezTo>
                <a:cubicBezTo>
                  <a:pt x="6658237" y="1302042"/>
                  <a:pt x="6642755" y="1384099"/>
                  <a:pt x="6625724" y="1474671"/>
                </a:cubicBezTo>
                <a:cubicBezTo>
                  <a:pt x="6549861" y="1386421"/>
                  <a:pt x="6463932" y="1330685"/>
                  <a:pt x="6343945" y="1334555"/>
                </a:cubicBezTo>
                <a:lnTo>
                  <a:pt x="6525863" y="1151087"/>
                </a:lnTo>
                <a:cubicBezTo>
                  <a:pt x="6544442" y="1132508"/>
                  <a:pt x="6558956" y="1122445"/>
                  <a:pt x="6574632" y="1120220"/>
                </a:cubicBezTo>
                <a:close/>
                <a:moveTo>
                  <a:pt x="6967017" y="1103093"/>
                </a:moveTo>
                <a:cubicBezTo>
                  <a:pt x="6971758" y="1102125"/>
                  <a:pt x="6976790" y="1103092"/>
                  <a:pt x="6982596" y="1107737"/>
                </a:cubicBezTo>
                <a:lnTo>
                  <a:pt x="7253538" y="1307461"/>
                </a:lnTo>
                <a:cubicBezTo>
                  <a:pt x="7142065" y="1345394"/>
                  <a:pt x="7050719" y="1401130"/>
                  <a:pt x="6978726" y="1493250"/>
                </a:cubicBezTo>
                <a:cubicBezTo>
                  <a:pt x="6962469" y="1435966"/>
                  <a:pt x="6947760" y="1384874"/>
                  <a:pt x="6933051" y="1333007"/>
                </a:cubicBezTo>
                <a:cubicBezTo>
                  <a:pt x="6924537" y="1302042"/>
                  <a:pt x="6915248" y="1271851"/>
                  <a:pt x="6905958" y="1240886"/>
                </a:cubicBezTo>
                <a:cubicBezTo>
                  <a:pt x="6892024" y="1195214"/>
                  <a:pt x="6913698" y="1136380"/>
                  <a:pt x="6953180" y="1110059"/>
                </a:cubicBezTo>
                <a:cubicBezTo>
                  <a:pt x="6957825" y="1106963"/>
                  <a:pt x="6962276" y="1104060"/>
                  <a:pt x="6967017" y="1103093"/>
                </a:cubicBezTo>
                <a:close/>
                <a:moveTo>
                  <a:pt x="6470804" y="1067301"/>
                </a:moveTo>
                <a:cubicBezTo>
                  <a:pt x="6492576" y="1068208"/>
                  <a:pt x="6513476" y="1083157"/>
                  <a:pt x="6520443" y="1104640"/>
                </a:cubicBezTo>
                <a:cubicBezTo>
                  <a:pt x="6524315" y="1117026"/>
                  <a:pt x="6517348" y="1123218"/>
                  <a:pt x="6510381" y="1130186"/>
                </a:cubicBezTo>
                <a:lnTo>
                  <a:pt x="6338525" y="1300494"/>
                </a:lnTo>
                <a:cubicBezTo>
                  <a:pt x="6330783" y="1308234"/>
                  <a:pt x="6321494" y="1318298"/>
                  <a:pt x="6312204" y="1303589"/>
                </a:cubicBezTo>
                <a:cubicBezTo>
                  <a:pt x="6279691" y="1247853"/>
                  <a:pt x="6226277" y="1216888"/>
                  <a:pt x="6168219" y="1185924"/>
                </a:cubicBezTo>
                <a:lnTo>
                  <a:pt x="6357879" y="1111607"/>
                </a:lnTo>
                <a:cubicBezTo>
                  <a:pt x="6388842" y="1098448"/>
                  <a:pt x="6418260" y="1084513"/>
                  <a:pt x="6449225" y="1071352"/>
                </a:cubicBezTo>
                <a:cubicBezTo>
                  <a:pt x="6456193" y="1068256"/>
                  <a:pt x="6463547" y="1066998"/>
                  <a:pt x="6470804" y="1067301"/>
                </a:cubicBezTo>
                <a:close/>
                <a:moveTo>
                  <a:pt x="6835513" y="1000134"/>
                </a:moveTo>
                <a:cubicBezTo>
                  <a:pt x="6871895" y="1027227"/>
                  <a:pt x="6909053" y="1054323"/>
                  <a:pt x="6948533" y="1082966"/>
                </a:cubicBezTo>
                <a:cubicBezTo>
                  <a:pt x="6920665" y="1100770"/>
                  <a:pt x="6898991" y="1119349"/>
                  <a:pt x="6876540" y="1144895"/>
                </a:cubicBezTo>
                <a:cubicBezTo>
                  <a:pt x="6860284" y="1095350"/>
                  <a:pt x="6845575" y="1049678"/>
                  <a:pt x="6830868" y="1004779"/>
                </a:cubicBezTo>
                <a:lnTo>
                  <a:pt x="6835513" y="1000134"/>
                </a:lnTo>
                <a:close/>
                <a:moveTo>
                  <a:pt x="6704686" y="979233"/>
                </a:moveTo>
                <a:lnTo>
                  <a:pt x="6690750" y="1097673"/>
                </a:lnTo>
                <a:cubicBezTo>
                  <a:pt x="6689977" y="1105415"/>
                  <a:pt x="6687655" y="1115479"/>
                  <a:pt x="6676816" y="1108512"/>
                </a:cubicBezTo>
                <a:cubicBezTo>
                  <a:pt x="6652045" y="1092256"/>
                  <a:pt x="6622629" y="1092256"/>
                  <a:pt x="6595533" y="1085289"/>
                </a:cubicBezTo>
                <a:cubicBezTo>
                  <a:pt x="6632691" y="1049678"/>
                  <a:pt x="6668301" y="1014843"/>
                  <a:pt x="6704686" y="979233"/>
                </a:cubicBezTo>
                <a:close/>
                <a:moveTo>
                  <a:pt x="6666754" y="957557"/>
                </a:moveTo>
                <a:cubicBezTo>
                  <a:pt x="6669076" y="959879"/>
                  <a:pt x="6670624" y="962201"/>
                  <a:pt x="6672946" y="964524"/>
                </a:cubicBezTo>
                <a:cubicBezTo>
                  <a:pt x="6641208" y="997812"/>
                  <a:pt x="6608695" y="1030324"/>
                  <a:pt x="6576180" y="1062838"/>
                </a:cubicBezTo>
                <a:cubicBezTo>
                  <a:pt x="6569988" y="1069030"/>
                  <a:pt x="6564568" y="1065160"/>
                  <a:pt x="6559151" y="1060515"/>
                </a:cubicBezTo>
                <a:cubicBezTo>
                  <a:pt x="6549086" y="1050451"/>
                  <a:pt x="6535152" y="1047356"/>
                  <a:pt x="6517348" y="1038839"/>
                </a:cubicBezTo>
                <a:lnTo>
                  <a:pt x="6666754" y="957557"/>
                </a:lnTo>
                <a:close/>
                <a:moveTo>
                  <a:pt x="6770485" y="952912"/>
                </a:moveTo>
                <a:cubicBezTo>
                  <a:pt x="6793710" y="1023357"/>
                  <a:pt x="6816934" y="1095350"/>
                  <a:pt x="6843252" y="1175085"/>
                </a:cubicBezTo>
                <a:cubicBezTo>
                  <a:pt x="6813837" y="1165796"/>
                  <a:pt x="6792161" y="1160376"/>
                  <a:pt x="6770485" y="1162698"/>
                </a:cubicBezTo>
                <a:cubicBezTo>
                  <a:pt x="6741844" y="1165023"/>
                  <a:pt x="6734877" y="1155731"/>
                  <a:pt x="6739521" y="1127863"/>
                </a:cubicBezTo>
                <a:cubicBezTo>
                  <a:pt x="6748811" y="1070579"/>
                  <a:pt x="6755003" y="1013293"/>
                  <a:pt x="6761970" y="955234"/>
                </a:cubicBezTo>
                <a:cubicBezTo>
                  <a:pt x="6765067" y="954460"/>
                  <a:pt x="6767390" y="953687"/>
                  <a:pt x="6770485" y="952912"/>
                </a:cubicBezTo>
                <a:close/>
                <a:moveTo>
                  <a:pt x="6946211" y="870080"/>
                </a:moveTo>
                <a:cubicBezTo>
                  <a:pt x="6964017" y="866985"/>
                  <a:pt x="6968662" y="873177"/>
                  <a:pt x="6963242" y="888659"/>
                </a:cubicBezTo>
                <a:cubicBezTo>
                  <a:pt x="6946211" y="935108"/>
                  <a:pt x="6945438" y="980780"/>
                  <a:pt x="6957825" y="1034194"/>
                </a:cubicBezTo>
                <a:lnTo>
                  <a:pt x="6809967" y="925044"/>
                </a:lnTo>
                <a:cubicBezTo>
                  <a:pt x="6802225" y="919624"/>
                  <a:pt x="6796805" y="911885"/>
                  <a:pt x="6797580" y="902593"/>
                </a:cubicBezTo>
                <a:cubicBezTo>
                  <a:pt x="6799128" y="890981"/>
                  <a:pt x="6810739" y="893303"/>
                  <a:pt x="6819256" y="891756"/>
                </a:cubicBezTo>
                <a:cubicBezTo>
                  <a:pt x="6861059" y="884014"/>
                  <a:pt x="6903636" y="877822"/>
                  <a:pt x="6946211" y="870080"/>
                </a:cubicBezTo>
                <a:close/>
                <a:moveTo>
                  <a:pt x="7209413" y="828278"/>
                </a:moveTo>
                <a:cubicBezTo>
                  <a:pt x="7234187" y="823633"/>
                  <a:pt x="7242701" y="832150"/>
                  <a:pt x="7237282" y="855373"/>
                </a:cubicBezTo>
                <a:cubicBezTo>
                  <a:pt x="7230315" y="887886"/>
                  <a:pt x="7221025" y="919624"/>
                  <a:pt x="7215606" y="952137"/>
                </a:cubicBezTo>
                <a:cubicBezTo>
                  <a:pt x="7199349" y="1048128"/>
                  <a:pt x="7214058" y="1142572"/>
                  <a:pt x="7244249" y="1244756"/>
                </a:cubicBezTo>
                <a:cubicBezTo>
                  <a:pt x="7169934" y="1189794"/>
                  <a:pt x="7101036" y="1144120"/>
                  <a:pt x="7038332" y="1090706"/>
                </a:cubicBezTo>
                <a:cubicBezTo>
                  <a:pt x="7018206" y="1072902"/>
                  <a:pt x="7014334" y="1034969"/>
                  <a:pt x="7006594" y="1005553"/>
                </a:cubicBezTo>
                <a:cubicBezTo>
                  <a:pt x="7001175" y="986972"/>
                  <a:pt x="7000400" y="966071"/>
                  <a:pt x="7001175" y="946720"/>
                </a:cubicBezTo>
                <a:cubicBezTo>
                  <a:pt x="7004272" y="870855"/>
                  <a:pt x="7016658" y="857696"/>
                  <a:pt x="7091746" y="846856"/>
                </a:cubicBezTo>
                <a:cubicBezTo>
                  <a:pt x="7131229" y="841439"/>
                  <a:pt x="7169934" y="835245"/>
                  <a:pt x="7209413" y="828278"/>
                </a:cubicBezTo>
                <a:close/>
                <a:moveTo>
                  <a:pt x="6430647" y="814344"/>
                </a:moveTo>
                <a:cubicBezTo>
                  <a:pt x="6518896" y="839117"/>
                  <a:pt x="6597856" y="866210"/>
                  <a:pt x="6683010" y="895626"/>
                </a:cubicBezTo>
                <a:cubicBezTo>
                  <a:pt x="6613340" y="939753"/>
                  <a:pt x="6546764" y="977683"/>
                  <a:pt x="6473221" y="1012521"/>
                </a:cubicBezTo>
                <a:cubicBezTo>
                  <a:pt x="6472449" y="943623"/>
                  <a:pt x="6462385" y="879369"/>
                  <a:pt x="6430647" y="814344"/>
                </a:cubicBezTo>
                <a:close/>
                <a:moveTo>
                  <a:pt x="6604048" y="782606"/>
                </a:moveTo>
                <a:cubicBezTo>
                  <a:pt x="6628046" y="804279"/>
                  <a:pt x="6651270" y="825183"/>
                  <a:pt x="6675268" y="846084"/>
                </a:cubicBezTo>
                <a:cubicBezTo>
                  <a:pt x="6674496" y="847631"/>
                  <a:pt x="6672946" y="849954"/>
                  <a:pt x="6672173" y="851501"/>
                </a:cubicBezTo>
                <a:cubicBezTo>
                  <a:pt x="6657464" y="846856"/>
                  <a:pt x="6643530" y="840664"/>
                  <a:pt x="6628821" y="838342"/>
                </a:cubicBezTo>
                <a:cubicBezTo>
                  <a:pt x="6597856" y="832150"/>
                  <a:pt x="6584697" y="818213"/>
                  <a:pt x="6604048" y="782606"/>
                </a:cubicBezTo>
                <a:close/>
                <a:moveTo>
                  <a:pt x="7680080" y="765574"/>
                </a:moveTo>
                <a:cubicBezTo>
                  <a:pt x="7627441" y="857696"/>
                  <a:pt x="7587186" y="951365"/>
                  <a:pt x="7556221" y="1049678"/>
                </a:cubicBezTo>
                <a:cubicBezTo>
                  <a:pt x="7538417" y="1106190"/>
                  <a:pt x="7522161" y="1164248"/>
                  <a:pt x="7508227" y="1221532"/>
                </a:cubicBezTo>
                <a:cubicBezTo>
                  <a:pt x="7491195" y="1297397"/>
                  <a:pt x="7492743" y="1372487"/>
                  <a:pt x="7521386" y="1449125"/>
                </a:cubicBezTo>
                <a:lnTo>
                  <a:pt x="7323984" y="1304364"/>
                </a:lnTo>
                <a:cubicBezTo>
                  <a:pt x="7317016" y="1298945"/>
                  <a:pt x="7310824" y="1292752"/>
                  <a:pt x="7307727" y="1284238"/>
                </a:cubicBezTo>
                <a:cubicBezTo>
                  <a:pt x="7255088" y="1141025"/>
                  <a:pt x="7234959" y="995489"/>
                  <a:pt x="7287601" y="846856"/>
                </a:cubicBezTo>
                <a:cubicBezTo>
                  <a:pt x="7295343" y="824408"/>
                  <a:pt x="7306180" y="813569"/>
                  <a:pt x="7330951" y="810474"/>
                </a:cubicBezTo>
                <a:lnTo>
                  <a:pt x="7662277" y="766349"/>
                </a:lnTo>
                <a:cubicBezTo>
                  <a:pt x="7666921" y="764799"/>
                  <a:pt x="7671566" y="765574"/>
                  <a:pt x="7680080" y="765574"/>
                </a:cubicBezTo>
                <a:close/>
                <a:moveTo>
                  <a:pt x="6930729" y="747770"/>
                </a:moveTo>
                <a:cubicBezTo>
                  <a:pt x="6935374" y="767122"/>
                  <a:pt x="6940793" y="791895"/>
                  <a:pt x="6952405" y="813569"/>
                </a:cubicBezTo>
                <a:cubicBezTo>
                  <a:pt x="6958597" y="825955"/>
                  <a:pt x="6953180" y="829828"/>
                  <a:pt x="6942341" y="831375"/>
                </a:cubicBezTo>
                <a:lnTo>
                  <a:pt x="6824674" y="849954"/>
                </a:lnTo>
                <a:cubicBezTo>
                  <a:pt x="6861059" y="814344"/>
                  <a:pt x="6896669" y="780283"/>
                  <a:pt x="6930729" y="747770"/>
                </a:cubicBezTo>
                <a:close/>
                <a:moveTo>
                  <a:pt x="5906563" y="678872"/>
                </a:moveTo>
                <a:lnTo>
                  <a:pt x="6195312" y="748543"/>
                </a:lnTo>
                <a:cubicBezTo>
                  <a:pt x="6230922" y="757060"/>
                  <a:pt x="6264982" y="769444"/>
                  <a:pt x="6300593" y="776411"/>
                </a:cubicBezTo>
                <a:cubicBezTo>
                  <a:pt x="6336975" y="784153"/>
                  <a:pt x="6361749" y="805829"/>
                  <a:pt x="6379552" y="836795"/>
                </a:cubicBezTo>
                <a:cubicBezTo>
                  <a:pt x="6412840" y="890981"/>
                  <a:pt x="6425227" y="951365"/>
                  <a:pt x="6425999" y="1014068"/>
                </a:cubicBezTo>
                <a:cubicBezTo>
                  <a:pt x="6425999" y="1031099"/>
                  <a:pt x="6419035" y="1039614"/>
                  <a:pt x="6403551" y="1046581"/>
                </a:cubicBezTo>
                <a:cubicBezTo>
                  <a:pt x="6307560" y="1089933"/>
                  <a:pt x="6210021" y="1127091"/>
                  <a:pt x="6110157" y="1160376"/>
                </a:cubicBezTo>
                <a:cubicBezTo>
                  <a:pt x="6086161" y="1168118"/>
                  <a:pt x="6074550" y="1162698"/>
                  <a:pt x="6073775" y="1137153"/>
                </a:cubicBezTo>
                <a:cubicBezTo>
                  <a:pt x="6070678" y="1072127"/>
                  <a:pt x="6065258" y="1007101"/>
                  <a:pt x="6045907" y="944398"/>
                </a:cubicBezTo>
                <a:cubicBezTo>
                  <a:pt x="6017263" y="847631"/>
                  <a:pt x="5971592" y="760929"/>
                  <a:pt x="5906563" y="678872"/>
                </a:cubicBezTo>
                <a:close/>
                <a:moveTo>
                  <a:pt x="6719393" y="658746"/>
                </a:moveTo>
                <a:lnTo>
                  <a:pt x="6719393" y="822086"/>
                </a:lnTo>
                <a:cubicBezTo>
                  <a:pt x="6682235" y="788798"/>
                  <a:pt x="6647400" y="758607"/>
                  <a:pt x="6609467" y="725319"/>
                </a:cubicBezTo>
                <a:cubicBezTo>
                  <a:pt x="6646625" y="705966"/>
                  <a:pt x="6683010" y="689709"/>
                  <a:pt x="6719393" y="658746"/>
                </a:cubicBezTo>
                <a:close/>
                <a:moveTo>
                  <a:pt x="6440708" y="645585"/>
                </a:moveTo>
                <a:cubicBezTo>
                  <a:pt x="6475544" y="675002"/>
                  <a:pt x="6508059" y="697451"/>
                  <a:pt x="6535152" y="725319"/>
                </a:cubicBezTo>
                <a:cubicBezTo>
                  <a:pt x="6552956" y="743898"/>
                  <a:pt x="6552184" y="771766"/>
                  <a:pt x="6549086" y="797312"/>
                </a:cubicBezTo>
                <a:cubicBezTo>
                  <a:pt x="6547539" y="808151"/>
                  <a:pt x="6539797" y="808151"/>
                  <a:pt x="6532055" y="805829"/>
                </a:cubicBezTo>
                <a:lnTo>
                  <a:pt x="6418260" y="771766"/>
                </a:lnTo>
                <a:cubicBezTo>
                  <a:pt x="6405101" y="767897"/>
                  <a:pt x="6403551" y="761704"/>
                  <a:pt x="6411293" y="750865"/>
                </a:cubicBezTo>
                <a:cubicBezTo>
                  <a:pt x="6431419" y="721450"/>
                  <a:pt x="6443806" y="689709"/>
                  <a:pt x="6440708" y="645585"/>
                </a:cubicBezTo>
                <a:close/>
                <a:moveTo>
                  <a:pt x="6781009" y="620969"/>
                </a:moveTo>
                <a:cubicBezTo>
                  <a:pt x="6783259" y="620764"/>
                  <a:pt x="6786356" y="621586"/>
                  <a:pt x="6790613" y="623909"/>
                </a:cubicBezTo>
                <a:cubicBezTo>
                  <a:pt x="6840930" y="650229"/>
                  <a:pt x="6895119" y="656424"/>
                  <a:pt x="6953180" y="648682"/>
                </a:cubicBezTo>
                <a:cubicBezTo>
                  <a:pt x="6890474" y="705966"/>
                  <a:pt x="6830093" y="762477"/>
                  <a:pt x="6775132" y="813569"/>
                </a:cubicBezTo>
                <a:cubicBezTo>
                  <a:pt x="6770485" y="764799"/>
                  <a:pt x="6772034" y="701321"/>
                  <a:pt x="6775132" y="637843"/>
                </a:cubicBezTo>
                <a:cubicBezTo>
                  <a:pt x="6775132" y="631457"/>
                  <a:pt x="6774260" y="621586"/>
                  <a:pt x="6781009" y="620969"/>
                </a:cubicBezTo>
                <a:close/>
                <a:moveTo>
                  <a:pt x="5234624" y="559658"/>
                </a:moveTo>
                <a:lnTo>
                  <a:pt x="5505567" y="602235"/>
                </a:lnTo>
                <a:cubicBezTo>
                  <a:pt x="5588399" y="616169"/>
                  <a:pt x="5670456" y="632425"/>
                  <a:pt x="5753288" y="647134"/>
                </a:cubicBezTo>
                <a:cubicBezTo>
                  <a:pt x="5774962" y="651004"/>
                  <a:pt x="5792769" y="658746"/>
                  <a:pt x="5809025" y="673453"/>
                </a:cubicBezTo>
                <a:cubicBezTo>
                  <a:pt x="5959205" y="802732"/>
                  <a:pt x="6021133" y="969943"/>
                  <a:pt x="6021133" y="1164248"/>
                </a:cubicBezTo>
                <a:cubicBezTo>
                  <a:pt x="6021133" y="1182827"/>
                  <a:pt x="6013394" y="1191342"/>
                  <a:pt x="5995587" y="1196761"/>
                </a:cubicBezTo>
                <a:cubicBezTo>
                  <a:pt x="5866308" y="1233919"/>
                  <a:pt x="5735482" y="1265659"/>
                  <a:pt x="5603880" y="1293527"/>
                </a:cubicBezTo>
                <a:cubicBezTo>
                  <a:pt x="5584529" y="1297397"/>
                  <a:pt x="5576787" y="1291205"/>
                  <a:pt x="5572917" y="1274949"/>
                </a:cubicBezTo>
                <a:cubicBezTo>
                  <a:pt x="5569820" y="1262562"/>
                  <a:pt x="5566723" y="1249400"/>
                  <a:pt x="5565951" y="1236241"/>
                </a:cubicBezTo>
                <a:cubicBezTo>
                  <a:pt x="5549694" y="977683"/>
                  <a:pt x="5438994" y="764027"/>
                  <a:pt x="5253978" y="586751"/>
                </a:cubicBezTo>
                <a:cubicBezTo>
                  <a:pt x="5247012" y="579784"/>
                  <a:pt x="5239269" y="574367"/>
                  <a:pt x="5231527" y="568172"/>
                </a:cubicBezTo>
                <a:cubicBezTo>
                  <a:pt x="5231527" y="565850"/>
                  <a:pt x="5233077" y="562755"/>
                  <a:pt x="5234624" y="559658"/>
                </a:cubicBezTo>
                <a:close/>
                <a:moveTo>
                  <a:pt x="7162192" y="523272"/>
                </a:moveTo>
                <a:cubicBezTo>
                  <a:pt x="7139743" y="618491"/>
                  <a:pt x="7153677" y="705193"/>
                  <a:pt x="7213283" y="787250"/>
                </a:cubicBezTo>
                <a:lnTo>
                  <a:pt x="7028270" y="816666"/>
                </a:lnTo>
                <a:cubicBezTo>
                  <a:pt x="7024398" y="817441"/>
                  <a:pt x="7019753" y="815119"/>
                  <a:pt x="7015884" y="813569"/>
                </a:cubicBezTo>
                <a:cubicBezTo>
                  <a:pt x="6982596" y="793442"/>
                  <a:pt x="6964017" y="705966"/>
                  <a:pt x="6991110" y="678097"/>
                </a:cubicBezTo>
                <a:cubicBezTo>
                  <a:pt x="7045299" y="623909"/>
                  <a:pt x="7103358" y="573592"/>
                  <a:pt x="7162192" y="523272"/>
                </a:cubicBezTo>
                <a:close/>
                <a:moveTo>
                  <a:pt x="4912588" y="519403"/>
                </a:moveTo>
                <a:cubicBezTo>
                  <a:pt x="4983033" y="527917"/>
                  <a:pt x="5047287" y="539529"/>
                  <a:pt x="5110765" y="542626"/>
                </a:cubicBezTo>
                <a:cubicBezTo>
                  <a:pt x="5169599" y="545724"/>
                  <a:pt x="5211401" y="573592"/>
                  <a:pt x="5250106" y="613072"/>
                </a:cubicBezTo>
                <a:cubicBezTo>
                  <a:pt x="5409576" y="774864"/>
                  <a:pt x="5502472" y="966846"/>
                  <a:pt x="5517179" y="1195214"/>
                </a:cubicBezTo>
                <a:cubicBezTo>
                  <a:pt x="5519501" y="1231597"/>
                  <a:pt x="5526470" y="1267207"/>
                  <a:pt x="5552789" y="1302042"/>
                </a:cubicBezTo>
                <a:cubicBezTo>
                  <a:pt x="5519501" y="1309009"/>
                  <a:pt x="5489310" y="1316751"/>
                  <a:pt x="5458345" y="1322168"/>
                </a:cubicBezTo>
                <a:lnTo>
                  <a:pt x="5014774" y="1398808"/>
                </a:lnTo>
                <a:cubicBezTo>
                  <a:pt x="4966777" y="1407322"/>
                  <a:pt x="4959035" y="1399581"/>
                  <a:pt x="4966777" y="1352361"/>
                </a:cubicBezTo>
                <a:cubicBezTo>
                  <a:pt x="4984583" y="1234694"/>
                  <a:pt x="5001612" y="1117026"/>
                  <a:pt x="5019419" y="998587"/>
                </a:cubicBezTo>
                <a:cubicBezTo>
                  <a:pt x="5044964" y="827505"/>
                  <a:pt x="5020966" y="667261"/>
                  <a:pt x="4912588" y="519403"/>
                </a:cubicBezTo>
                <a:close/>
                <a:moveTo>
                  <a:pt x="4234457" y="454377"/>
                </a:moveTo>
                <a:lnTo>
                  <a:pt x="4501530" y="477600"/>
                </a:lnTo>
                <a:cubicBezTo>
                  <a:pt x="4604488" y="487665"/>
                  <a:pt x="4707446" y="500824"/>
                  <a:pt x="4811179" y="507791"/>
                </a:cubicBezTo>
                <a:cubicBezTo>
                  <a:pt x="4858399" y="510888"/>
                  <a:pt x="4889364" y="533337"/>
                  <a:pt x="4913363" y="570495"/>
                </a:cubicBezTo>
                <a:cubicBezTo>
                  <a:pt x="4959035" y="642487"/>
                  <a:pt x="4975294" y="722997"/>
                  <a:pt x="4982261" y="806602"/>
                </a:cubicBezTo>
                <a:cubicBezTo>
                  <a:pt x="4991550" y="919624"/>
                  <a:pt x="4969099" y="1031099"/>
                  <a:pt x="4953618" y="1142572"/>
                </a:cubicBezTo>
                <a:cubicBezTo>
                  <a:pt x="4942781" y="1216888"/>
                  <a:pt x="4930395" y="1290430"/>
                  <a:pt x="4918007" y="1364745"/>
                </a:cubicBezTo>
                <a:cubicBezTo>
                  <a:pt x="4914910" y="1382552"/>
                  <a:pt x="4915685" y="1397258"/>
                  <a:pt x="4938909" y="1412742"/>
                </a:cubicBezTo>
                <a:lnTo>
                  <a:pt x="4780986" y="1439835"/>
                </a:lnTo>
                <a:cubicBezTo>
                  <a:pt x="4730670" y="1448352"/>
                  <a:pt x="4680351" y="1455319"/>
                  <a:pt x="4630809" y="1466156"/>
                </a:cubicBezTo>
                <a:cubicBezTo>
                  <a:pt x="4607585" y="1470801"/>
                  <a:pt x="4601391" y="1462286"/>
                  <a:pt x="4598296" y="1442933"/>
                </a:cubicBezTo>
                <a:cubicBezTo>
                  <a:pt x="4593652" y="1411967"/>
                  <a:pt x="4591327" y="1381777"/>
                  <a:pt x="4594424" y="1350811"/>
                </a:cubicBezTo>
                <a:cubicBezTo>
                  <a:pt x="4623842" y="998587"/>
                  <a:pt x="4505400" y="705966"/>
                  <a:pt x="4241424" y="470633"/>
                </a:cubicBezTo>
                <a:cubicBezTo>
                  <a:pt x="4238327" y="467536"/>
                  <a:pt x="4233682" y="466761"/>
                  <a:pt x="4229037" y="465214"/>
                </a:cubicBezTo>
                <a:lnTo>
                  <a:pt x="4234457" y="454377"/>
                </a:lnTo>
                <a:close/>
                <a:moveTo>
                  <a:pt x="3677861" y="411800"/>
                </a:moveTo>
                <a:lnTo>
                  <a:pt x="4030088" y="438120"/>
                </a:lnTo>
                <a:cubicBezTo>
                  <a:pt x="4037830" y="438893"/>
                  <a:pt x="4045570" y="441215"/>
                  <a:pt x="4053311" y="440443"/>
                </a:cubicBezTo>
                <a:cubicBezTo>
                  <a:pt x="4133046" y="431153"/>
                  <a:pt x="4190333" y="470633"/>
                  <a:pt x="4244519" y="523272"/>
                </a:cubicBezTo>
                <a:cubicBezTo>
                  <a:pt x="4439599" y="712160"/>
                  <a:pt x="4543332" y="940525"/>
                  <a:pt x="4551846" y="1212243"/>
                </a:cubicBezTo>
                <a:cubicBezTo>
                  <a:pt x="4553396" y="1268754"/>
                  <a:pt x="4540235" y="1323718"/>
                  <a:pt x="4535590" y="1380229"/>
                </a:cubicBezTo>
                <a:cubicBezTo>
                  <a:pt x="4534042" y="1405775"/>
                  <a:pt x="4533268" y="1431321"/>
                  <a:pt x="4539463" y="1456092"/>
                </a:cubicBezTo>
                <a:cubicBezTo>
                  <a:pt x="4544107" y="1473898"/>
                  <a:pt x="4541785" y="1480090"/>
                  <a:pt x="4522431" y="1483960"/>
                </a:cubicBezTo>
                <a:lnTo>
                  <a:pt x="4086599" y="1566792"/>
                </a:lnTo>
                <a:cubicBezTo>
                  <a:pt x="4065698" y="1570662"/>
                  <a:pt x="4061828" y="1562922"/>
                  <a:pt x="4061828" y="1545116"/>
                </a:cubicBezTo>
                <a:cubicBezTo>
                  <a:pt x="4064148" y="1463834"/>
                  <a:pt x="4062601" y="1381777"/>
                  <a:pt x="4069568" y="1300494"/>
                </a:cubicBezTo>
                <a:cubicBezTo>
                  <a:pt x="4102081" y="939753"/>
                  <a:pt x="3949578" y="661069"/>
                  <a:pt x="3687925" y="429604"/>
                </a:cubicBezTo>
                <a:cubicBezTo>
                  <a:pt x="3684056" y="425734"/>
                  <a:pt x="3679411" y="422637"/>
                  <a:pt x="3675539" y="418767"/>
                </a:cubicBezTo>
                <a:lnTo>
                  <a:pt x="3677861" y="411800"/>
                </a:lnTo>
                <a:close/>
                <a:moveTo>
                  <a:pt x="6108224" y="396317"/>
                </a:moveTo>
                <a:cubicBezTo>
                  <a:pt x="6112288" y="394575"/>
                  <a:pt x="6117513" y="396317"/>
                  <a:pt x="6125641" y="402510"/>
                </a:cubicBezTo>
                <a:cubicBezTo>
                  <a:pt x="6196859" y="458247"/>
                  <a:pt x="6270402" y="511661"/>
                  <a:pt x="6341622" y="567400"/>
                </a:cubicBezTo>
                <a:cubicBezTo>
                  <a:pt x="6381102" y="598363"/>
                  <a:pt x="6400454" y="692806"/>
                  <a:pt x="6378005" y="732286"/>
                </a:cubicBezTo>
                <a:cubicBezTo>
                  <a:pt x="6370263" y="746220"/>
                  <a:pt x="6362523" y="757060"/>
                  <a:pt x="6341622" y="750865"/>
                </a:cubicBezTo>
                <a:cubicBezTo>
                  <a:pt x="6190667" y="707516"/>
                  <a:pt x="6038940" y="671905"/>
                  <a:pt x="5885662" y="639392"/>
                </a:cubicBezTo>
                <a:cubicBezTo>
                  <a:pt x="5881793" y="638618"/>
                  <a:pt x="5877921" y="635520"/>
                  <a:pt x="5869406" y="631650"/>
                </a:cubicBezTo>
                <a:cubicBezTo>
                  <a:pt x="5953785" y="600685"/>
                  <a:pt x="6018038" y="551141"/>
                  <a:pt x="6062938" y="478375"/>
                </a:cubicBezTo>
                <a:cubicBezTo>
                  <a:pt x="6076097" y="456699"/>
                  <a:pt x="6086934" y="434248"/>
                  <a:pt x="6097773" y="411025"/>
                </a:cubicBezTo>
                <a:cubicBezTo>
                  <a:pt x="6101257" y="403284"/>
                  <a:pt x="6104160" y="398059"/>
                  <a:pt x="6108224" y="396317"/>
                </a:cubicBezTo>
                <a:close/>
                <a:moveTo>
                  <a:pt x="6744939" y="361480"/>
                </a:moveTo>
                <a:cubicBezTo>
                  <a:pt x="6741069" y="390899"/>
                  <a:pt x="6738747" y="416444"/>
                  <a:pt x="6736424" y="441215"/>
                </a:cubicBezTo>
                <a:cubicBezTo>
                  <a:pt x="6732554" y="480698"/>
                  <a:pt x="6727910" y="520178"/>
                  <a:pt x="6725587" y="559658"/>
                </a:cubicBezTo>
                <a:cubicBezTo>
                  <a:pt x="6720943" y="630103"/>
                  <a:pt x="6675268" y="686614"/>
                  <a:pt x="6607145" y="705193"/>
                </a:cubicBezTo>
                <a:cubicBezTo>
                  <a:pt x="6596308" y="708288"/>
                  <a:pt x="6588566" y="707516"/>
                  <a:pt x="6580052" y="699773"/>
                </a:cubicBezTo>
                <a:lnTo>
                  <a:pt x="6419035" y="567400"/>
                </a:lnTo>
                <a:cubicBezTo>
                  <a:pt x="6613340" y="488437"/>
                  <a:pt x="6618757" y="485342"/>
                  <a:pt x="6744939" y="361480"/>
                </a:cubicBezTo>
                <a:close/>
                <a:moveTo>
                  <a:pt x="1803613" y="357515"/>
                </a:moveTo>
                <a:cubicBezTo>
                  <a:pt x="1807773" y="359159"/>
                  <a:pt x="1811450" y="362255"/>
                  <a:pt x="1815320" y="366125"/>
                </a:cubicBezTo>
                <a:lnTo>
                  <a:pt x="2333208" y="873952"/>
                </a:lnTo>
                <a:cubicBezTo>
                  <a:pt x="2335531" y="876274"/>
                  <a:pt x="2336306" y="879369"/>
                  <a:pt x="2338628" y="884014"/>
                </a:cubicBezTo>
                <a:cubicBezTo>
                  <a:pt x="2316952" y="884789"/>
                  <a:pt x="2298373" y="877047"/>
                  <a:pt x="2280569" y="869307"/>
                </a:cubicBezTo>
                <a:cubicBezTo>
                  <a:pt x="2254249" y="857696"/>
                  <a:pt x="2229475" y="842987"/>
                  <a:pt x="2208574" y="822860"/>
                </a:cubicBezTo>
                <a:cubicBezTo>
                  <a:pt x="2131937" y="747770"/>
                  <a:pt x="2045235" y="688937"/>
                  <a:pt x="1950018" y="640165"/>
                </a:cubicBezTo>
                <a:cubicBezTo>
                  <a:pt x="1918278" y="623909"/>
                  <a:pt x="1891185" y="601460"/>
                  <a:pt x="1867186" y="575139"/>
                </a:cubicBezTo>
                <a:cubicBezTo>
                  <a:pt x="1806805" y="507016"/>
                  <a:pt x="1756486" y="428831"/>
                  <a:pt x="1659722" y="386254"/>
                </a:cubicBezTo>
                <a:cubicBezTo>
                  <a:pt x="1710814" y="376190"/>
                  <a:pt x="1751069" y="371545"/>
                  <a:pt x="1789001" y="357611"/>
                </a:cubicBezTo>
                <a:cubicBezTo>
                  <a:pt x="1794807" y="355676"/>
                  <a:pt x="1799452" y="355870"/>
                  <a:pt x="1803613" y="357515"/>
                </a:cubicBezTo>
                <a:close/>
                <a:moveTo>
                  <a:pt x="1210729" y="356836"/>
                </a:moveTo>
                <a:cubicBezTo>
                  <a:pt x="1317559" y="355288"/>
                  <a:pt x="1424388" y="352966"/>
                  <a:pt x="1531218" y="373092"/>
                </a:cubicBezTo>
                <a:cubicBezTo>
                  <a:pt x="1613273" y="388576"/>
                  <a:pt x="1682946" y="424959"/>
                  <a:pt x="1743327" y="480698"/>
                </a:cubicBezTo>
                <a:cubicBezTo>
                  <a:pt x="1773517" y="508566"/>
                  <a:pt x="1802160" y="537207"/>
                  <a:pt x="1830804" y="565850"/>
                </a:cubicBezTo>
                <a:cubicBezTo>
                  <a:pt x="1882670" y="618491"/>
                  <a:pt x="1939179" y="665713"/>
                  <a:pt x="2004980" y="702096"/>
                </a:cubicBezTo>
                <a:cubicBezTo>
                  <a:pt x="2058394" y="731514"/>
                  <a:pt x="2103293" y="772541"/>
                  <a:pt x="2150515" y="811246"/>
                </a:cubicBezTo>
                <a:cubicBezTo>
                  <a:pt x="2217863" y="865435"/>
                  <a:pt x="2283664" y="921947"/>
                  <a:pt x="2376561" y="925044"/>
                </a:cubicBezTo>
                <a:cubicBezTo>
                  <a:pt x="2387397" y="925044"/>
                  <a:pt x="2393590" y="935108"/>
                  <a:pt x="2399784" y="942075"/>
                </a:cubicBezTo>
                <a:cubicBezTo>
                  <a:pt x="2508162" y="1053548"/>
                  <a:pt x="2614990" y="1167346"/>
                  <a:pt x="2718723" y="1283463"/>
                </a:cubicBezTo>
                <a:cubicBezTo>
                  <a:pt x="2724142" y="1289657"/>
                  <a:pt x="2728399" y="1295850"/>
                  <a:pt x="2731205" y="1302623"/>
                </a:cubicBezTo>
                <a:lnTo>
                  <a:pt x="2731376" y="1303649"/>
                </a:lnTo>
                <a:lnTo>
                  <a:pt x="2786837" y="1362801"/>
                </a:lnTo>
                <a:cubicBezTo>
                  <a:pt x="2786840" y="1362417"/>
                  <a:pt x="2786843" y="1362034"/>
                  <a:pt x="2786846" y="1361650"/>
                </a:cubicBezTo>
                <a:lnTo>
                  <a:pt x="2797387" y="1374054"/>
                </a:lnTo>
                <a:lnTo>
                  <a:pt x="2818189" y="1396240"/>
                </a:lnTo>
                <a:lnTo>
                  <a:pt x="2817106" y="1397256"/>
                </a:lnTo>
                <a:lnTo>
                  <a:pt x="2902964" y="1498283"/>
                </a:lnTo>
                <a:cubicBezTo>
                  <a:pt x="2939928" y="1543956"/>
                  <a:pt x="2975344" y="1590016"/>
                  <a:pt x="3009792" y="1637238"/>
                </a:cubicBezTo>
                <a:lnTo>
                  <a:pt x="2735752" y="1415837"/>
                </a:lnTo>
                <a:cubicBezTo>
                  <a:pt x="2196962" y="997037"/>
                  <a:pt x="1622565" y="651004"/>
                  <a:pt x="1008685" y="367675"/>
                </a:cubicBezTo>
                <a:cubicBezTo>
                  <a:pt x="1009457" y="363803"/>
                  <a:pt x="1010232" y="360708"/>
                  <a:pt x="1011007" y="356836"/>
                </a:cubicBezTo>
                <a:lnTo>
                  <a:pt x="1210729" y="356836"/>
                </a:lnTo>
                <a:close/>
                <a:moveTo>
                  <a:pt x="2855742" y="349869"/>
                </a:moveTo>
                <a:cubicBezTo>
                  <a:pt x="2895997" y="346774"/>
                  <a:pt x="2936252" y="354514"/>
                  <a:pt x="2975732" y="357611"/>
                </a:cubicBezTo>
                <a:lnTo>
                  <a:pt x="3563291" y="403285"/>
                </a:lnTo>
                <a:cubicBezTo>
                  <a:pt x="3594256" y="405608"/>
                  <a:pt x="3619802" y="414122"/>
                  <a:pt x="3644576" y="434248"/>
                </a:cubicBezTo>
                <a:cubicBezTo>
                  <a:pt x="3812560" y="576689"/>
                  <a:pt x="3941064" y="746220"/>
                  <a:pt x="3996800" y="962976"/>
                </a:cubicBezTo>
                <a:cubicBezTo>
                  <a:pt x="4023896" y="1069030"/>
                  <a:pt x="4022346" y="1177408"/>
                  <a:pt x="4018476" y="1285785"/>
                </a:cubicBezTo>
                <a:cubicBezTo>
                  <a:pt x="4014607" y="1375585"/>
                  <a:pt x="4010734" y="1464609"/>
                  <a:pt x="4015379" y="1554405"/>
                </a:cubicBezTo>
                <a:cubicBezTo>
                  <a:pt x="4016929" y="1577629"/>
                  <a:pt x="4007639" y="1583823"/>
                  <a:pt x="3987511" y="1588468"/>
                </a:cubicBezTo>
                <a:cubicBezTo>
                  <a:pt x="3825719" y="1622529"/>
                  <a:pt x="3664702" y="1660461"/>
                  <a:pt x="3505232" y="1706136"/>
                </a:cubicBezTo>
                <a:cubicBezTo>
                  <a:pt x="3485106" y="1711553"/>
                  <a:pt x="3475042" y="1707683"/>
                  <a:pt x="3467300" y="1688329"/>
                </a:cubicBezTo>
                <a:cubicBezTo>
                  <a:pt x="3444851" y="1636463"/>
                  <a:pt x="3443301" y="1581501"/>
                  <a:pt x="3434787" y="1526537"/>
                </a:cubicBezTo>
                <a:cubicBezTo>
                  <a:pt x="3368986" y="1086836"/>
                  <a:pt x="3183198" y="704418"/>
                  <a:pt x="2878193" y="380834"/>
                </a:cubicBezTo>
                <a:cubicBezTo>
                  <a:pt x="2870451" y="373092"/>
                  <a:pt x="2863484" y="364578"/>
                  <a:pt x="2855742" y="356063"/>
                </a:cubicBezTo>
                <a:cubicBezTo>
                  <a:pt x="2854969" y="354514"/>
                  <a:pt x="2854969" y="352966"/>
                  <a:pt x="2855742" y="349869"/>
                </a:cubicBezTo>
                <a:close/>
                <a:moveTo>
                  <a:pt x="6802225" y="332065"/>
                </a:moveTo>
                <a:cubicBezTo>
                  <a:pt x="6879637" y="382382"/>
                  <a:pt x="6954728" y="415669"/>
                  <a:pt x="7036785" y="431153"/>
                </a:cubicBezTo>
                <a:cubicBezTo>
                  <a:pt x="7073942" y="438120"/>
                  <a:pt x="7111100" y="440443"/>
                  <a:pt x="7148257" y="445088"/>
                </a:cubicBezTo>
                <a:cubicBezTo>
                  <a:pt x="7156774" y="445860"/>
                  <a:pt x="7166064" y="444313"/>
                  <a:pt x="7169934" y="455924"/>
                </a:cubicBezTo>
                <a:cubicBezTo>
                  <a:pt x="7174578" y="469084"/>
                  <a:pt x="7165289" y="473728"/>
                  <a:pt x="7157547" y="479923"/>
                </a:cubicBezTo>
                <a:cubicBezTo>
                  <a:pt x="7109552" y="520950"/>
                  <a:pt x="7063105" y="563527"/>
                  <a:pt x="7014334" y="603007"/>
                </a:cubicBezTo>
                <a:cubicBezTo>
                  <a:pt x="6973306" y="636295"/>
                  <a:pt x="6924537" y="626231"/>
                  <a:pt x="6878090" y="617716"/>
                </a:cubicBezTo>
                <a:cubicBezTo>
                  <a:pt x="6866478" y="615394"/>
                  <a:pt x="6854864" y="610749"/>
                  <a:pt x="6844027" y="605330"/>
                </a:cubicBezTo>
                <a:cubicBezTo>
                  <a:pt x="6786743" y="579011"/>
                  <a:pt x="6777454" y="565077"/>
                  <a:pt x="6783646" y="502371"/>
                </a:cubicBezTo>
                <a:cubicBezTo>
                  <a:pt x="6789066" y="447410"/>
                  <a:pt x="6795258" y="393221"/>
                  <a:pt x="6802225" y="332065"/>
                </a:cubicBezTo>
                <a:close/>
                <a:moveTo>
                  <a:pt x="2167055" y="264786"/>
                </a:moveTo>
                <a:lnTo>
                  <a:pt x="2451651" y="305744"/>
                </a:lnTo>
                <a:cubicBezTo>
                  <a:pt x="2546305" y="317602"/>
                  <a:pt x="2670857" y="318259"/>
                  <a:pt x="2734980" y="335935"/>
                </a:cubicBezTo>
                <a:cubicBezTo>
                  <a:pt x="2799103" y="353611"/>
                  <a:pt x="2790489" y="345496"/>
                  <a:pt x="2836388" y="411800"/>
                </a:cubicBezTo>
                <a:cubicBezTo>
                  <a:pt x="3136749" y="726867"/>
                  <a:pt x="3314025" y="1097673"/>
                  <a:pt x="3379825" y="1528087"/>
                </a:cubicBezTo>
                <a:cubicBezTo>
                  <a:pt x="3365633" y="1579695"/>
                  <a:pt x="3120646" y="1160857"/>
                  <a:pt x="2763552" y="752238"/>
                </a:cubicBezTo>
                <a:cubicBezTo>
                  <a:pt x="2597116" y="585801"/>
                  <a:pt x="2357490" y="397162"/>
                  <a:pt x="2167055" y="264786"/>
                </a:cubicBezTo>
                <a:close/>
                <a:moveTo>
                  <a:pt x="7517516" y="277101"/>
                </a:moveTo>
                <a:cubicBezTo>
                  <a:pt x="7409138" y="419542"/>
                  <a:pt x="7441651" y="617716"/>
                  <a:pt x="7651440" y="726094"/>
                </a:cubicBezTo>
                <a:lnTo>
                  <a:pt x="7406816" y="760155"/>
                </a:lnTo>
                <a:cubicBezTo>
                  <a:pt x="7369658" y="765574"/>
                  <a:pt x="7332500" y="768671"/>
                  <a:pt x="7295343" y="776411"/>
                </a:cubicBezTo>
                <a:cubicBezTo>
                  <a:pt x="7274439" y="781056"/>
                  <a:pt x="7262055" y="774089"/>
                  <a:pt x="7250443" y="758607"/>
                </a:cubicBezTo>
                <a:cubicBezTo>
                  <a:pt x="7208641" y="703643"/>
                  <a:pt x="7200899" y="640940"/>
                  <a:pt x="7202446" y="573592"/>
                </a:cubicBezTo>
                <a:cubicBezTo>
                  <a:pt x="7203994" y="511661"/>
                  <a:pt x="7221025" y="463666"/>
                  <a:pt x="7277537" y="427281"/>
                </a:cubicBezTo>
                <a:cubicBezTo>
                  <a:pt x="7349529" y="380834"/>
                  <a:pt x="7418427" y="328968"/>
                  <a:pt x="7493517" y="286390"/>
                </a:cubicBezTo>
                <a:cubicBezTo>
                  <a:pt x="7500485" y="282521"/>
                  <a:pt x="7506677" y="274779"/>
                  <a:pt x="7517516" y="277101"/>
                </a:cubicBezTo>
                <a:close/>
                <a:moveTo>
                  <a:pt x="1725523" y="200464"/>
                </a:moveTo>
                <a:lnTo>
                  <a:pt x="1922923" y="231429"/>
                </a:lnTo>
                <a:lnTo>
                  <a:pt x="2086264" y="256200"/>
                </a:lnTo>
                <a:cubicBezTo>
                  <a:pt x="2107938" y="259297"/>
                  <a:pt x="2124969" y="264717"/>
                  <a:pt x="2138131" y="284843"/>
                </a:cubicBezTo>
                <a:cubicBezTo>
                  <a:pt x="2153613" y="308067"/>
                  <a:pt x="2177611" y="322776"/>
                  <a:pt x="2200834" y="338257"/>
                </a:cubicBezTo>
                <a:cubicBezTo>
                  <a:pt x="2390495" y="465989"/>
                  <a:pt x="2568543" y="609974"/>
                  <a:pt x="2728013" y="774864"/>
                </a:cubicBezTo>
                <a:cubicBezTo>
                  <a:pt x="2831229" y="863759"/>
                  <a:pt x="2773166" y="824305"/>
                  <a:pt x="2820132" y="871630"/>
                </a:cubicBezTo>
                <a:cubicBezTo>
                  <a:pt x="2956006" y="1008542"/>
                  <a:pt x="3245902" y="1406548"/>
                  <a:pt x="3416208" y="1705361"/>
                </a:cubicBezTo>
                <a:cubicBezTo>
                  <a:pt x="3427045" y="1723940"/>
                  <a:pt x="3421628" y="1728584"/>
                  <a:pt x="3403821" y="1733229"/>
                </a:cubicBezTo>
                <a:cubicBezTo>
                  <a:pt x="3342665" y="1751033"/>
                  <a:pt x="3280737" y="1769611"/>
                  <a:pt x="3220356" y="1788965"/>
                </a:cubicBezTo>
                <a:cubicBezTo>
                  <a:pt x="3203324" y="1794385"/>
                  <a:pt x="3194035" y="1792837"/>
                  <a:pt x="3183971" y="1778128"/>
                </a:cubicBezTo>
                <a:cubicBezTo>
                  <a:pt x="3065531" y="1612467"/>
                  <a:pt x="2933154" y="1458414"/>
                  <a:pt x="2802328" y="1303589"/>
                </a:cubicBezTo>
                <a:cubicBezTo>
                  <a:pt x="2727496" y="1211081"/>
                  <a:pt x="2776548" y="1276337"/>
                  <a:pt x="2734980" y="1223082"/>
                </a:cubicBezTo>
                <a:cubicBezTo>
                  <a:pt x="2412171" y="863113"/>
                  <a:pt x="2056074" y="546496"/>
                  <a:pt x="1721651" y="208205"/>
                </a:cubicBezTo>
                <a:cubicBezTo>
                  <a:pt x="1723201" y="205883"/>
                  <a:pt x="1724748" y="203561"/>
                  <a:pt x="1725523" y="200464"/>
                </a:cubicBezTo>
                <a:close/>
                <a:moveTo>
                  <a:pt x="5759578" y="140662"/>
                </a:moveTo>
                <a:cubicBezTo>
                  <a:pt x="5773028" y="137953"/>
                  <a:pt x="5789671" y="150533"/>
                  <a:pt x="5822184" y="174918"/>
                </a:cubicBezTo>
                <a:lnTo>
                  <a:pt x="6050551" y="345224"/>
                </a:lnTo>
                <a:cubicBezTo>
                  <a:pt x="6068355" y="357611"/>
                  <a:pt x="6070678" y="369222"/>
                  <a:pt x="6064485" y="389351"/>
                </a:cubicBezTo>
                <a:cubicBezTo>
                  <a:pt x="6028100" y="498502"/>
                  <a:pt x="5965397" y="583656"/>
                  <a:pt x="5850827" y="619264"/>
                </a:cubicBezTo>
                <a:cubicBezTo>
                  <a:pt x="5838440" y="623136"/>
                  <a:pt x="5826056" y="627006"/>
                  <a:pt x="5812120" y="623909"/>
                </a:cubicBezTo>
                <a:cubicBezTo>
                  <a:pt x="5644135" y="590623"/>
                  <a:pt x="5476152" y="561980"/>
                  <a:pt x="5306617" y="537981"/>
                </a:cubicBezTo>
                <a:cubicBezTo>
                  <a:pt x="5301973" y="537207"/>
                  <a:pt x="5298103" y="535659"/>
                  <a:pt x="5287266" y="532562"/>
                </a:cubicBezTo>
                <a:cubicBezTo>
                  <a:pt x="5357709" y="500049"/>
                  <a:pt x="5422738" y="470633"/>
                  <a:pt x="5484666" y="433476"/>
                </a:cubicBezTo>
                <a:cubicBezTo>
                  <a:pt x="5582207" y="374642"/>
                  <a:pt x="5661167" y="299552"/>
                  <a:pt x="5716131" y="198141"/>
                </a:cubicBezTo>
                <a:cubicBezTo>
                  <a:pt x="5735871" y="161370"/>
                  <a:pt x="5746127" y="143372"/>
                  <a:pt x="5759578" y="140662"/>
                </a:cubicBezTo>
                <a:close/>
                <a:moveTo>
                  <a:pt x="6792161" y="69637"/>
                </a:moveTo>
                <a:cubicBezTo>
                  <a:pt x="6780549" y="138535"/>
                  <a:pt x="6780549" y="205108"/>
                  <a:pt x="6756550" y="261619"/>
                </a:cubicBezTo>
                <a:cubicBezTo>
                  <a:pt x="6726360" y="332065"/>
                  <a:pt x="6683010" y="399413"/>
                  <a:pt x="6617984" y="446635"/>
                </a:cubicBezTo>
                <a:cubicBezTo>
                  <a:pt x="6557601" y="490760"/>
                  <a:pt x="6492575" y="524047"/>
                  <a:pt x="6420582" y="545724"/>
                </a:cubicBezTo>
                <a:cubicBezTo>
                  <a:pt x="6408970" y="548818"/>
                  <a:pt x="6398131" y="552691"/>
                  <a:pt x="6386520" y="543401"/>
                </a:cubicBezTo>
                <a:lnTo>
                  <a:pt x="6167444" y="376190"/>
                </a:lnTo>
                <a:cubicBezTo>
                  <a:pt x="6427549" y="376965"/>
                  <a:pt x="6628046" y="267812"/>
                  <a:pt x="6792161" y="69637"/>
                </a:cubicBezTo>
                <a:close/>
                <a:moveTo>
                  <a:pt x="6830299" y="401"/>
                </a:moveTo>
                <a:cubicBezTo>
                  <a:pt x="6808563" y="836"/>
                  <a:pt x="6783453" y="12159"/>
                  <a:pt x="6773582" y="27835"/>
                </a:cubicBezTo>
                <a:cubicBezTo>
                  <a:pt x="6662109" y="202011"/>
                  <a:pt x="6506509" y="311164"/>
                  <a:pt x="6302140" y="343677"/>
                </a:cubicBezTo>
                <a:cubicBezTo>
                  <a:pt x="6223180" y="356063"/>
                  <a:pt x="6141123" y="363030"/>
                  <a:pt x="6071452" y="304197"/>
                </a:cubicBezTo>
                <a:cubicBezTo>
                  <a:pt x="6032745" y="271684"/>
                  <a:pt x="5990170" y="243041"/>
                  <a:pt x="5949915" y="212850"/>
                </a:cubicBezTo>
                <a:cubicBezTo>
                  <a:pt x="5903466" y="178015"/>
                  <a:pt x="5857794" y="142405"/>
                  <a:pt x="5809025" y="105247"/>
                </a:cubicBezTo>
                <a:cubicBezTo>
                  <a:pt x="5881018" y="70412"/>
                  <a:pt x="5953785" y="49511"/>
                  <a:pt x="6016489" y="8481"/>
                </a:cubicBezTo>
                <a:cubicBezTo>
                  <a:pt x="6011844" y="739"/>
                  <a:pt x="6005652" y="3836"/>
                  <a:pt x="6001007" y="3061"/>
                </a:cubicBezTo>
                <a:cubicBezTo>
                  <a:pt x="5925917" y="-10098"/>
                  <a:pt x="5860117" y="21640"/>
                  <a:pt x="5795091" y="51058"/>
                </a:cubicBezTo>
                <a:cubicBezTo>
                  <a:pt x="5766447" y="64217"/>
                  <a:pt x="5746321" y="61895"/>
                  <a:pt x="5725418" y="40219"/>
                </a:cubicBezTo>
                <a:cubicBezTo>
                  <a:pt x="5695227" y="10028"/>
                  <a:pt x="5661942" y="-8550"/>
                  <a:pt x="5613945" y="8481"/>
                </a:cubicBezTo>
                <a:cubicBezTo>
                  <a:pt x="5637168" y="27835"/>
                  <a:pt x="5658844" y="46414"/>
                  <a:pt x="5681293" y="62670"/>
                </a:cubicBezTo>
                <a:cubicBezTo>
                  <a:pt x="5707614" y="81249"/>
                  <a:pt x="5725418" y="95958"/>
                  <a:pt x="5692905" y="126148"/>
                </a:cubicBezTo>
                <a:cubicBezTo>
                  <a:pt x="5678198" y="140082"/>
                  <a:pt x="5669681" y="160984"/>
                  <a:pt x="5659619" y="178787"/>
                </a:cubicBezTo>
                <a:cubicBezTo>
                  <a:pt x="5608525" y="274779"/>
                  <a:pt x="5530341" y="342902"/>
                  <a:pt x="5438219" y="396318"/>
                </a:cubicBezTo>
                <a:cubicBezTo>
                  <a:pt x="5393319" y="422637"/>
                  <a:pt x="5345325" y="441990"/>
                  <a:pt x="5299651" y="465989"/>
                </a:cubicBezTo>
                <a:cubicBezTo>
                  <a:pt x="5220690" y="507016"/>
                  <a:pt x="5139409" y="526370"/>
                  <a:pt x="5051157" y="501599"/>
                </a:cubicBezTo>
                <a:cubicBezTo>
                  <a:pt x="5041095" y="498502"/>
                  <a:pt x="5029483" y="499277"/>
                  <a:pt x="5017869" y="498502"/>
                </a:cubicBezTo>
                <a:lnTo>
                  <a:pt x="4896331" y="483020"/>
                </a:lnTo>
                <a:cubicBezTo>
                  <a:pt x="4934264" y="442765"/>
                  <a:pt x="4968327" y="404058"/>
                  <a:pt x="5006257" y="368448"/>
                </a:cubicBezTo>
                <a:cubicBezTo>
                  <a:pt x="5100701" y="277876"/>
                  <a:pt x="5155664" y="165628"/>
                  <a:pt x="5178888" y="35574"/>
                </a:cubicBezTo>
                <a:cubicBezTo>
                  <a:pt x="5184308" y="4611"/>
                  <a:pt x="5171921" y="3836"/>
                  <a:pt x="5148697" y="4611"/>
                </a:cubicBezTo>
                <a:cubicBezTo>
                  <a:pt x="5127022" y="5384"/>
                  <a:pt x="5131666" y="22415"/>
                  <a:pt x="5130119" y="33252"/>
                </a:cubicBezTo>
                <a:cubicBezTo>
                  <a:pt x="5106896" y="150147"/>
                  <a:pt x="5055801" y="252330"/>
                  <a:pt x="4968327" y="335162"/>
                </a:cubicBezTo>
                <a:cubicBezTo>
                  <a:pt x="4925749" y="375415"/>
                  <a:pt x="4883172" y="415669"/>
                  <a:pt x="4842143" y="457472"/>
                </a:cubicBezTo>
                <a:cubicBezTo>
                  <a:pt x="4827436" y="472956"/>
                  <a:pt x="4813502" y="476826"/>
                  <a:pt x="4792601" y="475278"/>
                </a:cubicBezTo>
                <a:lnTo>
                  <a:pt x="4347477" y="432701"/>
                </a:lnTo>
                <a:cubicBezTo>
                  <a:pt x="4317287" y="429604"/>
                  <a:pt x="4286324" y="433476"/>
                  <a:pt x="4253811" y="421089"/>
                </a:cubicBezTo>
                <a:cubicBezTo>
                  <a:pt x="4410183" y="291810"/>
                  <a:pt x="4559589" y="161758"/>
                  <a:pt x="4693512" y="8481"/>
                </a:cubicBezTo>
                <a:cubicBezTo>
                  <a:pt x="4630809" y="2289"/>
                  <a:pt x="4630809" y="1514"/>
                  <a:pt x="4611455" y="22415"/>
                </a:cubicBezTo>
                <a:cubicBezTo>
                  <a:pt x="4483724" y="160984"/>
                  <a:pt x="4342060" y="283296"/>
                  <a:pt x="4196524" y="402510"/>
                </a:cubicBezTo>
                <a:cubicBezTo>
                  <a:pt x="4181815" y="414897"/>
                  <a:pt x="4167109" y="418767"/>
                  <a:pt x="4148530" y="417219"/>
                </a:cubicBezTo>
                <a:lnTo>
                  <a:pt x="3828041" y="393221"/>
                </a:lnTo>
                <a:lnTo>
                  <a:pt x="3665477" y="380834"/>
                </a:lnTo>
                <a:cubicBezTo>
                  <a:pt x="3766113" y="261619"/>
                  <a:pt x="3854362" y="142405"/>
                  <a:pt x="3924032" y="10028"/>
                </a:cubicBezTo>
                <a:cubicBezTo>
                  <a:pt x="3881455" y="-3906"/>
                  <a:pt x="3860554" y="13126"/>
                  <a:pt x="3841203" y="46414"/>
                </a:cubicBezTo>
                <a:cubicBezTo>
                  <a:pt x="3776950" y="158661"/>
                  <a:pt x="3697990" y="260845"/>
                  <a:pt x="3613610" y="359933"/>
                </a:cubicBezTo>
                <a:cubicBezTo>
                  <a:pt x="3601998" y="373092"/>
                  <a:pt x="3590387" y="376965"/>
                  <a:pt x="3573355" y="376190"/>
                </a:cubicBezTo>
                <a:lnTo>
                  <a:pt x="2866581" y="318906"/>
                </a:lnTo>
                <a:cubicBezTo>
                  <a:pt x="2849550" y="317356"/>
                  <a:pt x="2834068" y="314261"/>
                  <a:pt x="2819359" y="301874"/>
                </a:cubicBezTo>
                <a:cubicBezTo>
                  <a:pt x="2880515" y="208205"/>
                  <a:pt x="2938574" y="112214"/>
                  <a:pt x="2984246" y="10028"/>
                </a:cubicBezTo>
                <a:cubicBezTo>
                  <a:pt x="2950961" y="-34"/>
                  <a:pt x="2935477" y="11578"/>
                  <a:pt x="2922318" y="39446"/>
                </a:cubicBezTo>
                <a:cubicBezTo>
                  <a:pt x="2882063" y="125373"/>
                  <a:pt x="2833293" y="206656"/>
                  <a:pt x="2779879" y="285618"/>
                </a:cubicBezTo>
                <a:cubicBezTo>
                  <a:pt x="2769040" y="302649"/>
                  <a:pt x="2757428" y="308841"/>
                  <a:pt x="2736527" y="306519"/>
                </a:cubicBezTo>
                <a:cubicBezTo>
                  <a:pt x="2553834" y="288713"/>
                  <a:pt x="2371916" y="265489"/>
                  <a:pt x="2190770" y="240718"/>
                </a:cubicBezTo>
                <a:cubicBezTo>
                  <a:pt x="2168322" y="237621"/>
                  <a:pt x="2160580" y="226009"/>
                  <a:pt x="2157482" y="207430"/>
                </a:cubicBezTo>
                <a:cubicBezTo>
                  <a:pt x="2152065" y="178015"/>
                  <a:pt x="2160580" y="150919"/>
                  <a:pt x="2173739" y="124598"/>
                </a:cubicBezTo>
                <a:cubicBezTo>
                  <a:pt x="2193867" y="84346"/>
                  <a:pt x="2219413" y="47961"/>
                  <a:pt x="2247281" y="8481"/>
                </a:cubicBezTo>
                <a:cubicBezTo>
                  <a:pt x="2228703" y="8481"/>
                  <a:pt x="2211671" y="-34"/>
                  <a:pt x="2202382" y="13126"/>
                </a:cubicBezTo>
                <a:cubicBezTo>
                  <a:pt x="2161355" y="68862"/>
                  <a:pt x="2115680" y="123826"/>
                  <a:pt x="2109488" y="196594"/>
                </a:cubicBezTo>
                <a:cubicBezTo>
                  <a:pt x="2107166" y="226009"/>
                  <a:pt x="2097101" y="227559"/>
                  <a:pt x="2073878" y="223687"/>
                </a:cubicBezTo>
                <a:lnTo>
                  <a:pt x="1782807" y="178015"/>
                </a:lnTo>
                <a:cubicBezTo>
                  <a:pt x="1704619" y="165628"/>
                  <a:pt x="1704619" y="164853"/>
                  <a:pt x="1743327" y="94408"/>
                </a:cubicBezTo>
                <a:cubicBezTo>
                  <a:pt x="1758808" y="66540"/>
                  <a:pt x="1774292" y="37897"/>
                  <a:pt x="1789774" y="10803"/>
                </a:cubicBezTo>
                <a:cubicBezTo>
                  <a:pt x="1747197" y="-3131"/>
                  <a:pt x="1723973" y="11578"/>
                  <a:pt x="1709266" y="48736"/>
                </a:cubicBezTo>
                <a:cubicBezTo>
                  <a:pt x="1698427" y="75829"/>
                  <a:pt x="1679848" y="100602"/>
                  <a:pt x="1667462" y="127696"/>
                </a:cubicBezTo>
                <a:cubicBezTo>
                  <a:pt x="1657400" y="150919"/>
                  <a:pt x="1643466" y="156339"/>
                  <a:pt x="1618692" y="152469"/>
                </a:cubicBezTo>
                <a:cubicBezTo>
                  <a:pt x="1364006" y="107569"/>
                  <a:pt x="1109321" y="65767"/>
                  <a:pt x="853860" y="29382"/>
                </a:cubicBezTo>
                <a:cubicBezTo>
                  <a:pt x="727675" y="11578"/>
                  <a:pt x="601494" y="1514"/>
                  <a:pt x="474537" y="9256"/>
                </a:cubicBezTo>
                <a:cubicBezTo>
                  <a:pt x="479957" y="13900"/>
                  <a:pt x="487699" y="11578"/>
                  <a:pt x="493891" y="12351"/>
                </a:cubicBezTo>
                <a:lnTo>
                  <a:pt x="733870" y="40994"/>
                </a:lnTo>
                <a:cubicBezTo>
                  <a:pt x="1011007" y="75829"/>
                  <a:pt x="1285819" y="126148"/>
                  <a:pt x="1561409" y="171820"/>
                </a:cubicBezTo>
                <a:cubicBezTo>
                  <a:pt x="1585405" y="175693"/>
                  <a:pt x="1614823" y="173370"/>
                  <a:pt x="1631854" y="187304"/>
                </a:cubicBezTo>
                <a:cubicBezTo>
                  <a:pt x="1680623" y="227559"/>
                  <a:pt x="1723973" y="274006"/>
                  <a:pt x="1772742" y="322001"/>
                </a:cubicBezTo>
                <a:cubicBezTo>
                  <a:pt x="1700750" y="346774"/>
                  <a:pt x="1633401" y="361480"/>
                  <a:pt x="1567601" y="346774"/>
                </a:cubicBezTo>
                <a:cubicBezTo>
                  <a:pt x="1466965" y="324323"/>
                  <a:pt x="1367104" y="316583"/>
                  <a:pt x="1264918" y="319678"/>
                </a:cubicBezTo>
                <a:cubicBezTo>
                  <a:pt x="1165829" y="322776"/>
                  <a:pt x="1065968" y="326645"/>
                  <a:pt x="966880" y="322776"/>
                </a:cubicBezTo>
                <a:cubicBezTo>
                  <a:pt x="922755" y="320453"/>
                  <a:pt x="880178" y="311939"/>
                  <a:pt x="839151" y="293357"/>
                </a:cubicBezTo>
                <a:cubicBezTo>
                  <a:pt x="602269" y="188852"/>
                  <a:pt x="361517" y="95958"/>
                  <a:pt x="116893" y="13126"/>
                </a:cubicBezTo>
                <a:cubicBezTo>
                  <a:pt x="78188" y="-34"/>
                  <a:pt x="41028" y="4611"/>
                  <a:pt x="0" y="6159"/>
                </a:cubicBezTo>
                <a:cubicBezTo>
                  <a:pt x="8515" y="23190"/>
                  <a:pt x="20126" y="23963"/>
                  <a:pt x="30191" y="27060"/>
                </a:cubicBezTo>
                <a:cubicBezTo>
                  <a:pt x="314295" y="117631"/>
                  <a:pt x="590657" y="229881"/>
                  <a:pt x="863149" y="349096"/>
                </a:cubicBezTo>
                <a:cubicBezTo>
                  <a:pt x="1517282" y="637070"/>
                  <a:pt x="2330536" y="1162858"/>
                  <a:pt x="2691628" y="1437513"/>
                </a:cubicBezTo>
                <a:cubicBezTo>
                  <a:pt x="3035680" y="1699207"/>
                  <a:pt x="3067594" y="1758001"/>
                  <a:pt x="3149135" y="1826898"/>
                </a:cubicBezTo>
                <a:cubicBezTo>
                  <a:pt x="3159200" y="1835412"/>
                  <a:pt x="3169262" y="1843929"/>
                  <a:pt x="3180873" y="1850896"/>
                </a:cubicBezTo>
                <a:lnTo>
                  <a:pt x="3685603" y="2128807"/>
                </a:lnTo>
                <a:cubicBezTo>
                  <a:pt x="3821074" y="2203896"/>
                  <a:pt x="3956545" y="2278211"/>
                  <a:pt x="4074212" y="2380398"/>
                </a:cubicBezTo>
                <a:cubicBezTo>
                  <a:pt x="4239102" y="2524383"/>
                  <a:pt x="4366831" y="2698561"/>
                  <a:pt x="4482176" y="2882804"/>
                </a:cubicBezTo>
                <a:cubicBezTo>
                  <a:pt x="4518561" y="2940864"/>
                  <a:pt x="4561136" y="2991956"/>
                  <a:pt x="4615325" y="3032983"/>
                </a:cubicBezTo>
                <a:cubicBezTo>
                  <a:pt x="4729122" y="3119684"/>
                  <a:pt x="4838273" y="3209483"/>
                  <a:pt x="4938909" y="3311666"/>
                </a:cubicBezTo>
                <a:cubicBezTo>
                  <a:pt x="5110765" y="3485070"/>
                  <a:pt x="5296555" y="3644541"/>
                  <a:pt x="5464539" y="3821815"/>
                </a:cubicBezTo>
                <a:cubicBezTo>
                  <a:pt x="5621687" y="3987477"/>
                  <a:pt x="5772640" y="4157784"/>
                  <a:pt x="5862439" y="4371442"/>
                </a:cubicBezTo>
                <a:cubicBezTo>
                  <a:pt x="5874825" y="4400860"/>
                  <a:pt x="5894179" y="4417117"/>
                  <a:pt x="5925142" y="4423309"/>
                </a:cubicBezTo>
                <a:cubicBezTo>
                  <a:pt x="5938304" y="4425631"/>
                  <a:pt x="5949915" y="4431051"/>
                  <a:pt x="5960752" y="4439565"/>
                </a:cubicBezTo>
                <a:cubicBezTo>
                  <a:pt x="6042809" y="4503819"/>
                  <a:pt x="6132608" y="4556458"/>
                  <a:pt x="6221633" y="4609099"/>
                </a:cubicBezTo>
                <a:cubicBezTo>
                  <a:pt x="6357879" y="4689607"/>
                  <a:pt x="6493350" y="4770891"/>
                  <a:pt x="6602500" y="4887784"/>
                </a:cubicBezTo>
                <a:cubicBezTo>
                  <a:pt x="6807645" y="5108409"/>
                  <a:pt x="6994982" y="5342969"/>
                  <a:pt x="7161419" y="5593785"/>
                </a:cubicBezTo>
                <a:cubicBezTo>
                  <a:pt x="7399849" y="5951429"/>
                  <a:pt x="7601120" y="6330750"/>
                  <a:pt x="7807037" y="6708523"/>
                </a:cubicBezTo>
                <a:cubicBezTo>
                  <a:pt x="7814779" y="6723232"/>
                  <a:pt x="7819424" y="6739488"/>
                  <a:pt x="7824068" y="6754970"/>
                </a:cubicBezTo>
                <a:cubicBezTo>
                  <a:pt x="7875935" y="6944630"/>
                  <a:pt x="7933994" y="7131968"/>
                  <a:pt x="7999795" y="7317758"/>
                </a:cubicBezTo>
                <a:cubicBezTo>
                  <a:pt x="8022243" y="7381236"/>
                  <a:pt x="8041597" y="7445487"/>
                  <a:pt x="8071787" y="7505871"/>
                </a:cubicBezTo>
                <a:lnTo>
                  <a:pt x="8071787" y="7399815"/>
                </a:lnTo>
                <a:cubicBezTo>
                  <a:pt x="8024565" y="7282148"/>
                  <a:pt x="7986633" y="7161386"/>
                  <a:pt x="7950250" y="7039849"/>
                </a:cubicBezTo>
                <a:cubicBezTo>
                  <a:pt x="7920060" y="6941533"/>
                  <a:pt x="7893739" y="6843219"/>
                  <a:pt x="7865096" y="6744905"/>
                </a:cubicBezTo>
                <a:cubicBezTo>
                  <a:pt x="7861226" y="6731746"/>
                  <a:pt x="7858904" y="6720134"/>
                  <a:pt x="7863548" y="6706200"/>
                </a:cubicBezTo>
                <a:cubicBezTo>
                  <a:pt x="7908448" y="6556795"/>
                  <a:pt x="7964184" y="6412032"/>
                  <a:pt x="8043144" y="6277336"/>
                </a:cubicBezTo>
                <a:cubicBezTo>
                  <a:pt x="8051661" y="6262627"/>
                  <a:pt x="8058628" y="6249468"/>
                  <a:pt x="8072562" y="6272691"/>
                </a:cubicBezTo>
                <a:lnTo>
                  <a:pt x="8072562" y="6153476"/>
                </a:lnTo>
                <a:cubicBezTo>
                  <a:pt x="8063273" y="6155799"/>
                  <a:pt x="8057853" y="6155799"/>
                  <a:pt x="8052434" y="6144959"/>
                </a:cubicBezTo>
                <a:cubicBezTo>
                  <a:pt x="7924704" y="5868597"/>
                  <a:pt x="7762138" y="5612364"/>
                  <a:pt x="7593379" y="5359998"/>
                </a:cubicBezTo>
                <a:cubicBezTo>
                  <a:pt x="7592606" y="5358451"/>
                  <a:pt x="7591831" y="5356128"/>
                  <a:pt x="7591831" y="5353806"/>
                </a:cubicBezTo>
                <a:cubicBezTo>
                  <a:pt x="7773749" y="5396383"/>
                  <a:pt x="7942508" y="5460634"/>
                  <a:pt x="8052434" y="5624748"/>
                </a:cubicBezTo>
                <a:cubicBezTo>
                  <a:pt x="8058628" y="5633265"/>
                  <a:pt x="8061723" y="5644877"/>
                  <a:pt x="8072562" y="5650297"/>
                </a:cubicBezTo>
                <a:lnTo>
                  <a:pt x="8072562" y="5564367"/>
                </a:lnTo>
                <a:cubicBezTo>
                  <a:pt x="8067918" y="5561272"/>
                  <a:pt x="8063273" y="5558950"/>
                  <a:pt x="8059401" y="5555078"/>
                </a:cubicBezTo>
                <a:cubicBezTo>
                  <a:pt x="7978893" y="5461409"/>
                  <a:pt x="7875935" y="5401800"/>
                  <a:pt x="7759043" y="5365418"/>
                </a:cubicBezTo>
                <a:cubicBezTo>
                  <a:pt x="7712593" y="5350709"/>
                  <a:pt x="7667696" y="5334452"/>
                  <a:pt x="7623569" y="5314326"/>
                </a:cubicBezTo>
                <a:cubicBezTo>
                  <a:pt x="7601120" y="5304262"/>
                  <a:pt x="7596476" y="5293425"/>
                  <a:pt x="7605765" y="5269426"/>
                </a:cubicBezTo>
                <a:cubicBezTo>
                  <a:pt x="7670018" y="5106087"/>
                  <a:pt x="7779169" y="4979903"/>
                  <a:pt x="7917737" y="4875397"/>
                </a:cubicBezTo>
                <a:cubicBezTo>
                  <a:pt x="7967282" y="4838239"/>
                  <a:pt x="8018373" y="4803404"/>
                  <a:pt x="8072562" y="4774761"/>
                </a:cubicBezTo>
                <a:lnTo>
                  <a:pt x="8072562" y="4715155"/>
                </a:lnTo>
                <a:cubicBezTo>
                  <a:pt x="7862001" y="4825080"/>
                  <a:pt x="7687822" y="4972163"/>
                  <a:pt x="7588734" y="5193561"/>
                </a:cubicBezTo>
                <a:cubicBezTo>
                  <a:pt x="7584089" y="5204401"/>
                  <a:pt x="7579444" y="5216012"/>
                  <a:pt x="7574027" y="5226849"/>
                </a:cubicBezTo>
                <a:cubicBezTo>
                  <a:pt x="7573252" y="5227624"/>
                  <a:pt x="7572477" y="5228399"/>
                  <a:pt x="7567060" y="5232269"/>
                </a:cubicBezTo>
                <a:cubicBezTo>
                  <a:pt x="7561641" y="5195884"/>
                  <a:pt x="7555446" y="5162598"/>
                  <a:pt x="7550804" y="5128536"/>
                </a:cubicBezTo>
                <a:cubicBezTo>
                  <a:pt x="7526030" y="4939650"/>
                  <a:pt x="7501259" y="4749990"/>
                  <a:pt x="7476486" y="4561102"/>
                </a:cubicBezTo>
                <a:cubicBezTo>
                  <a:pt x="7471841" y="4522397"/>
                  <a:pt x="7471841" y="4523170"/>
                  <a:pt x="7512871" y="4526267"/>
                </a:cubicBezTo>
                <a:cubicBezTo>
                  <a:pt x="7589509" y="4531687"/>
                  <a:pt x="7667696" y="4526267"/>
                  <a:pt x="7744334" y="4535557"/>
                </a:cubicBezTo>
                <a:cubicBezTo>
                  <a:pt x="7857356" y="4550266"/>
                  <a:pt x="7968057" y="4575037"/>
                  <a:pt x="8072562" y="4622258"/>
                </a:cubicBezTo>
                <a:lnTo>
                  <a:pt x="8072562" y="4568844"/>
                </a:lnTo>
                <a:cubicBezTo>
                  <a:pt x="7973474" y="4537879"/>
                  <a:pt x="7874385" y="4507688"/>
                  <a:pt x="7770654" y="4499174"/>
                </a:cubicBezTo>
                <a:cubicBezTo>
                  <a:pt x="7687047" y="4492207"/>
                  <a:pt x="7603443" y="4489885"/>
                  <a:pt x="7519838" y="4483690"/>
                </a:cubicBezTo>
                <a:cubicBezTo>
                  <a:pt x="7467972" y="4479820"/>
                  <a:pt x="7467197" y="4478273"/>
                  <a:pt x="7461005" y="4427179"/>
                </a:cubicBezTo>
                <a:cubicBezTo>
                  <a:pt x="7437006" y="4234424"/>
                  <a:pt x="7414558" y="4041666"/>
                  <a:pt x="7389784" y="3848909"/>
                </a:cubicBezTo>
                <a:cubicBezTo>
                  <a:pt x="7386689" y="3822588"/>
                  <a:pt x="7389012" y="3812526"/>
                  <a:pt x="7420750" y="3808654"/>
                </a:cubicBezTo>
                <a:cubicBezTo>
                  <a:pt x="7535320" y="3794720"/>
                  <a:pt x="7647567" y="3762207"/>
                  <a:pt x="7762912" y="3749823"/>
                </a:cubicBezTo>
                <a:cubicBezTo>
                  <a:pt x="7866646" y="3738984"/>
                  <a:pt x="7969604" y="3741307"/>
                  <a:pt x="8072562" y="3759884"/>
                </a:cubicBezTo>
                <a:lnTo>
                  <a:pt x="8072562" y="3713438"/>
                </a:lnTo>
                <a:cubicBezTo>
                  <a:pt x="7997472" y="3709568"/>
                  <a:pt x="7923157" y="3703374"/>
                  <a:pt x="7848067" y="3704924"/>
                </a:cubicBezTo>
                <a:cubicBezTo>
                  <a:pt x="7728852" y="3706471"/>
                  <a:pt x="7613507" y="3732016"/>
                  <a:pt x="7498162" y="3756790"/>
                </a:cubicBezTo>
                <a:cubicBezTo>
                  <a:pt x="7467972" y="3762982"/>
                  <a:pt x="7437006" y="3766851"/>
                  <a:pt x="7406041" y="3768402"/>
                </a:cubicBezTo>
                <a:cubicBezTo>
                  <a:pt x="7386689" y="3769174"/>
                  <a:pt x="7378947" y="3763757"/>
                  <a:pt x="7376625" y="3743628"/>
                </a:cubicBezTo>
                <a:cubicBezTo>
                  <a:pt x="7357271" y="3588028"/>
                  <a:pt x="7337145" y="3433206"/>
                  <a:pt x="7317791" y="3277606"/>
                </a:cubicBezTo>
                <a:cubicBezTo>
                  <a:pt x="7316244" y="3265220"/>
                  <a:pt x="7310824" y="3251286"/>
                  <a:pt x="7329403" y="3245093"/>
                </a:cubicBezTo>
                <a:cubicBezTo>
                  <a:pt x="7408363" y="3219547"/>
                  <a:pt x="7479583" y="3175423"/>
                  <a:pt x="7556221" y="3145229"/>
                </a:cubicBezTo>
                <a:cubicBezTo>
                  <a:pt x="7721883" y="3079431"/>
                  <a:pt x="7892964" y="3041499"/>
                  <a:pt x="8072562" y="3045368"/>
                </a:cubicBezTo>
                <a:lnTo>
                  <a:pt x="8072562" y="3005888"/>
                </a:lnTo>
                <a:cubicBezTo>
                  <a:pt x="7851937" y="3001244"/>
                  <a:pt x="7643698" y="3048467"/>
                  <a:pt x="7445521" y="3144457"/>
                </a:cubicBezTo>
                <a:lnTo>
                  <a:pt x="7328628" y="3199420"/>
                </a:lnTo>
                <a:cubicBezTo>
                  <a:pt x="7313147" y="3207160"/>
                  <a:pt x="7306955" y="3202517"/>
                  <a:pt x="7304630" y="3186259"/>
                </a:cubicBezTo>
                <a:cubicBezTo>
                  <a:pt x="7289148" y="3080205"/>
                  <a:pt x="7273667" y="2974149"/>
                  <a:pt x="7258183" y="2868867"/>
                </a:cubicBezTo>
                <a:cubicBezTo>
                  <a:pt x="7256635" y="2858806"/>
                  <a:pt x="7259733" y="2852612"/>
                  <a:pt x="7267472" y="2846419"/>
                </a:cubicBezTo>
                <a:cubicBezTo>
                  <a:pt x="7416105" y="2721010"/>
                  <a:pt x="7569383" y="2602570"/>
                  <a:pt x="7736592" y="2501935"/>
                </a:cubicBezTo>
                <a:cubicBezTo>
                  <a:pt x="7845745" y="2436908"/>
                  <a:pt x="7957992" y="2378849"/>
                  <a:pt x="8072562" y="2323111"/>
                </a:cubicBezTo>
                <a:lnTo>
                  <a:pt x="8072562" y="2263504"/>
                </a:lnTo>
                <a:cubicBezTo>
                  <a:pt x="7773749" y="2396653"/>
                  <a:pt x="7498937" y="2570057"/>
                  <a:pt x="7247346" y="2789134"/>
                </a:cubicBezTo>
                <a:cubicBezTo>
                  <a:pt x="7232637" y="2700885"/>
                  <a:pt x="7218703" y="2618826"/>
                  <a:pt x="7204769" y="2536769"/>
                </a:cubicBezTo>
                <a:cubicBezTo>
                  <a:pt x="7201672" y="2518190"/>
                  <a:pt x="7200899" y="2498836"/>
                  <a:pt x="7194707" y="2481808"/>
                </a:cubicBezTo>
                <a:cubicBezTo>
                  <a:pt x="7176126" y="2429941"/>
                  <a:pt x="7191610" y="2385816"/>
                  <a:pt x="7218703" y="2341689"/>
                </a:cubicBezTo>
                <a:cubicBezTo>
                  <a:pt x="7287601" y="2228670"/>
                  <a:pt x="7383592" y="2144291"/>
                  <a:pt x="7498162" y="2079261"/>
                </a:cubicBezTo>
                <a:cubicBezTo>
                  <a:pt x="7635181" y="2001076"/>
                  <a:pt x="7785361" y="1954629"/>
                  <a:pt x="7934769" y="1906633"/>
                </a:cubicBezTo>
                <a:cubicBezTo>
                  <a:pt x="7940186" y="1905085"/>
                  <a:pt x="7945606" y="1903535"/>
                  <a:pt x="7950250" y="1901988"/>
                </a:cubicBezTo>
                <a:cubicBezTo>
                  <a:pt x="7992828" y="1882634"/>
                  <a:pt x="8035405" y="1874120"/>
                  <a:pt x="8072562" y="1913600"/>
                </a:cubicBezTo>
                <a:lnTo>
                  <a:pt x="8072562" y="1860961"/>
                </a:lnTo>
                <a:cubicBezTo>
                  <a:pt x="7953348" y="1786643"/>
                  <a:pt x="7924704" y="1668976"/>
                  <a:pt x="7922382" y="1541246"/>
                </a:cubicBezTo>
                <a:cubicBezTo>
                  <a:pt x="7919285" y="1368618"/>
                  <a:pt x="7966507" y="1205276"/>
                  <a:pt x="8023793" y="1045033"/>
                </a:cubicBezTo>
                <a:cubicBezTo>
                  <a:pt x="8037727" y="1006326"/>
                  <a:pt x="8050886" y="968393"/>
                  <a:pt x="8072562" y="933558"/>
                </a:cubicBezTo>
                <a:lnTo>
                  <a:pt x="8072562" y="834472"/>
                </a:lnTo>
                <a:cubicBezTo>
                  <a:pt x="8063273" y="835245"/>
                  <a:pt x="8060951" y="843762"/>
                  <a:pt x="8057853" y="850729"/>
                </a:cubicBezTo>
                <a:cubicBezTo>
                  <a:pt x="7947153" y="1048903"/>
                  <a:pt x="7886772" y="1261787"/>
                  <a:pt x="7875935" y="1487832"/>
                </a:cubicBezTo>
                <a:cubicBezTo>
                  <a:pt x="7872063" y="1575307"/>
                  <a:pt x="7887547" y="1661236"/>
                  <a:pt x="7917737" y="1746388"/>
                </a:cubicBezTo>
                <a:lnTo>
                  <a:pt x="7834133" y="1685234"/>
                </a:lnTo>
                <a:cubicBezTo>
                  <a:pt x="7779169" y="1644980"/>
                  <a:pt x="7724980" y="1603177"/>
                  <a:pt x="7668469" y="1563695"/>
                </a:cubicBezTo>
                <a:cubicBezTo>
                  <a:pt x="7570155" y="1495572"/>
                  <a:pt x="7535320" y="1399581"/>
                  <a:pt x="7553899" y="1286560"/>
                </a:cubicBezTo>
                <a:cubicBezTo>
                  <a:pt x="7583317" y="1108512"/>
                  <a:pt x="7644470" y="941300"/>
                  <a:pt x="7736592" y="785700"/>
                </a:cubicBezTo>
                <a:cubicBezTo>
                  <a:pt x="7746656" y="768671"/>
                  <a:pt x="7758268" y="761704"/>
                  <a:pt x="7778394" y="759382"/>
                </a:cubicBezTo>
                <a:cubicBezTo>
                  <a:pt x="7865871" y="750093"/>
                  <a:pt x="7954120" y="739253"/>
                  <a:pt x="8041597" y="728417"/>
                </a:cubicBezTo>
                <a:cubicBezTo>
                  <a:pt x="8052434" y="726867"/>
                  <a:pt x="8063273" y="724544"/>
                  <a:pt x="8074110" y="722222"/>
                </a:cubicBezTo>
                <a:lnTo>
                  <a:pt x="8074110" y="688937"/>
                </a:lnTo>
                <a:cubicBezTo>
                  <a:pt x="7978118" y="691259"/>
                  <a:pt x="7882902" y="708288"/>
                  <a:pt x="7787683" y="719127"/>
                </a:cubicBezTo>
                <a:cubicBezTo>
                  <a:pt x="7683178" y="730739"/>
                  <a:pt x="7608862" y="678872"/>
                  <a:pt x="7550029" y="603007"/>
                </a:cubicBezTo>
                <a:cubicBezTo>
                  <a:pt x="7492743" y="527917"/>
                  <a:pt x="7491970" y="443538"/>
                  <a:pt x="7534545" y="359158"/>
                </a:cubicBezTo>
                <a:cubicBezTo>
                  <a:pt x="7556221" y="315808"/>
                  <a:pt x="7590284" y="282521"/>
                  <a:pt x="7626666" y="251555"/>
                </a:cubicBezTo>
                <a:cubicBezTo>
                  <a:pt x="7684725" y="201238"/>
                  <a:pt x="7747431" y="157886"/>
                  <a:pt x="7819424" y="127696"/>
                </a:cubicBezTo>
                <a:cubicBezTo>
                  <a:pt x="7854259" y="112987"/>
                  <a:pt x="7888319" y="94408"/>
                  <a:pt x="7926252" y="76604"/>
                </a:cubicBezTo>
                <a:cubicBezTo>
                  <a:pt x="7810907" y="311939"/>
                  <a:pt x="7871290" y="533337"/>
                  <a:pt x="8074110" y="636295"/>
                </a:cubicBezTo>
                <a:lnTo>
                  <a:pt x="8074110" y="589848"/>
                </a:lnTo>
                <a:cubicBezTo>
                  <a:pt x="7876708" y="462891"/>
                  <a:pt x="7847292" y="193496"/>
                  <a:pt x="8012954" y="46414"/>
                </a:cubicBezTo>
                <a:cubicBezTo>
                  <a:pt x="8029985" y="30929"/>
                  <a:pt x="8046242" y="14673"/>
                  <a:pt x="8071012" y="11578"/>
                </a:cubicBezTo>
                <a:lnTo>
                  <a:pt x="8071012" y="4611"/>
                </a:lnTo>
                <a:lnTo>
                  <a:pt x="7829488" y="4611"/>
                </a:lnTo>
                <a:lnTo>
                  <a:pt x="7829488" y="10028"/>
                </a:lnTo>
                <a:lnTo>
                  <a:pt x="7950250" y="17770"/>
                </a:lnTo>
                <a:cubicBezTo>
                  <a:pt x="7879030" y="60348"/>
                  <a:pt x="7807812" y="95958"/>
                  <a:pt x="7735817" y="131568"/>
                </a:cubicBezTo>
                <a:cubicBezTo>
                  <a:pt x="7704854" y="147049"/>
                  <a:pt x="7672341" y="157886"/>
                  <a:pt x="7637503" y="166403"/>
                </a:cubicBezTo>
                <a:cubicBezTo>
                  <a:pt x="7379720" y="225237"/>
                  <a:pt x="7147485" y="167176"/>
                  <a:pt x="6933826" y="19318"/>
                </a:cubicBezTo>
                <a:cubicBezTo>
                  <a:pt x="6913698" y="5384"/>
                  <a:pt x="6895119" y="2289"/>
                  <a:pt x="6868026" y="8481"/>
                </a:cubicBezTo>
                <a:cubicBezTo>
                  <a:pt x="7067750" y="157886"/>
                  <a:pt x="7284504" y="243041"/>
                  <a:pt x="7534545" y="226009"/>
                </a:cubicBezTo>
                <a:cubicBezTo>
                  <a:pt x="7534545" y="232976"/>
                  <a:pt x="7529128" y="235299"/>
                  <a:pt x="7524483" y="237621"/>
                </a:cubicBezTo>
                <a:cubicBezTo>
                  <a:pt x="7426942" y="290263"/>
                  <a:pt x="7332500" y="346774"/>
                  <a:pt x="7244249" y="413347"/>
                </a:cubicBezTo>
                <a:cubicBezTo>
                  <a:pt x="7238057" y="417992"/>
                  <a:pt x="7232637" y="421864"/>
                  <a:pt x="7223348" y="421864"/>
                </a:cubicBezTo>
                <a:cubicBezTo>
                  <a:pt x="7080134" y="423411"/>
                  <a:pt x="6948533" y="387801"/>
                  <a:pt x="6830868" y="303422"/>
                </a:cubicBezTo>
                <a:cubicBezTo>
                  <a:pt x="6815384" y="292585"/>
                  <a:pt x="6810739" y="280973"/>
                  <a:pt x="6813837" y="261619"/>
                </a:cubicBezTo>
                <a:cubicBezTo>
                  <a:pt x="6827771" y="183432"/>
                  <a:pt x="6840930" y="105247"/>
                  <a:pt x="6854092" y="26285"/>
                </a:cubicBezTo>
                <a:cubicBezTo>
                  <a:pt x="6855639" y="19318"/>
                  <a:pt x="6863381" y="9256"/>
                  <a:pt x="6850222" y="3836"/>
                </a:cubicBezTo>
                <a:cubicBezTo>
                  <a:pt x="6844415" y="1320"/>
                  <a:pt x="6837545" y="256"/>
                  <a:pt x="6830299" y="401"/>
                </a:cubicBezTo>
                <a:close/>
              </a:path>
            </a:pathLst>
          </a:custGeom>
          <a:solidFill>
            <a:schemeClr val="accent6"/>
          </a:solidFill>
          <a:ln w="3215" cap="flat">
            <a:noFill/>
            <a:prstDash val="solid"/>
            <a:miter/>
          </a:ln>
        </p:spPr>
        <p:txBody>
          <a:bodyPr rtlCol="0" anchor="ctr"/>
          <a:lstStyle/>
          <a:p>
            <a:endParaRPr lang="en-US"/>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3109693F-8F45-4338-AA57-19235FBC64F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grpSp>
        <p:nvGrpSpPr>
          <p:cNvPr id="8" name="Group 7">
            <a:extLst>
              <a:ext uri="{FF2B5EF4-FFF2-40B4-BE49-F238E27FC236}">
                <a16:creationId xmlns:a16="http://schemas.microsoft.com/office/drawing/2014/main" id="{DA36DEED-67B8-4071-BA44-B0215519CA67}"/>
              </a:ext>
            </a:extLst>
          </p:cNvPr>
          <p:cNvGrpSpPr/>
          <p:nvPr userDrawn="1"/>
        </p:nvGrpSpPr>
        <p:grpSpPr>
          <a:xfrm>
            <a:off x="0" y="0"/>
            <a:ext cx="2037955" cy="1776813"/>
            <a:chOff x="2835165" y="0"/>
            <a:chExt cx="2037955" cy="1776813"/>
          </a:xfrm>
          <a:solidFill>
            <a:schemeClr val="tx1"/>
          </a:solidFill>
        </p:grpSpPr>
        <p:sp>
          <p:nvSpPr>
            <p:cNvPr id="9" name="Freeform: Shape 8">
              <a:extLst>
                <a:ext uri="{FF2B5EF4-FFF2-40B4-BE49-F238E27FC236}">
                  <a16:creationId xmlns:a16="http://schemas.microsoft.com/office/drawing/2014/main" id="{3290CEA5-6209-4B6A-874C-554343C2EA43}"/>
                </a:ext>
              </a:extLst>
            </p:cNvPr>
            <p:cNvSpPr/>
            <p:nvPr/>
          </p:nvSpPr>
          <p:spPr>
            <a:xfrm>
              <a:off x="2835165" y="3561"/>
              <a:ext cx="705028" cy="1773252"/>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CDCDCB5-E787-4A81-9DE8-406D6EBCF8DE}"/>
                </a:ext>
              </a:extLst>
            </p:cNvPr>
            <p:cNvSpPr/>
            <p:nvPr/>
          </p:nvSpPr>
          <p:spPr>
            <a:xfrm>
              <a:off x="3622803" y="3561"/>
              <a:ext cx="213645"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2621E9B-5B6F-437B-BECB-8A8221F44928}"/>
                </a:ext>
              </a:extLst>
            </p:cNvPr>
            <p:cNvSpPr/>
            <p:nvPr/>
          </p:nvSpPr>
          <p:spPr>
            <a:xfrm>
              <a:off x="4267459"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33EF625-6A14-4103-ADC8-10B46689C8CF}"/>
                </a:ext>
              </a:extLst>
            </p:cNvPr>
            <p:cNvSpPr/>
            <p:nvPr/>
          </p:nvSpPr>
          <p:spPr>
            <a:xfrm>
              <a:off x="3904150" y="3561"/>
              <a:ext cx="334710" cy="277738"/>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A1B4DD7-F742-44A9-93CC-460C01EF0AC1}"/>
                </a:ext>
              </a:extLst>
            </p:cNvPr>
            <p:cNvSpPr/>
            <p:nvPr/>
          </p:nvSpPr>
          <p:spPr>
            <a:xfrm>
              <a:off x="4588260"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C4010DA-E710-4C21-B6D4-842952975A51}"/>
                </a:ext>
              </a:extLst>
            </p:cNvPr>
            <p:cNvSpPr/>
            <p:nvPr/>
          </p:nvSpPr>
          <p:spPr>
            <a:xfrm>
              <a:off x="3533405" y="3561"/>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50AA30D4-5511-42BC-AC20-0041F256B7D6}"/>
              </a:ext>
            </a:extLst>
          </p:cNvPr>
          <p:cNvGrpSpPr/>
          <p:nvPr userDrawn="1"/>
        </p:nvGrpSpPr>
        <p:grpSpPr>
          <a:xfrm flipH="1">
            <a:off x="9793478" y="0"/>
            <a:ext cx="2443962" cy="2011772"/>
            <a:chOff x="2656796" y="0"/>
            <a:chExt cx="1803524" cy="1484591"/>
          </a:xfrm>
          <a:solidFill>
            <a:schemeClr val="tx1"/>
          </a:solidFill>
        </p:grpSpPr>
        <p:sp>
          <p:nvSpPr>
            <p:cNvPr id="16" name="Freeform: Shape 15">
              <a:extLst>
                <a:ext uri="{FF2B5EF4-FFF2-40B4-BE49-F238E27FC236}">
                  <a16:creationId xmlns:a16="http://schemas.microsoft.com/office/drawing/2014/main" id="{A4AEC0B8-BB5D-40E9-ACFD-64D111FAAC0E}"/>
                </a:ext>
              </a:extLst>
            </p:cNvPr>
            <p:cNvSpPr/>
            <p:nvPr/>
          </p:nvSpPr>
          <p:spPr>
            <a:xfrm>
              <a:off x="2799167" y="0"/>
              <a:ext cx="590259" cy="1484591"/>
            </a:xfrm>
            <a:custGeom>
              <a:avLst/>
              <a:gdLst>
                <a:gd name="connsiteX0" fmla="*/ 134596 w 705028"/>
                <a:gd name="connsiteY0" fmla="*/ 79049 h 1773252"/>
                <a:gd name="connsiteX1" fmla="*/ 153824 w 705028"/>
                <a:gd name="connsiteY1" fmla="*/ 153112 h 1773252"/>
                <a:gd name="connsiteX2" fmla="*/ 153824 w 705028"/>
                <a:gd name="connsiteY2" fmla="*/ 301951 h 1773252"/>
                <a:gd name="connsiteX3" fmla="*/ 153824 w 705028"/>
                <a:gd name="connsiteY3" fmla="*/ 397379 h 1773252"/>
                <a:gd name="connsiteX4" fmla="*/ 80473 w 705028"/>
                <a:gd name="connsiteY4" fmla="*/ 499929 h 1773252"/>
                <a:gd name="connsiteX5" fmla="*/ 34183 w 705028"/>
                <a:gd name="connsiteY5" fmla="*/ 519157 h 1773252"/>
                <a:gd name="connsiteX6" fmla="*/ 34183 w 705028"/>
                <a:gd name="connsiteY6" fmla="*/ 519157 h 1773252"/>
                <a:gd name="connsiteX7" fmla="*/ 34183 w 705028"/>
                <a:gd name="connsiteY7" fmla="*/ 519157 h 1773252"/>
                <a:gd name="connsiteX8" fmla="*/ 62669 w 705028"/>
                <a:gd name="connsiteY8" fmla="*/ 654465 h 1773252"/>
                <a:gd name="connsiteX9" fmla="*/ 73351 w 705028"/>
                <a:gd name="connsiteY9" fmla="*/ 947871 h 1773252"/>
                <a:gd name="connsiteX10" fmla="*/ 74776 w 705028"/>
                <a:gd name="connsiteY10" fmla="*/ 950008 h 1773252"/>
                <a:gd name="connsiteX11" fmla="*/ 77624 w 705028"/>
                <a:gd name="connsiteY11" fmla="*/ 949295 h 1773252"/>
                <a:gd name="connsiteX12" fmla="*/ 84746 w 705028"/>
                <a:gd name="connsiteY12" fmla="*/ 847458 h 1773252"/>
                <a:gd name="connsiteX13" fmla="*/ 84746 w 705028"/>
                <a:gd name="connsiteY13" fmla="*/ 847458 h 1773252"/>
                <a:gd name="connsiteX14" fmla="*/ 118929 w 705028"/>
                <a:gd name="connsiteY14" fmla="*/ 551916 h 1773252"/>
                <a:gd name="connsiteX15" fmla="*/ 148127 w 705028"/>
                <a:gd name="connsiteY15" fmla="*/ 522718 h 1773252"/>
                <a:gd name="connsiteX16" fmla="*/ 172340 w 705028"/>
                <a:gd name="connsiteY16" fmla="*/ 517021 h 1773252"/>
                <a:gd name="connsiteX17" fmla="*/ 272753 w 705028"/>
                <a:gd name="connsiteY17" fmla="*/ 549067 h 1773252"/>
                <a:gd name="connsiteX18" fmla="*/ 310497 w 705028"/>
                <a:gd name="connsiteY18" fmla="*/ 596069 h 1773252"/>
                <a:gd name="connsiteX19" fmla="*/ 294830 w 705028"/>
                <a:gd name="connsiteY19" fmla="*/ 682951 h 1773252"/>
                <a:gd name="connsiteX20" fmla="*/ 246404 w 705028"/>
                <a:gd name="connsiteY20" fmla="*/ 709301 h 1773252"/>
                <a:gd name="connsiteX21" fmla="*/ 246404 w 705028"/>
                <a:gd name="connsiteY21" fmla="*/ 709301 h 1773252"/>
                <a:gd name="connsiteX22" fmla="*/ 246404 w 705028"/>
                <a:gd name="connsiteY22" fmla="*/ 1041163 h 1773252"/>
                <a:gd name="connsiteX23" fmla="*/ 254949 w 705028"/>
                <a:gd name="connsiteY23" fmla="*/ 1188578 h 1773252"/>
                <a:gd name="connsiteX24" fmla="*/ 254949 w 705028"/>
                <a:gd name="connsiteY24" fmla="*/ 1188578 h 1773252"/>
                <a:gd name="connsiteX25" fmla="*/ 255662 w 705028"/>
                <a:gd name="connsiteY25" fmla="*/ 1170062 h 1773252"/>
                <a:gd name="connsiteX26" fmla="*/ 264920 w 705028"/>
                <a:gd name="connsiteY26" fmla="*/ 995585 h 1773252"/>
                <a:gd name="connsiteX27" fmla="*/ 269905 w 705028"/>
                <a:gd name="connsiteY27" fmla="*/ 930780 h 1773252"/>
                <a:gd name="connsiteX28" fmla="*/ 280587 w 705028"/>
                <a:gd name="connsiteY28" fmla="*/ 825381 h 1773252"/>
                <a:gd name="connsiteX29" fmla="*/ 293405 w 705028"/>
                <a:gd name="connsiteY29" fmla="*/ 745621 h 1773252"/>
                <a:gd name="connsiteX30" fmla="*/ 332574 w 705028"/>
                <a:gd name="connsiteY30" fmla="*/ 705028 h 1773252"/>
                <a:gd name="connsiteX31" fmla="*/ 416607 w 705028"/>
                <a:gd name="connsiteY31" fmla="*/ 712150 h 1773252"/>
                <a:gd name="connsiteX32" fmla="*/ 441533 w 705028"/>
                <a:gd name="connsiteY32" fmla="*/ 759864 h 1773252"/>
                <a:gd name="connsiteX33" fmla="*/ 482125 w 705028"/>
                <a:gd name="connsiteY33" fmla="*/ 962826 h 1773252"/>
                <a:gd name="connsiteX34" fmla="*/ 482125 w 705028"/>
                <a:gd name="connsiteY34" fmla="*/ 962826 h 1773252"/>
                <a:gd name="connsiteX35" fmla="*/ 493520 w 705028"/>
                <a:gd name="connsiteY35" fmla="*/ 893748 h 1773252"/>
                <a:gd name="connsiteX36" fmla="*/ 509187 w 705028"/>
                <a:gd name="connsiteY36" fmla="*/ 873095 h 1773252"/>
                <a:gd name="connsiteX37" fmla="*/ 529127 w 705028"/>
                <a:gd name="connsiteY37" fmla="*/ 892323 h 1773252"/>
                <a:gd name="connsiteX38" fmla="*/ 544082 w 705028"/>
                <a:gd name="connsiteY38" fmla="*/ 953568 h 1773252"/>
                <a:gd name="connsiteX39" fmla="*/ 549779 w 705028"/>
                <a:gd name="connsiteY39" fmla="*/ 1233443 h 1773252"/>
                <a:gd name="connsiteX40" fmla="*/ 549779 w 705028"/>
                <a:gd name="connsiteY40" fmla="*/ 1233443 h 1773252"/>
                <a:gd name="connsiteX41" fmla="*/ 557613 w 705028"/>
                <a:gd name="connsiteY41" fmla="*/ 1514030 h 1773252"/>
                <a:gd name="connsiteX42" fmla="*/ 557613 w 705028"/>
                <a:gd name="connsiteY42" fmla="*/ 1514030 h 1773252"/>
                <a:gd name="connsiteX43" fmla="*/ 568295 w 705028"/>
                <a:gd name="connsiteY43" fmla="*/ 1779662 h 1773252"/>
                <a:gd name="connsiteX44" fmla="*/ 568295 w 705028"/>
                <a:gd name="connsiteY44" fmla="*/ 1779662 h 1773252"/>
                <a:gd name="connsiteX45" fmla="*/ 574705 w 705028"/>
                <a:gd name="connsiteY45" fmla="*/ 1644353 h 1773252"/>
                <a:gd name="connsiteX46" fmla="*/ 588948 w 705028"/>
                <a:gd name="connsiteY46" fmla="*/ 1046860 h 1773252"/>
                <a:gd name="connsiteX47" fmla="*/ 586099 w 705028"/>
                <a:gd name="connsiteY47" fmla="*/ 930067 h 1773252"/>
                <a:gd name="connsiteX48" fmla="*/ 549067 w 705028"/>
                <a:gd name="connsiteY48" fmla="*/ 860989 h 1773252"/>
                <a:gd name="connsiteX49" fmla="*/ 498505 w 705028"/>
                <a:gd name="connsiteY49" fmla="*/ 804729 h 1773252"/>
                <a:gd name="connsiteX50" fmla="*/ 491383 w 705028"/>
                <a:gd name="connsiteY50" fmla="*/ 771970 h 1773252"/>
                <a:gd name="connsiteX51" fmla="*/ 450078 w 705028"/>
                <a:gd name="connsiteY51" fmla="*/ 675830 h 1773252"/>
                <a:gd name="connsiteX52" fmla="*/ 376015 w 705028"/>
                <a:gd name="connsiteY52" fmla="*/ 609600 h 1773252"/>
                <a:gd name="connsiteX53" fmla="*/ 299103 w 705028"/>
                <a:gd name="connsiteY53" fmla="*/ 402365 h 1773252"/>
                <a:gd name="connsiteX54" fmla="*/ 291269 w 705028"/>
                <a:gd name="connsiteY54" fmla="*/ 228600 h 1773252"/>
                <a:gd name="connsiteX55" fmla="*/ 300527 w 705028"/>
                <a:gd name="connsiteY55" fmla="*/ 206523 h 1773252"/>
                <a:gd name="connsiteX56" fmla="*/ 311921 w 705028"/>
                <a:gd name="connsiteY56" fmla="*/ 227888 h 1773252"/>
                <a:gd name="connsiteX57" fmla="*/ 325452 w 705028"/>
                <a:gd name="connsiteY57" fmla="*/ 304800 h 1773252"/>
                <a:gd name="connsiteX58" fmla="*/ 325452 w 705028"/>
                <a:gd name="connsiteY58" fmla="*/ 304800 h 1773252"/>
                <a:gd name="connsiteX59" fmla="*/ 325452 w 705028"/>
                <a:gd name="connsiteY59" fmla="*/ 304800 h 1773252"/>
                <a:gd name="connsiteX60" fmla="*/ 325452 w 705028"/>
                <a:gd name="connsiteY60" fmla="*/ 224327 h 1773252"/>
                <a:gd name="connsiteX61" fmla="*/ 350377 w 705028"/>
                <a:gd name="connsiteY61" fmla="*/ 198690 h 1773252"/>
                <a:gd name="connsiteX62" fmla="*/ 452927 w 705028"/>
                <a:gd name="connsiteY62" fmla="*/ 228600 h 1773252"/>
                <a:gd name="connsiteX63" fmla="*/ 529839 w 705028"/>
                <a:gd name="connsiteY63" fmla="*/ 309785 h 1773252"/>
                <a:gd name="connsiteX64" fmla="*/ 545507 w 705028"/>
                <a:gd name="connsiteY64" fmla="*/ 385273 h 1773252"/>
                <a:gd name="connsiteX65" fmla="*/ 545507 w 705028"/>
                <a:gd name="connsiteY65" fmla="*/ 385273 h 1773252"/>
                <a:gd name="connsiteX66" fmla="*/ 561174 w 705028"/>
                <a:gd name="connsiteY66" fmla="*/ 464322 h 1773252"/>
                <a:gd name="connsiteX67" fmla="*/ 578978 w 705028"/>
                <a:gd name="connsiteY67" fmla="*/ 539809 h 1773252"/>
                <a:gd name="connsiteX68" fmla="*/ 588236 w 705028"/>
                <a:gd name="connsiteY68" fmla="*/ 420168 h 1773252"/>
                <a:gd name="connsiteX69" fmla="*/ 618858 w 705028"/>
                <a:gd name="connsiteY69" fmla="*/ 403789 h 1773252"/>
                <a:gd name="connsiteX70" fmla="*/ 670845 w 705028"/>
                <a:gd name="connsiteY70" fmla="*/ 482837 h 1773252"/>
                <a:gd name="connsiteX71" fmla="*/ 698619 w 705028"/>
                <a:gd name="connsiteY71" fmla="*/ 682951 h 1773252"/>
                <a:gd name="connsiteX72" fmla="*/ 710013 w 705028"/>
                <a:gd name="connsiteY72" fmla="*/ 551204 h 1773252"/>
                <a:gd name="connsiteX73" fmla="*/ 710725 w 705028"/>
                <a:gd name="connsiteY73" fmla="*/ 457200 h 1773252"/>
                <a:gd name="connsiteX74" fmla="*/ 640935 w 705028"/>
                <a:gd name="connsiteY74" fmla="*/ 371030 h 1773252"/>
                <a:gd name="connsiteX75" fmla="*/ 640935 w 705028"/>
                <a:gd name="connsiteY75" fmla="*/ 371030 h 1773252"/>
                <a:gd name="connsiteX76" fmla="*/ 634525 w 705028"/>
                <a:gd name="connsiteY76" fmla="*/ 363196 h 1773252"/>
                <a:gd name="connsiteX77" fmla="*/ 600342 w 705028"/>
                <a:gd name="connsiteY77" fmla="*/ 289133 h 1773252"/>
                <a:gd name="connsiteX78" fmla="*/ 570432 w 705028"/>
                <a:gd name="connsiteY78" fmla="*/ 225039 h 1773252"/>
                <a:gd name="connsiteX79" fmla="*/ 499217 w 705028"/>
                <a:gd name="connsiteY79" fmla="*/ 169492 h 1773252"/>
                <a:gd name="connsiteX80" fmla="*/ 435123 w 705028"/>
                <a:gd name="connsiteY80" fmla="*/ 145991 h 1773252"/>
                <a:gd name="connsiteX81" fmla="*/ 395955 w 705028"/>
                <a:gd name="connsiteY81" fmla="*/ 116080 h 1773252"/>
                <a:gd name="connsiteX82" fmla="*/ 400228 w 705028"/>
                <a:gd name="connsiteY82" fmla="*/ 87594 h 1773252"/>
                <a:gd name="connsiteX83" fmla="*/ 400228 w 705028"/>
                <a:gd name="connsiteY83" fmla="*/ 87594 h 1773252"/>
                <a:gd name="connsiteX84" fmla="*/ 496368 w 705028"/>
                <a:gd name="connsiteY84" fmla="*/ 0 h 1773252"/>
                <a:gd name="connsiteX85" fmla="*/ 0 w 705028"/>
                <a:gd name="connsiteY85" fmla="*/ 0 h 1773252"/>
                <a:gd name="connsiteX86" fmla="*/ 29198 w 705028"/>
                <a:gd name="connsiteY86" fmla="*/ 17804 h 1773252"/>
                <a:gd name="connsiteX87" fmla="*/ 134596 w 705028"/>
                <a:gd name="connsiteY87" fmla="*/ 79049 h 177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05028" h="1773252">
                  <a:moveTo>
                    <a:pt x="134596" y="79049"/>
                  </a:moveTo>
                  <a:cubicBezTo>
                    <a:pt x="153824" y="100413"/>
                    <a:pt x="153112" y="127475"/>
                    <a:pt x="153824" y="153112"/>
                  </a:cubicBezTo>
                  <a:cubicBezTo>
                    <a:pt x="154536" y="202963"/>
                    <a:pt x="153824" y="252101"/>
                    <a:pt x="153824" y="301951"/>
                  </a:cubicBezTo>
                  <a:cubicBezTo>
                    <a:pt x="160946" y="333998"/>
                    <a:pt x="169492" y="365333"/>
                    <a:pt x="153824" y="397379"/>
                  </a:cubicBezTo>
                  <a:cubicBezTo>
                    <a:pt x="140293" y="439396"/>
                    <a:pt x="112520" y="471443"/>
                    <a:pt x="80473" y="499929"/>
                  </a:cubicBezTo>
                  <a:cubicBezTo>
                    <a:pt x="71927" y="507763"/>
                    <a:pt x="37032" y="518445"/>
                    <a:pt x="34183" y="519157"/>
                  </a:cubicBezTo>
                  <a:cubicBezTo>
                    <a:pt x="34183" y="519157"/>
                    <a:pt x="34183" y="519157"/>
                    <a:pt x="34183" y="519157"/>
                  </a:cubicBezTo>
                  <a:lnTo>
                    <a:pt x="34183" y="519157"/>
                  </a:lnTo>
                  <a:cubicBezTo>
                    <a:pt x="48426" y="563310"/>
                    <a:pt x="62669" y="607464"/>
                    <a:pt x="62669" y="654465"/>
                  </a:cubicBezTo>
                  <a:cubicBezTo>
                    <a:pt x="66230" y="752030"/>
                    <a:pt x="69791" y="850307"/>
                    <a:pt x="73351" y="947871"/>
                  </a:cubicBezTo>
                  <a:cubicBezTo>
                    <a:pt x="74064" y="948583"/>
                    <a:pt x="74064" y="949295"/>
                    <a:pt x="74776" y="950008"/>
                  </a:cubicBezTo>
                  <a:cubicBezTo>
                    <a:pt x="76200" y="952144"/>
                    <a:pt x="77624" y="951432"/>
                    <a:pt x="77624" y="949295"/>
                  </a:cubicBezTo>
                  <a:cubicBezTo>
                    <a:pt x="79761" y="915112"/>
                    <a:pt x="81897" y="881641"/>
                    <a:pt x="84746" y="847458"/>
                  </a:cubicBezTo>
                  <a:cubicBezTo>
                    <a:pt x="84746" y="847458"/>
                    <a:pt x="84746" y="847458"/>
                    <a:pt x="84746" y="847458"/>
                  </a:cubicBezTo>
                  <a:cubicBezTo>
                    <a:pt x="89731" y="748469"/>
                    <a:pt x="93292" y="648768"/>
                    <a:pt x="118929" y="551916"/>
                  </a:cubicBezTo>
                  <a:cubicBezTo>
                    <a:pt x="123202" y="534824"/>
                    <a:pt x="130323" y="524854"/>
                    <a:pt x="148127" y="522718"/>
                  </a:cubicBezTo>
                  <a:cubicBezTo>
                    <a:pt x="156673" y="522006"/>
                    <a:pt x="165219" y="520581"/>
                    <a:pt x="172340" y="517021"/>
                  </a:cubicBezTo>
                  <a:cubicBezTo>
                    <a:pt x="216493" y="495656"/>
                    <a:pt x="245692" y="519869"/>
                    <a:pt x="272753" y="549067"/>
                  </a:cubicBezTo>
                  <a:cubicBezTo>
                    <a:pt x="286284" y="564022"/>
                    <a:pt x="298391" y="580402"/>
                    <a:pt x="310497" y="596069"/>
                  </a:cubicBezTo>
                  <a:cubicBezTo>
                    <a:pt x="336847" y="628828"/>
                    <a:pt x="331150" y="660163"/>
                    <a:pt x="294830" y="682951"/>
                  </a:cubicBezTo>
                  <a:cubicBezTo>
                    <a:pt x="279162" y="692922"/>
                    <a:pt x="262071" y="700755"/>
                    <a:pt x="246404" y="709301"/>
                  </a:cubicBezTo>
                  <a:cubicBezTo>
                    <a:pt x="246404" y="709301"/>
                    <a:pt x="246404" y="709301"/>
                    <a:pt x="246404" y="709301"/>
                  </a:cubicBezTo>
                  <a:cubicBezTo>
                    <a:pt x="247116" y="808290"/>
                    <a:pt x="247116" y="1029056"/>
                    <a:pt x="246404" y="1041163"/>
                  </a:cubicBezTo>
                  <a:cubicBezTo>
                    <a:pt x="246404" y="1041163"/>
                    <a:pt x="249965" y="1176471"/>
                    <a:pt x="254949" y="1188578"/>
                  </a:cubicBezTo>
                  <a:cubicBezTo>
                    <a:pt x="254949" y="1188578"/>
                    <a:pt x="254949" y="1188578"/>
                    <a:pt x="254949" y="1188578"/>
                  </a:cubicBezTo>
                  <a:cubicBezTo>
                    <a:pt x="254949" y="1182168"/>
                    <a:pt x="255662" y="1170062"/>
                    <a:pt x="255662" y="1170062"/>
                  </a:cubicBezTo>
                  <a:cubicBezTo>
                    <a:pt x="253525" y="1116651"/>
                    <a:pt x="263495" y="1000570"/>
                    <a:pt x="264920" y="995585"/>
                  </a:cubicBezTo>
                  <a:cubicBezTo>
                    <a:pt x="264920" y="975645"/>
                    <a:pt x="269192" y="932204"/>
                    <a:pt x="269905" y="930780"/>
                  </a:cubicBezTo>
                  <a:cubicBezTo>
                    <a:pt x="269192" y="904430"/>
                    <a:pt x="276314" y="833927"/>
                    <a:pt x="280587" y="825381"/>
                  </a:cubicBezTo>
                  <a:cubicBezTo>
                    <a:pt x="281299" y="798320"/>
                    <a:pt x="287708" y="771970"/>
                    <a:pt x="293405" y="745621"/>
                  </a:cubicBezTo>
                  <a:cubicBezTo>
                    <a:pt x="298391" y="723544"/>
                    <a:pt x="316907" y="715710"/>
                    <a:pt x="332574" y="705028"/>
                  </a:cubicBezTo>
                  <a:cubicBezTo>
                    <a:pt x="378151" y="672269"/>
                    <a:pt x="377439" y="672981"/>
                    <a:pt x="416607" y="712150"/>
                  </a:cubicBezTo>
                  <a:cubicBezTo>
                    <a:pt x="430850" y="725680"/>
                    <a:pt x="437972" y="741348"/>
                    <a:pt x="441533" y="759864"/>
                  </a:cubicBezTo>
                  <a:cubicBezTo>
                    <a:pt x="454351" y="827518"/>
                    <a:pt x="468594" y="895172"/>
                    <a:pt x="482125" y="962826"/>
                  </a:cubicBezTo>
                  <a:lnTo>
                    <a:pt x="482125" y="962826"/>
                  </a:lnTo>
                  <a:cubicBezTo>
                    <a:pt x="484262" y="957841"/>
                    <a:pt x="487822" y="911551"/>
                    <a:pt x="493520" y="893748"/>
                  </a:cubicBezTo>
                  <a:cubicBezTo>
                    <a:pt x="496368" y="885202"/>
                    <a:pt x="497792" y="874520"/>
                    <a:pt x="509187" y="873095"/>
                  </a:cubicBezTo>
                  <a:cubicBezTo>
                    <a:pt x="522006" y="871671"/>
                    <a:pt x="525566" y="883065"/>
                    <a:pt x="529127" y="892323"/>
                  </a:cubicBezTo>
                  <a:cubicBezTo>
                    <a:pt x="536961" y="911551"/>
                    <a:pt x="543370" y="932204"/>
                    <a:pt x="544082" y="953568"/>
                  </a:cubicBezTo>
                  <a:cubicBezTo>
                    <a:pt x="549067" y="1046860"/>
                    <a:pt x="549779" y="1140151"/>
                    <a:pt x="549779" y="1233443"/>
                  </a:cubicBezTo>
                  <a:cubicBezTo>
                    <a:pt x="549779" y="1233443"/>
                    <a:pt x="549779" y="1233443"/>
                    <a:pt x="549779" y="1233443"/>
                  </a:cubicBezTo>
                  <a:cubicBezTo>
                    <a:pt x="556189" y="1295400"/>
                    <a:pt x="557613" y="1514030"/>
                    <a:pt x="557613" y="1514030"/>
                  </a:cubicBezTo>
                  <a:lnTo>
                    <a:pt x="557613" y="1514030"/>
                  </a:lnTo>
                  <a:cubicBezTo>
                    <a:pt x="559750" y="1588806"/>
                    <a:pt x="562598" y="1766131"/>
                    <a:pt x="568295" y="1779662"/>
                  </a:cubicBezTo>
                  <a:lnTo>
                    <a:pt x="568295" y="1779662"/>
                  </a:lnTo>
                  <a:cubicBezTo>
                    <a:pt x="570432" y="1734796"/>
                    <a:pt x="574705" y="1644353"/>
                    <a:pt x="574705" y="1644353"/>
                  </a:cubicBezTo>
                  <a:cubicBezTo>
                    <a:pt x="574705" y="1642929"/>
                    <a:pt x="587523" y="1178607"/>
                    <a:pt x="588948" y="1046860"/>
                  </a:cubicBezTo>
                  <a:cubicBezTo>
                    <a:pt x="589660" y="1012677"/>
                    <a:pt x="586099" y="934340"/>
                    <a:pt x="586099" y="930067"/>
                  </a:cubicBezTo>
                  <a:cubicBezTo>
                    <a:pt x="580402" y="903718"/>
                    <a:pt x="564735" y="882353"/>
                    <a:pt x="549067" y="860989"/>
                  </a:cubicBezTo>
                  <a:cubicBezTo>
                    <a:pt x="549067" y="860989"/>
                    <a:pt x="512035" y="818260"/>
                    <a:pt x="498505" y="804729"/>
                  </a:cubicBezTo>
                  <a:cubicBezTo>
                    <a:pt x="488535" y="794759"/>
                    <a:pt x="488535" y="783365"/>
                    <a:pt x="491383" y="771970"/>
                  </a:cubicBezTo>
                  <a:cubicBezTo>
                    <a:pt x="501353" y="729953"/>
                    <a:pt x="489959" y="699331"/>
                    <a:pt x="450078" y="675830"/>
                  </a:cubicBezTo>
                  <a:cubicBezTo>
                    <a:pt x="422305" y="659450"/>
                    <a:pt x="391682" y="641647"/>
                    <a:pt x="376015" y="609600"/>
                  </a:cubicBezTo>
                  <a:cubicBezTo>
                    <a:pt x="333286" y="546931"/>
                    <a:pt x="294118" y="484262"/>
                    <a:pt x="299103" y="402365"/>
                  </a:cubicBezTo>
                  <a:cubicBezTo>
                    <a:pt x="301951" y="344680"/>
                    <a:pt x="294118" y="286996"/>
                    <a:pt x="291269" y="228600"/>
                  </a:cubicBezTo>
                  <a:cubicBezTo>
                    <a:pt x="290557" y="220054"/>
                    <a:pt x="286996" y="207236"/>
                    <a:pt x="300527" y="206523"/>
                  </a:cubicBezTo>
                  <a:cubicBezTo>
                    <a:pt x="313346" y="205811"/>
                    <a:pt x="310497" y="219342"/>
                    <a:pt x="311921" y="227888"/>
                  </a:cubicBezTo>
                  <a:cubicBezTo>
                    <a:pt x="317619" y="253525"/>
                    <a:pt x="314058" y="279875"/>
                    <a:pt x="325452" y="304800"/>
                  </a:cubicBezTo>
                  <a:lnTo>
                    <a:pt x="325452" y="304800"/>
                  </a:lnTo>
                  <a:lnTo>
                    <a:pt x="325452" y="304800"/>
                  </a:lnTo>
                  <a:cubicBezTo>
                    <a:pt x="325452" y="277738"/>
                    <a:pt x="326164" y="251389"/>
                    <a:pt x="325452" y="224327"/>
                  </a:cubicBezTo>
                  <a:cubicBezTo>
                    <a:pt x="324740" y="206523"/>
                    <a:pt x="331150" y="199402"/>
                    <a:pt x="350377" y="198690"/>
                  </a:cubicBezTo>
                  <a:cubicBezTo>
                    <a:pt x="388122" y="196553"/>
                    <a:pt x="419456" y="216493"/>
                    <a:pt x="452927" y="228600"/>
                  </a:cubicBezTo>
                  <a:cubicBezTo>
                    <a:pt x="493520" y="242843"/>
                    <a:pt x="519157" y="269193"/>
                    <a:pt x="529839" y="309785"/>
                  </a:cubicBezTo>
                  <a:cubicBezTo>
                    <a:pt x="539809" y="333998"/>
                    <a:pt x="541234" y="360348"/>
                    <a:pt x="545507" y="385273"/>
                  </a:cubicBezTo>
                  <a:cubicBezTo>
                    <a:pt x="545507" y="385273"/>
                    <a:pt x="545507" y="385273"/>
                    <a:pt x="545507" y="385273"/>
                  </a:cubicBezTo>
                  <a:cubicBezTo>
                    <a:pt x="550492" y="411622"/>
                    <a:pt x="556189" y="437972"/>
                    <a:pt x="561174" y="464322"/>
                  </a:cubicBezTo>
                  <a:cubicBezTo>
                    <a:pt x="566159" y="489247"/>
                    <a:pt x="570432" y="514884"/>
                    <a:pt x="578978" y="539809"/>
                  </a:cubicBezTo>
                  <a:cubicBezTo>
                    <a:pt x="581826" y="499929"/>
                    <a:pt x="584675" y="460049"/>
                    <a:pt x="588236" y="420168"/>
                  </a:cubicBezTo>
                  <a:cubicBezTo>
                    <a:pt x="591084" y="389546"/>
                    <a:pt x="593933" y="388834"/>
                    <a:pt x="618858" y="403789"/>
                  </a:cubicBezTo>
                  <a:cubicBezTo>
                    <a:pt x="649480" y="421593"/>
                    <a:pt x="665860" y="450079"/>
                    <a:pt x="670845" y="482837"/>
                  </a:cubicBezTo>
                  <a:cubicBezTo>
                    <a:pt x="677966" y="525566"/>
                    <a:pt x="688648" y="658738"/>
                    <a:pt x="698619" y="682951"/>
                  </a:cubicBezTo>
                  <a:cubicBezTo>
                    <a:pt x="702891" y="663723"/>
                    <a:pt x="705740" y="576841"/>
                    <a:pt x="710013" y="551204"/>
                  </a:cubicBezTo>
                  <a:cubicBezTo>
                    <a:pt x="710013" y="551204"/>
                    <a:pt x="710725" y="488535"/>
                    <a:pt x="710725" y="457200"/>
                  </a:cubicBezTo>
                  <a:cubicBezTo>
                    <a:pt x="687224" y="428714"/>
                    <a:pt x="640935" y="371030"/>
                    <a:pt x="640935" y="371030"/>
                  </a:cubicBezTo>
                  <a:cubicBezTo>
                    <a:pt x="640935" y="371030"/>
                    <a:pt x="640935" y="371030"/>
                    <a:pt x="640935" y="371030"/>
                  </a:cubicBezTo>
                  <a:cubicBezTo>
                    <a:pt x="638798" y="368181"/>
                    <a:pt x="636662" y="365333"/>
                    <a:pt x="634525" y="363196"/>
                  </a:cubicBezTo>
                  <a:cubicBezTo>
                    <a:pt x="634525" y="363196"/>
                    <a:pt x="593933" y="322604"/>
                    <a:pt x="600342" y="289133"/>
                  </a:cubicBezTo>
                  <a:cubicBezTo>
                    <a:pt x="606039" y="260647"/>
                    <a:pt x="591796" y="241419"/>
                    <a:pt x="570432" y="225039"/>
                  </a:cubicBezTo>
                  <a:cubicBezTo>
                    <a:pt x="546931" y="206523"/>
                    <a:pt x="523430" y="188007"/>
                    <a:pt x="499217" y="169492"/>
                  </a:cubicBezTo>
                  <a:cubicBezTo>
                    <a:pt x="479989" y="155961"/>
                    <a:pt x="461473" y="143854"/>
                    <a:pt x="435123" y="145991"/>
                  </a:cubicBezTo>
                  <a:cubicBezTo>
                    <a:pt x="415183" y="147415"/>
                    <a:pt x="403789" y="133172"/>
                    <a:pt x="395955" y="116080"/>
                  </a:cubicBezTo>
                  <a:cubicBezTo>
                    <a:pt x="391682" y="106110"/>
                    <a:pt x="386697" y="95428"/>
                    <a:pt x="400228" y="87594"/>
                  </a:cubicBezTo>
                  <a:lnTo>
                    <a:pt x="400228" y="87594"/>
                  </a:lnTo>
                  <a:cubicBezTo>
                    <a:pt x="432275" y="58396"/>
                    <a:pt x="464321" y="29198"/>
                    <a:pt x="496368" y="0"/>
                  </a:cubicBezTo>
                  <a:cubicBezTo>
                    <a:pt x="331150" y="0"/>
                    <a:pt x="165931" y="0"/>
                    <a:pt x="0" y="0"/>
                  </a:cubicBezTo>
                  <a:cubicBezTo>
                    <a:pt x="9970" y="5697"/>
                    <a:pt x="19228" y="12107"/>
                    <a:pt x="29198" y="17804"/>
                  </a:cubicBezTo>
                  <a:cubicBezTo>
                    <a:pt x="65518" y="36320"/>
                    <a:pt x="105398" y="48426"/>
                    <a:pt x="134596" y="79049"/>
                  </a:cubicBezTo>
                  <a:close/>
                </a:path>
              </a:pathLst>
            </a:custGeom>
            <a:grpFill/>
            <a:ln w="712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EDE7AC6-654E-42B1-89AB-E9039B064FB5}"/>
                </a:ext>
              </a:extLst>
            </p:cNvPr>
            <p:cNvSpPr/>
            <p:nvPr/>
          </p:nvSpPr>
          <p:spPr>
            <a:xfrm flipH="1">
              <a:off x="3389426" y="0"/>
              <a:ext cx="213646" cy="1118075"/>
            </a:xfrm>
            <a:custGeom>
              <a:avLst/>
              <a:gdLst>
                <a:gd name="connsiteX0" fmla="*/ 43441 w 213644"/>
                <a:gd name="connsiteY0" fmla="*/ 69791 h 1118074"/>
                <a:gd name="connsiteX1" fmla="*/ 86170 w 213644"/>
                <a:gd name="connsiteY1" fmla="*/ 183735 h 1118074"/>
                <a:gd name="connsiteX2" fmla="*/ 104686 w 213644"/>
                <a:gd name="connsiteY2" fmla="*/ 251389 h 1118074"/>
                <a:gd name="connsiteX3" fmla="*/ 104686 w 213644"/>
                <a:gd name="connsiteY3" fmla="*/ 251389 h 1118074"/>
                <a:gd name="connsiteX4" fmla="*/ 104686 w 213644"/>
                <a:gd name="connsiteY4" fmla="*/ 271329 h 1118074"/>
                <a:gd name="connsiteX5" fmla="*/ 104686 w 213644"/>
                <a:gd name="connsiteY5" fmla="*/ 271329 h 1118074"/>
                <a:gd name="connsiteX6" fmla="*/ 104686 w 213644"/>
                <a:gd name="connsiteY6" fmla="*/ 271329 h 1118074"/>
                <a:gd name="connsiteX7" fmla="*/ 104686 w 213644"/>
                <a:gd name="connsiteY7" fmla="*/ 468594 h 1118074"/>
                <a:gd name="connsiteX8" fmla="*/ 104686 w 213644"/>
                <a:gd name="connsiteY8" fmla="*/ 468594 h 1118074"/>
                <a:gd name="connsiteX9" fmla="*/ 105398 w 213644"/>
                <a:gd name="connsiteY9" fmla="*/ 517733 h 1118074"/>
                <a:gd name="connsiteX10" fmla="*/ 105398 w 213644"/>
                <a:gd name="connsiteY10" fmla="*/ 517733 h 1118074"/>
                <a:gd name="connsiteX11" fmla="*/ 49851 w 213644"/>
                <a:gd name="connsiteY11" fmla="*/ 690785 h 1118074"/>
                <a:gd name="connsiteX12" fmla="*/ 49851 w 213644"/>
                <a:gd name="connsiteY12" fmla="*/ 690785 h 1118074"/>
                <a:gd name="connsiteX13" fmla="*/ 19228 w 213644"/>
                <a:gd name="connsiteY13" fmla="*/ 727105 h 1118074"/>
                <a:gd name="connsiteX14" fmla="*/ 1424 w 213644"/>
                <a:gd name="connsiteY14" fmla="*/ 794759 h 1118074"/>
                <a:gd name="connsiteX15" fmla="*/ 13531 w 213644"/>
                <a:gd name="connsiteY15" fmla="*/ 1001994 h 1118074"/>
                <a:gd name="connsiteX16" fmla="*/ 13531 w 213644"/>
                <a:gd name="connsiteY16" fmla="*/ 1001994 h 1118074"/>
                <a:gd name="connsiteX17" fmla="*/ 14955 w 213644"/>
                <a:gd name="connsiteY17" fmla="*/ 974221 h 1118074"/>
                <a:gd name="connsiteX18" fmla="*/ 19228 w 213644"/>
                <a:gd name="connsiteY18" fmla="*/ 907279 h 1118074"/>
                <a:gd name="connsiteX19" fmla="*/ 24925 w 213644"/>
                <a:gd name="connsiteY19" fmla="*/ 831791 h 1118074"/>
                <a:gd name="connsiteX20" fmla="*/ 24925 w 213644"/>
                <a:gd name="connsiteY20" fmla="*/ 831791 h 1118074"/>
                <a:gd name="connsiteX21" fmla="*/ 39880 w 213644"/>
                <a:gd name="connsiteY21" fmla="*/ 766273 h 1118074"/>
                <a:gd name="connsiteX22" fmla="*/ 39880 w 213644"/>
                <a:gd name="connsiteY22" fmla="*/ 766273 h 1118074"/>
                <a:gd name="connsiteX23" fmla="*/ 39880 w 213644"/>
                <a:gd name="connsiteY23" fmla="*/ 766273 h 1118074"/>
                <a:gd name="connsiteX24" fmla="*/ 103974 w 213644"/>
                <a:gd name="connsiteY24" fmla="*/ 694346 h 1118074"/>
                <a:gd name="connsiteX25" fmla="*/ 116792 w 213644"/>
                <a:gd name="connsiteY25" fmla="*/ 700755 h 1118074"/>
                <a:gd name="connsiteX26" fmla="*/ 124626 w 213644"/>
                <a:gd name="connsiteY26" fmla="*/ 816836 h 1118074"/>
                <a:gd name="connsiteX27" fmla="*/ 124626 w 213644"/>
                <a:gd name="connsiteY27" fmla="*/ 816836 h 1118074"/>
                <a:gd name="connsiteX28" fmla="*/ 124626 w 213644"/>
                <a:gd name="connsiteY28" fmla="*/ 816836 h 1118074"/>
                <a:gd name="connsiteX29" fmla="*/ 141006 w 213644"/>
                <a:gd name="connsiteY29" fmla="*/ 1123060 h 1118074"/>
                <a:gd name="connsiteX30" fmla="*/ 141006 w 213644"/>
                <a:gd name="connsiteY30" fmla="*/ 1123060 h 1118074"/>
                <a:gd name="connsiteX31" fmla="*/ 151688 w 213644"/>
                <a:gd name="connsiteY31" fmla="*/ 883065 h 1118074"/>
                <a:gd name="connsiteX32" fmla="*/ 151688 w 213644"/>
                <a:gd name="connsiteY32" fmla="*/ 883065 h 1118074"/>
                <a:gd name="connsiteX33" fmla="*/ 175189 w 213644"/>
                <a:gd name="connsiteY33" fmla="*/ 622419 h 1118074"/>
                <a:gd name="connsiteX34" fmla="*/ 184447 w 213644"/>
                <a:gd name="connsiteY34" fmla="*/ 599630 h 1118074"/>
                <a:gd name="connsiteX35" fmla="*/ 181598 w 213644"/>
                <a:gd name="connsiteY35" fmla="*/ 527703 h 1118074"/>
                <a:gd name="connsiteX36" fmla="*/ 160946 w 213644"/>
                <a:gd name="connsiteY36" fmla="*/ 432275 h 1118074"/>
                <a:gd name="connsiteX37" fmla="*/ 172340 w 213644"/>
                <a:gd name="connsiteY37" fmla="*/ 340407 h 1118074"/>
                <a:gd name="connsiteX38" fmla="*/ 202963 w 213644"/>
                <a:gd name="connsiteY38" fmla="*/ 155249 h 1118074"/>
                <a:gd name="connsiteX39" fmla="*/ 205811 w 213644"/>
                <a:gd name="connsiteY39" fmla="*/ 112520 h 1118074"/>
                <a:gd name="connsiteX40" fmla="*/ 210796 w 213644"/>
                <a:gd name="connsiteY40" fmla="*/ 98277 h 1118074"/>
                <a:gd name="connsiteX41" fmla="*/ 209372 w 213644"/>
                <a:gd name="connsiteY41" fmla="*/ 2136 h 1118074"/>
                <a:gd name="connsiteX42" fmla="*/ 206523 w 213644"/>
                <a:gd name="connsiteY42" fmla="*/ 0 h 1118074"/>
                <a:gd name="connsiteX43" fmla="*/ 32759 w 213644"/>
                <a:gd name="connsiteY43" fmla="*/ 0 h 1118074"/>
                <a:gd name="connsiteX44" fmla="*/ 43441 w 213644"/>
                <a:gd name="connsiteY44" fmla="*/ 69791 h 11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3644" h="1118074">
                  <a:moveTo>
                    <a:pt x="43441" y="69791"/>
                  </a:moveTo>
                  <a:cubicBezTo>
                    <a:pt x="39880" y="115368"/>
                    <a:pt x="59108" y="150976"/>
                    <a:pt x="86170" y="183735"/>
                  </a:cubicBezTo>
                  <a:cubicBezTo>
                    <a:pt x="102549" y="203675"/>
                    <a:pt x="110383" y="225751"/>
                    <a:pt x="104686" y="251389"/>
                  </a:cubicBezTo>
                  <a:lnTo>
                    <a:pt x="104686" y="251389"/>
                  </a:lnTo>
                  <a:cubicBezTo>
                    <a:pt x="104686" y="257798"/>
                    <a:pt x="104686" y="264920"/>
                    <a:pt x="104686" y="271329"/>
                  </a:cubicBezTo>
                  <a:lnTo>
                    <a:pt x="104686" y="271329"/>
                  </a:lnTo>
                  <a:lnTo>
                    <a:pt x="104686" y="271329"/>
                  </a:lnTo>
                  <a:cubicBezTo>
                    <a:pt x="107535" y="331862"/>
                    <a:pt x="104686" y="465034"/>
                    <a:pt x="104686" y="468594"/>
                  </a:cubicBezTo>
                  <a:cubicBezTo>
                    <a:pt x="104686" y="468594"/>
                    <a:pt x="104686" y="468594"/>
                    <a:pt x="104686" y="468594"/>
                  </a:cubicBezTo>
                  <a:cubicBezTo>
                    <a:pt x="104686" y="484974"/>
                    <a:pt x="105398" y="501353"/>
                    <a:pt x="105398" y="517733"/>
                  </a:cubicBezTo>
                  <a:cubicBezTo>
                    <a:pt x="105398" y="517733"/>
                    <a:pt x="105398" y="517733"/>
                    <a:pt x="105398" y="517733"/>
                  </a:cubicBezTo>
                  <a:cubicBezTo>
                    <a:pt x="128187" y="588948"/>
                    <a:pt x="98277" y="643071"/>
                    <a:pt x="49851" y="690785"/>
                  </a:cubicBezTo>
                  <a:lnTo>
                    <a:pt x="49851" y="690785"/>
                  </a:lnTo>
                  <a:cubicBezTo>
                    <a:pt x="42729" y="705740"/>
                    <a:pt x="31334" y="717135"/>
                    <a:pt x="19228" y="727105"/>
                  </a:cubicBezTo>
                  <a:cubicBezTo>
                    <a:pt x="0" y="746333"/>
                    <a:pt x="-2136" y="769122"/>
                    <a:pt x="1424" y="794759"/>
                  </a:cubicBezTo>
                  <a:cubicBezTo>
                    <a:pt x="3561" y="806865"/>
                    <a:pt x="12107" y="993449"/>
                    <a:pt x="13531" y="1001994"/>
                  </a:cubicBezTo>
                  <a:lnTo>
                    <a:pt x="13531" y="1001994"/>
                  </a:lnTo>
                  <a:cubicBezTo>
                    <a:pt x="14243" y="992737"/>
                    <a:pt x="14955" y="974221"/>
                    <a:pt x="14955" y="974221"/>
                  </a:cubicBezTo>
                  <a:lnTo>
                    <a:pt x="19228" y="907279"/>
                  </a:lnTo>
                  <a:cubicBezTo>
                    <a:pt x="19228" y="905854"/>
                    <a:pt x="24925" y="831791"/>
                    <a:pt x="24925" y="831791"/>
                  </a:cubicBezTo>
                  <a:cubicBezTo>
                    <a:pt x="24925" y="831791"/>
                    <a:pt x="24925" y="831791"/>
                    <a:pt x="24925" y="831791"/>
                  </a:cubicBezTo>
                  <a:cubicBezTo>
                    <a:pt x="29910" y="809714"/>
                    <a:pt x="34895" y="787637"/>
                    <a:pt x="39880" y="766273"/>
                  </a:cubicBezTo>
                  <a:lnTo>
                    <a:pt x="39880" y="766273"/>
                  </a:lnTo>
                  <a:lnTo>
                    <a:pt x="39880" y="766273"/>
                  </a:lnTo>
                  <a:cubicBezTo>
                    <a:pt x="49851" y="732090"/>
                    <a:pt x="78337" y="714286"/>
                    <a:pt x="103974" y="694346"/>
                  </a:cubicBezTo>
                  <a:cubicBezTo>
                    <a:pt x="111808" y="687936"/>
                    <a:pt x="116080" y="692209"/>
                    <a:pt x="116792" y="700755"/>
                  </a:cubicBezTo>
                  <a:cubicBezTo>
                    <a:pt x="117505" y="712150"/>
                    <a:pt x="123202" y="789774"/>
                    <a:pt x="124626" y="816836"/>
                  </a:cubicBezTo>
                  <a:cubicBezTo>
                    <a:pt x="124626" y="816836"/>
                    <a:pt x="124626" y="816836"/>
                    <a:pt x="124626" y="816836"/>
                  </a:cubicBezTo>
                  <a:lnTo>
                    <a:pt x="124626" y="816836"/>
                  </a:lnTo>
                  <a:cubicBezTo>
                    <a:pt x="128187" y="907991"/>
                    <a:pt x="141006" y="1112378"/>
                    <a:pt x="141006" y="1123060"/>
                  </a:cubicBezTo>
                  <a:cubicBezTo>
                    <a:pt x="141006" y="1123060"/>
                    <a:pt x="141006" y="1123060"/>
                    <a:pt x="141006" y="1123060"/>
                  </a:cubicBezTo>
                  <a:cubicBezTo>
                    <a:pt x="147415" y="1105968"/>
                    <a:pt x="149552" y="945735"/>
                    <a:pt x="151688" y="883065"/>
                  </a:cubicBezTo>
                  <a:lnTo>
                    <a:pt x="151688" y="883065"/>
                  </a:lnTo>
                  <a:cubicBezTo>
                    <a:pt x="155249" y="796183"/>
                    <a:pt x="156673" y="708589"/>
                    <a:pt x="175189" y="622419"/>
                  </a:cubicBezTo>
                  <a:cubicBezTo>
                    <a:pt x="177325" y="613873"/>
                    <a:pt x="178037" y="606039"/>
                    <a:pt x="184447" y="599630"/>
                  </a:cubicBezTo>
                  <a:cubicBezTo>
                    <a:pt x="192992" y="575417"/>
                    <a:pt x="188007" y="551916"/>
                    <a:pt x="181598" y="527703"/>
                  </a:cubicBezTo>
                  <a:cubicBezTo>
                    <a:pt x="173052" y="496368"/>
                    <a:pt x="160946" y="465746"/>
                    <a:pt x="160946" y="432275"/>
                  </a:cubicBezTo>
                  <a:cubicBezTo>
                    <a:pt x="156673" y="400940"/>
                    <a:pt x="160234" y="369606"/>
                    <a:pt x="172340" y="340407"/>
                  </a:cubicBezTo>
                  <a:cubicBezTo>
                    <a:pt x="196553" y="280587"/>
                    <a:pt x="205811" y="218630"/>
                    <a:pt x="202963" y="155249"/>
                  </a:cubicBezTo>
                  <a:cubicBezTo>
                    <a:pt x="202250" y="141006"/>
                    <a:pt x="201538" y="126763"/>
                    <a:pt x="205811" y="112520"/>
                  </a:cubicBezTo>
                  <a:cubicBezTo>
                    <a:pt x="205811" y="112520"/>
                    <a:pt x="209372" y="103262"/>
                    <a:pt x="210796" y="98277"/>
                  </a:cubicBezTo>
                  <a:cubicBezTo>
                    <a:pt x="222191" y="65518"/>
                    <a:pt x="219342" y="33471"/>
                    <a:pt x="209372" y="2136"/>
                  </a:cubicBezTo>
                  <a:cubicBezTo>
                    <a:pt x="208660" y="1424"/>
                    <a:pt x="207235" y="712"/>
                    <a:pt x="206523" y="0"/>
                  </a:cubicBezTo>
                  <a:cubicBezTo>
                    <a:pt x="148839" y="0"/>
                    <a:pt x="90443" y="0"/>
                    <a:pt x="32759" y="0"/>
                  </a:cubicBezTo>
                  <a:cubicBezTo>
                    <a:pt x="40593" y="22789"/>
                    <a:pt x="45577" y="47002"/>
                    <a:pt x="43441" y="69791"/>
                  </a:cubicBezTo>
                  <a:close/>
                </a:path>
              </a:pathLst>
            </a:custGeom>
            <a:grpFill/>
            <a:ln w="712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8EB5BB9-1C3C-4136-B248-498B0B46895A}"/>
                </a:ext>
              </a:extLst>
            </p:cNvPr>
            <p:cNvSpPr/>
            <p:nvPr/>
          </p:nvSpPr>
          <p:spPr>
            <a:xfrm>
              <a:off x="3663188"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1295A99-D7D3-4159-A589-652266B34168}"/>
                </a:ext>
              </a:extLst>
            </p:cNvPr>
            <p:cNvSpPr/>
            <p:nvPr/>
          </p:nvSpPr>
          <p:spPr>
            <a:xfrm>
              <a:off x="4125610" y="0"/>
              <a:ext cx="334710" cy="277737"/>
            </a:xfrm>
            <a:custGeom>
              <a:avLst/>
              <a:gdLst>
                <a:gd name="connsiteX0" fmla="*/ 13482 w 334710"/>
                <a:gd name="connsiteY0" fmla="*/ 26350 h 277738"/>
                <a:gd name="connsiteX1" fmla="*/ 4937 w 334710"/>
                <a:gd name="connsiteY1" fmla="*/ 121065 h 277738"/>
                <a:gd name="connsiteX2" fmla="*/ 4937 w 334710"/>
                <a:gd name="connsiteY2" fmla="*/ 121065 h 277738"/>
                <a:gd name="connsiteX3" fmla="*/ 4937 w 334710"/>
                <a:gd name="connsiteY3" fmla="*/ 121065 h 277738"/>
                <a:gd name="connsiteX4" fmla="*/ 31286 w 334710"/>
                <a:gd name="connsiteY4" fmla="*/ 217918 h 277738"/>
                <a:gd name="connsiteX5" fmla="*/ 51226 w 334710"/>
                <a:gd name="connsiteY5" fmla="*/ 242131 h 277738"/>
                <a:gd name="connsiteX6" fmla="*/ 232112 w 334710"/>
                <a:gd name="connsiteY6" fmla="*/ 280587 h 277738"/>
                <a:gd name="connsiteX7" fmla="*/ 335374 w 334710"/>
                <a:gd name="connsiteY7" fmla="*/ 160946 h 277738"/>
                <a:gd name="connsiteX8" fmla="*/ 335374 w 334710"/>
                <a:gd name="connsiteY8" fmla="*/ 160946 h 277738"/>
                <a:gd name="connsiteX9" fmla="*/ 338934 w 334710"/>
                <a:gd name="connsiteY9" fmla="*/ 148127 h 277738"/>
                <a:gd name="connsiteX10" fmla="*/ 329677 w 334710"/>
                <a:gd name="connsiteY10" fmla="*/ 141718 h 277738"/>
                <a:gd name="connsiteX11" fmla="*/ 280538 w 334710"/>
                <a:gd name="connsiteY11" fmla="*/ 14243 h 277738"/>
                <a:gd name="connsiteX12" fmla="*/ 278402 w 334710"/>
                <a:gd name="connsiteY12" fmla="*/ 712 h 277738"/>
                <a:gd name="connsiteX13" fmla="*/ 202914 w 334710"/>
                <a:gd name="connsiteY13" fmla="*/ 712 h 277738"/>
                <a:gd name="connsiteX14" fmla="*/ 182974 w 334710"/>
                <a:gd name="connsiteY14" fmla="*/ 7121 h 277738"/>
                <a:gd name="connsiteX15" fmla="*/ 160185 w 334710"/>
                <a:gd name="connsiteY15" fmla="*/ 20652 h 277738"/>
                <a:gd name="connsiteX16" fmla="*/ 122441 w 334710"/>
                <a:gd name="connsiteY16" fmla="*/ 87594 h 277738"/>
                <a:gd name="connsiteX17" fmla="*/ 121017 w 334710"/>
                <a:gd name="connsiteY17" fmla="*/ 153112 h 277738"/>
                <a:gd name="connsiteX18" fmla="*/ 151639 w 334710"/>
                <a:gd name="connsiteY18" fmla="*/ 188007 h 277738"/>
                <a:gd name="connsiteX19" fmla="*/ 186535 w 334710"/>
                <a:gd name="connsiteY19" fmla="*/ 192280 h 277738"/>
                <a:gd name="connsiteX20" fmla="*/ 240658 w 334710"/>
                <a:gd name="connsiteY20" fmla="*/ 185159 h 277738"/>
                <a:gd name="connsiteX21" fmla="*/ 265583 w 334710"/>
                <a:gd name="connsiteY21" fmla="*/ 92579 h 277738"/>
                <a:gd name="connsiteX22" fmla="*/ 216445 w 334710"/>
                <a:gd name="connsiteY22" fmla="*/ 65518 h 277738"/>
                <a:gd name="connsiteX23" fmla="*/ 181550 w 334710"/>
                <a:gd name="connsiteY23" fmla="*/ 88307 h 277738"/>
                <a:gd name="connsiteX24" fmla="*/ 177276 w 334710"/>
                <a:gd name="connsiteY24" fmla="*/ 100413 h 277738"/>
                <a:gd name="connsiteX25" fmla="*/ 181550 w 334710"/>
                <a:gd name="connsiteY25" fmla="*/ 141718 h 277738"/>
                <a:gd name="connsiteX26" fmla="*/ 226415 w 334710"/>
                <a:gd name="connsiteY26" fmla="*/ 122490 h 277738"/>
                <a:gd name="connsiteX27" fmla="*/ 203626 w 334710"/>
                <a:gd name="connsiteY27" fmla="*/ 100413 h 277738"/>
                <a:gd name="connsiteX28" fmla="*/ 218581 w 334710"/>
                <a:gd name="connsiteY28" fmla="*/ 86170 h 277738"/>
                <a:gd name="connsiteX29" fmla="*/ 239946 w 334710"/>
                <a:gd name="connsiteY29" fmla="*/ 107535 h 277738"/>
                <a:gd name="connsiteX30" fmla="*/ 215733 w 334710"/>
                <a:gd name="connsiteY30" fmla="*/ 170204 h 277738"/>
                <a:gd name="connsiteX31" fmla="*/ 147367 w 334710"/>
                <a:gd name="connsiteY31" fmla="*/ 147415 h 277738"/>
                <a:gd name="connsiteX32" fmla="*/ 143806 w 334710"/>
                <a:gd name="connsiteY32" fmla="*/ 138157 h 277738"/>
                <a:gd name="connsiteX33" fmla="*/ 252052 w 334710"/>
                <a:gd name="connsiteY33" fmla="*/ 12819 h 277738"/>
                <a:gd name="connsiteX34" fmla="*/ 279114 w 334710"/>
                <a:gd name="connsiteY34" fmla="*/ 32047 h 277738"/>
                <a:gd name="connsiteX35" fmla="*/ 313297 w 334710"/>
                <a:gd name="connsiteY35" fmla="*/ 132460 h 277738"/>
                <a:gd name="connsiteX36" fmla="*/ 308312 w 334710"/>
                <a:gd name="connsiteY36" fmla="*/ 155961 h 277738"/>
                <a:gd name="connsiteX37" fmla="*/ 244931 w 334710"/>
                <a:gd name="connsiteY37" fmla="*/ 234297 h 277738"/>
                <a:gd name="connsiteX38" fmla="*/ 204338 w 334710"/>
                <a:gd name="connsiteY38" fmla="*/ 247828 h 277738"/>
                <a:gd name="connsiteX39" fmla="*/ 99652 w 334710"/>
                <a:gd name="connsiteY39" fmla="*/ 220766 h 277738"/>
                <a:gd name="connsiteX40" fmla="*/ 66893 w 334710"/>
                <a:gd name="connsiteY40" fmla="*/ 114656 h 277738"/>
                <a:gd name="connsiteX41" fmla="*/ 78288 w 334710"/>
                <a:gd name="connsiteY41" fmla="*/ 82609 h 277738"/>
                <a:gd name="connsiteX42" fmla="*/ 100364 w 334710"/>
                <a:gd name="connsiteY42" fmla="*/ 27774 h 277738"/>
                <a:gd name="connsiteX43" fmla="*/ 123865 w 334710"/>
                <a:gd name="connsiteY43" fmla="*/ 0 h 277738"/>
                <a:gd name="connsiteX44" fmla="*/ 18467 w 334710"/>
                <a:gd name="connsiteY44" fmla="*/ 0 h 277738"/>
                <a:gd name="connsiteX45" fmla="*/ 13482 w 334710"/>
                <a:gd name="connsiteY45" fmla="*/ 26350 h 2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4710" h="277738">
                  <a:moveTo>
                    <a:pt x="13482" y="26350"/>
                  </a:moveTo>
                  <a:cubicBezTo>
                    <a:pt x="-4322" y="56972"/>
                    <a:pt x="-1473" y="89019"/>
                    <a:pt x="4937" y="121065"/>
                  </a:cubicBezTo>
                  <a:cubicBezTo>
                    <a:pt x="4937" y="121065"/>
                    <a:pt x="4937" y="121065"/>
                    <a:pt x="4937" y="121065"/>
                  </a:cubicBezTo>
                  <a:cubicBezTo>
                    <a:pt x="4937" y="121065"/>
                    <a:pt x="4937" y="121065"/>
                    <a:pt x="4937" y="121065"/>
                  </a:cubicBezTo>
                  <a:cubicBezTo>
                    <a:pt x="13482" y="153112"/>
                    <a:pt x="22740" y="185871"/>
                    <a:pt x="31286" y="217918"/>
                  </a:cubicBezTo>
                  <a:cubicBezTo>
                    <a:pt x="34135" y="229312"/>
                    <a:pt x="39832" y="237858"/>
                    <a:pt x="51226" y="242131"/>
                  </a:cubicBezTo>
                  <a:cubicBezTo>
                    <a:pt x="110335" y="262783"/>
                    <a:pt x="169443" y="280587"/>
                    <a:pt x="232112" y="280587"/>
                  </a:cubicBezTo>
                  <a:cubicBezTo>
                    <a:pt x="271993" y="245692"/>
                    <a:pt x="301191" y="201538"/>
                    <a:pt x="335374" y="160946"/>
                  </a:cubicBezTo>
                  <a:cubicBezTo>
                    <a:pt x="335374" y="160946"/>
                    <a:pt x="335374" y="160946"/>
                    <a:pt x="335374" y="160946"/>
                  </a:cubicBezTo>
                  <a:cubicBezTo>
                    <a:pt x="336798" y="156673"/>
                    <a:pt x="337510" y="152400"/>
                    <a:pt x="338934" y="148127"/>
                  </a:cubicBezTo>
                  <a:cubicBezTo>
                    <a:pt x="336086" y="145991"/>
                    <a:pt x="332525" y="143854"/>
                    <a:pt x="329677" y="141718"/>
                  </a:cubicBezTo>
                  <a:cubicBezTo>
                    <a:pt x="315434" y="98277"/>
                    <a:pt x="301903" y="54836"/>
                    <a:pt x="280538" y="14243"/>
                  </a:cubicBezTo>
                  <a:cubicBezTo>
                    <a:pt x="277690" y="9258"/>
                    <a:pt x="276977" y="4273"/>
                    <a:pt x="278402" y="712"/>
                  </a:cubicBezTo>
                  <a:cubicBezTo>
                    <a:pt x="253477" y="712"/>
                    <a:pt x="228551" y="712"/>
                    <a:pt x="202914" y="712"/>
                  </a:cubicBezTo>
                  <a:cubicBezTo>
                    <a:pt x="196505" y="4273"/>
                    <a:pt x="190095" y="5697"/>
                    <a:pt x="182974" y="7121"/>
                  </a:cubicBezTo>
                  <a:cubicBezTo>
                    <a:pt x="175853" y="12107"/>
                    <a:pt x="168731" y="17092"/>
                    <a:pt x="160185" y="20652"/>
                  </a:cubicBezTo>
                  <a:cubicBezTo>
                    <a:pt x="130987" y="34183"/>
                    <a:pt x="121729" y="57684"/>
                    <a:pt x="122441" y="87594"/>
                  </a:cubicBezTo>
                  <a:cubicBezTo>
                    <a:pt x="122441" y="109671"/>
                    <a:pt x="122441" y="131036"/>
                    <a:pt x="121017" y="153112"/>
                  </a:cubicBezTo>
                  <a:cubicBezTo>
                    <a:pt x="119593" y="175189"/>
                    <a:pt x="130275" y="185871"/>
                    <a:pt x="151639" y="188007"/>
                  </a:cubicBezTo>
                  <a:cubicBezTo>
                    <a:pt x="163033" y="189432"/>
                    <a:pt x="175140" y="191568"/>
                    <a:pt x="186535" y="192280"/>
                  </a:cubicBezTo>
                  <a:cubicBezTo>
                    <a:pt x="205050" y="193705"/>
                    <a:pt x="227839" y="204387"/>
                    <a:pt x="240658" y="185159"/>
                  </a:cubicBezTo>
                  <a:cubicBezTo>
                    <a:pt x="258462" y="158097"/>
                    <a:pt x="272705" y="126050"/>
                    <a:pt x="265583" y="92579"/>
                  </a:cubicBezTo>
                  <a:cubicBezTo>
                    <a:pt x="260598" y="69079"/>
                    <a:pt x="236385" y="67654"/>
                    <a:pt x="216445" y="65518"/>
                  </a:cubicBezTo>
                  <a:cubicBezTo>
                    <a:pt x="199353" y="64093"/>
                    <a:pt x="187247" y="71215"/>
                    <a:pt x="181550" y="88307"/>
                  </a:cubicBezTo>
                  <a:cubicBezTo>
                    <a:pt x="180125" y="92579"/>
                    <a:pt x="178701" y="96140"/>
                    <a:pt x="177276" y="100413"/>
                  </a:cubicBezTo>
                  <a:cubicBezTo>
                    <a:pt x="174428" y="114656"/>
                    <a:pt x="165882" y="133172"/>
                    <a:pt x="181550" y="141718"/>
                  </a:cubicBezTo>
                  <a:cubicBezTo>
                    <a:pt x="196505" y="150264"/>
                    <a:pt x="208611" y="135308"/>
                    <a:pt x="226415" y="122490"/>
                  </a:cubicBezTo>
                  <a:cubicBezTo>
                    <a:pt x="203626" y="123914"/>
                    <a:pt x="200778" y="113944"/>
                    <a:pt x="203626" y="100413"/>
                  </a:cubicBezTo>
                  <a:cubicBezTo>
                    <a:pt x="205050" y="92579"/>
                    <a:pt x="209323" y="85458"/>
                    <a:pt x="218581" y="86170"/>
                  </a:cubicBezTo>
                  <a:cubicBezTo>
                    <a:pt x="231400" y="86882"/>
                    <a:pt x="237097" y="96140"/>
                    <a:pt x="239946" y="107535"/>
                  </a:cubicBezTo>
                  <a:cubicBezTo>
                    <a:pt x="247067" y="133884"/>
                    <a:pt x="236385" y="161658"/>
                    <a:pt x="215733" y="170204"/>
                  </a:cubicBezTo>
                  <a:cubicBezTo>
                    <a:pt x="200778" y="176613"/>
                    <a:pt x="156624" y="162370"/>
                    <a:pt x="147367" y="147415"/>
                  </a:cubicBezTo>
                  <a:cubicBezTo>
                    <a:pt x="145942" y="144566"/>
                    <a:pt x="144518" y="141718"/>
                    <a:pt x="143806" y="138157"/>
                  </a:cubicBezTo>
                  <a:cubicBezTo>
                    <a:pt x="133124" y="85458"/>
                    <a:pt x="197217" y="11394"/>
                    <a:pt x="252052" y="12819"/>
                  </a:cubicBezTo>
                  <a:cubicBezTo>
                    <a:pt x="265583" y="12819"/>
                    <a:pt x="274841" y="20652"/>
                    <a:pt x="279114" y="32047"/>
                  </a:cubicBezTo>
                  <a:cubicBezTo>
                    <a:pt x="291220" y="64806"/>
                    <a:pt x="301903" y="98989"/>
                    <a:pt x="313297" y="132460"/>
                  </a:cubicBezTo>
                  <a:cubicBezTo>
                    <a:pt x="316146" y="141718"/>
                    <a:pt x="313297" y="148839"/>
                    <a:pt x="308312" y="155961"/>
                  </a:cubicBezTo>
                  <a:cubicBezTo>
                    <a:pt x="288372" y="183022"/>
                    <a:pt x="268432" y="210084"/>
                    <a:pt x="244931" y="234297"/>
                  </a:cubicBezTo>
                  <a:cubicBezTo>
                    <a:pt x="233536" y="246404"/>
                    <a:pt x="221430" y="250677"/>
                    <a:pt x="204338" y="247828"/>
                  </a:cubicBezTo>
                  <a:cubicBezTo>
                    <a:pt x="168731" y="241419"/>
                    <a:pt x="133836" y="232873"/>
                    <a:pt x="99652" y="220766"/>
                  </a:cubicBezTo>
                  <a:cubicBezTo>
                    <a:pt x="57635" y="205811"/>
                    <a:pt x="40544" y="151688"/>
                    <a:pt x="66893" y="114656"/>
                  </a:cubicBezTo>
                  <a:cubicBezTo>
                    <a:pt x="74015" y="104686"/>
                    <a:pt x="79712" y="94716"/>
                    <a:pt x="78288" y="82609"/>
                  </a:cubicBezTo>
                  <a:cubicBezTo>
                    <a:pt x="75439" y="60533"/>
                    <a:pt x="80424" y="42017"/>
                    <a:pt x="100364" y="27774"/>
                  </a:cubicBezTo>
                  <a:cubicBezTo>
                    <a:pt x="109622" y="20652"/>
                    <a:pt x="116744" y="9970"/>
                    <a:pt x="123865" y="0"/>
                  </a:cubicBezTo>
                  <a:cubicBezTo>
                    <a:pt x="88970" y="0"/>
                    <a:pt x="54075" y="0"/>
                    <a:pt x="18467" y="0"/>
                  </a:cubicBezTo>
                  <a:cubicBezTo>
                    <a:pt x="17755" y="9970"/>
                    <a:pt x="17755" y="19228"/>
                    <a:pt x="13482" y="26350"/>
                  </a:cubicBezTo>
                  <a:close/>
                </a:path>
              </a:pathLst>
            </a:custGeom>
            <a:grpFill/>
            <a:ln w="712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E42F8C8-4599-4000-8D03-EFAEE97DDBED}"/>
                </a:ext>
              </a:extLst>
            </p:cNvPr>
            <p:cNvSpPr/>
            <p:nvPr/>
          </p:nvSpPr>
          <p:spPr>
            <a:xfrm>
              <a:off x="3865734" y="0"/>
              <a:ext cx="284860" cy="477141"/>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4D87EBA-0FED-455D-A123-6FEA14C9CFA2}"/>
                </a:ext>
              </a:extLst>
            </p:cNvPr>
            <p:cNvSpPr/>
            <p:nvPr/>
          </p:nvSpPr>
          <p:spPr>
            <a:xfrm>
              <a:off x="3591944" y="0"/>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EA0D543-6F16-4B82-9080-1CBE4A6E69BC}"/>
                </a:ext>
              </a:extLst>
            </p:cNvPr>
            <p:cNvSpPr/>
            <p:nvPr userDrawn="1"/>
          </p:nvSpPr>
          <p:spPr>
            <a:xfrm>
              <a:off x="2656796" y="0"/>
              <a:ext cx="284860" cy="477140"/>
            </a:xfrm>
            <a:custGeom>
              <a:avLst/>
              <a:gdLst>
                <a:gd name="connsiteX0" fmla="*/ 23501 w 284859"/>
                <a:gd name="connsiteY0" fmla="*/ 3561 h 477140"/>
                <a:gd name="connsiteX1" fmla="*/ 85458 w 284859"/>
                <a:gd name="connsiteY1" fmla="*/ 37032 h 477140"/>
                <a:gd name="connsiteX2" fmla="*/ 131036 w 284859"/>
                <a:gd name="connsiteY2" fmla="*/ 267056 h 477140"/>
                <a:gd name="connsiteX3" fmla="*/ 121065 w 284859"/>
                <a:gd name="connsiteY3" fmla="*/ 280587 h 477140"/>
                <a:gd name="connsiteX4" fmla="*/ 124626 w 284859"/>
                <a:gd name="connsiteY4" fmla="*/ 334710 h 477140"/>
                <a:gd name="connsiteX5" fmla="*/ 134596 w 284859"/>
                <a:gd name="connsiteY5" fmla="*/ 479989 h 477140"/>
                <a:gd name="connsiteX6" fmla="*/ 136020 w 284859"/>
                <a:gd name="connsiteY6" fmla="*/ 408062 h 477140"/>
                <a:gd name="connsiteX7" fmla="*/ 136733 w 284859"/>
                <a:gd name="connsiteY7" fmla="*/ 202963 h 477140"/>
                <a:gd name="connsiteX8" fmla="*/ 192992 w 284859"/>
                <a:gd name="connsiteY8" fmla="*/ 64806 h 477140"/>
                <a:gd name="connsiteX9" fmla="*/ 225039 w 284859"/>
                <a:gd name="connsiteY9" fmla="*/ 46290 h 477140"/>
                <a:gd name="connsiteX10" fmla="*/ 284860 w 284859"/>
                <a:gd name="connsiteY10" fmla="*/ 0 h 477140"/>
                <a:gd name="connsiteX11" fmla="*/ 0 w 284859"/>
                <a:gd name="connsiteY11" fmla="*/ 0 h 477140"/>
                <a:gd name="connsiteX12" fmla="*/ 23501 w 284859"/>
                <a:gd name="connsiteY12" fmla="*/ 3561 h 47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859" h="477140">
                  <a:moveTo>
                    <a:pt x="23501" y="3561"/>
                  </a:moveTo>
                  <a:cubicBezTo>
                    <a:pt x="51987" y="-712"/>
                    <a:pt x="69791" y="12107"/>
                    <a:pt x="85458" y="37032"/>
                  </a:cubicBezTo>
                  <a:cubicBezTo>
                    <a:pt x="130323" y="108247"/>
                    <a:pt x="135308" y="186583"/>
                    <a:pt x="131036" y="267056"/>
                  </a:cubicBezTo>
                  <a:cubicBezTo>
                    <a:pt x="131036" y="270617"/>
                    <a:pt x="123202" y="279163"/>
                    <a:pt x="121065" y="280587"/>
                  </a:cubicBezTo>
                  <a:cubicBezTo>
                    <a:pt x="127475" y="298391"/>
                    <a:pt x="123914" y="316907"/>
                    <a:pt x="124626" y="334710"/>
                  </a:cubicBezTo>
                  <a:cubicBezTo>
                    <a:pt x="129611" y="358923"/>
                    <a:pt x="133884" y="455776"/>
                    <a:pt x="134596" y="479989"/>
                  </a:cubicBezTo>
                  <a:cubicBezTo>
                    <a:pt x="139581" y="456488"/>
                    <a:pt x="135308" y="432275"/>
                    <a:pt x="136020" y="408062"/>
                  </a:cubicBezTo>
                  <a:cubicBezTo>
                    <a:pt x="138157" y="339695"/>
                    <a:pt x="134596" y="271329"/>
                    <a:pt x="136733" y="202963"/>
                  </a:cubicBezTo>
                  <a:cubicBezTo>
                    <a:pt x="138157" y="150264"/>
                    <a:pt x="152400" y="101837"/>
                    <a:pt x="192992" y="64806"/>
                  </a:cubicBezTo>
                  <a:cubicBezTo>
                    <a:pt x="202251" y="56260"/>
                    <a:pt x="212220" y="48426"/>
                    <a:pt x="225039" y="46290"/>
                  </a:cubicBezTo>
                  <a:cubicBezTo>
                    <a:pt x="249252" y="42017"/>
                    <a:pt x="282011" y="2136"/>
                    <a:pt x="284860" y="0"/>
                  </a:cubicBezTo>
                  <a:cubicBezTo>
                    <a:pt x="190144" y="0"/>
                    <a:pt x="95428" y="0"/>
                    <a:pt x="0" y="0"/>
                  </a:cubicBezTo>
                  <a:cubicBezTo>
                    <a:pt x="7121" y="4273"/>
                    <a:pt x="14243" y="4985"/>
                    <a:pt x="23501" y="3561"/>
                  </a:cubicBezTo>
                  <a:close/>
                </a:path>
              </a:pathLst>
            </a:custGeom>
            <a:grpFill/>
            <a:ln w="712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556311-E76E-4B0D-A0DA-346C68AABBB5}"/>
                </a:ext>
              </a:extLst>
            </p:cNvPr>
            <p:cNvSpPr/>
            <p:nvPr userDrawn="1"/>
          </p:nvSpPr>
          <p:spPr>
            <a:xfrm>
              <a:off x="3162895" y="669422"/>
              <a:ext cx="55615" cy="376479"/>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6DCEBF-9D21-447F-9057-B5E075B3F828}"/>
                </a:ext>
              </a:extLst>
            </p:cNvPr>
            <p:cNvSpPr/>
            <p:nvPr userDrawn="1"/>
          </p:nvSpPr>
          <p:spPr>
            <a:xfrm>
              <a:off x="3096303" y="113548"/>
              <a:ext cx="55615" cy="25788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3FB8B3A-F344-4958-B6EF-AD5B8FB75076}"/>
                </a:ext>
              </a:extLst>
            </p:cNvPr>
            <p:cNvSpPr/>
            <p:nvPr userDrawn="1"/>
          </p:nvSpPr>
          <p:spPr>
            <a:xfrm>
              <a:off x="2939011" y="269315"/>
              <a:ext cx="42729" cy="448654"/>
            </a:xfrm>
            <a:custGeom>
              <a:avLst/>
              <a:gdLst>
                <a:gd name="connsiteX0" fmla="*/ 43107 w 42728"/>
                <a:gd name="connsiteY0" fmla="*/ 155249 h 448654"/>
                <a:gd name="connsiteX1" fmla="*/ 31001 w 42728"/>
                <a:gd name="connsiteY1" fmla="*/ 0 h 448654"/>
                <a:gd name="connsiteX2" fmla="*/ 12485 w 42728"/>
                <a:gd name="connsiteY2" fmla="*/ 0 h 448654"/>
                <a:gd name="connsiteX3" fmla="*/ 1090 w 42728"/>
                <a:gd name="connsiteY3" fmla="*/ 85458 h 448654"/>
                <a:gd name="connsiteX4" fmla="*/ 379 w 42728"/>
                <a:gd name="connsiteY4" fmla="*/ 86170 h 448654"/>
                <a:gd name="connsiteX5" fmla="*/ 379 w 42728"/>
                <a:gd name="connsiteY5" fmla="*/ 89019 h 448654"/>
                <a:gd name="connsiteX6" fmla="*/ 17470 w 42728"/>
                <a:gd name="connsiteY6" fmla="*/ 289845 h 448654"/>
                <a:gd name="connsiteX7" fmla="*/ 17470 w 42728"/>
                <a:gd name="connsiteY7" fmla="*/ 289845 h 448654"/>
                <a:gd name="connsiteX8" fmla="*/ 27440 w 42728"/>
                <a:gd name="connsiteY8" fmla="*/ 451503 h 448654"/>
                <a:gd name="connsiteX9" fmla="*/ 32425 w 42728"/>
                <a:gd name="connsiteY9" fmla="*/ 451503 h 448654"/>
                <a:gd name="connsiteX10" fmla="*/ 33137 w 42728"/>
                <a:gd name="connsiteY10" fmla="*/ 436548 h 448654"/>
                <a:gd name="connsiteX11" fmla="*/ 36698 w 42728"/>
                <a:gd name="connsiteY11" fmla="*/ 349665 h 448654"/>
                <a:gd name="connsiteX12" fmla="*/ 41683 w 42728"/>
                <a:gd name="connsiteY12" fmla="*/ 192280 h 448654"/>
                <a:gd name="connsiteX13" fmla="*/ 43107 w 42728"/>
                <a:gd name="connsiteY13" fmla="*/ 155249 h 4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28" h="448654">
                  <a:moveTo>
                    <a:pt x="43107" y="155249"/>
                  </a:moveTo>
                  <a:cubicBezTo>
                    <a:pt x="43107" y="116080"/>
                    <a:pt x="33137" y="0"/>
                    <a:pt x="31001" y="0"/>
                  </a:cubicBezTo>
                  <a:cubicBezTo>
                    <a:pt x="21743" y="0"/>
                    <a:pt x="14621" y="0"/>
                    <a:pt x="12485" y="0"/>
                  </a:cubicBezTo>
                  <a:cubicBezTo>
                    <a:pt x="8924" y="28486"/>
                    <a:pt x="5363" y="56972"/>
                    <a:pt x="1090" y="85458"/>
                  </a:cubicBezTo>
                  <a:cubicBezTo>
                    <a:pt x="1090" y="85458"/>
                    <a:pt x="379" y="86170"/>
                    <a:pt x="379" y="86170"/>
                  </a:cubicBezTo>
                  <a:cubicBezTo>
                    <a:pt x="379" y="86882"/>
                    <a:pt x="379" y="88307"/>
                    <a:pt x="379" y="89019"/>
                  </a:cubicBezTo>
                  <a:cubicBezTo>
                    <a:pt x="-3182" y="156673"/>
                    <a:pt x="19606" y="222191"/>
                    <a:pt x="17470" y="289845"/>
                  </a:cubicBezTo>
                  <a:cubicBezTo>
                    <a:pt x="17470" y="289845"/>
                    <a:pt x="17470" y="289845"/>
                    <a:pt x="17470" y="289845"/>
                  </a:cubicBezTo>
                  <a:cubicBezTo>
                    <a:pt x="27440" y="343256"/>
                    <a:pt x="26728" y="397379"/>
                    <a:pt x="27440" y="451503"/>
                  </a:cubicBezTo>
                  <a:cubicBezTo>
                    <a:pt x="28864" y="451503"/>
                    <a:pt x="31001" y="451503"/>
                    <a:pt x="32425" y="451503"/>
                  </a:cubicBezTo>
                  <a:cubicBezTo>
                    <a:pt x="32425" y="446518"/>
                    <a:pt x="33137" y="441533"/>
                    <a:pt x="33137" y="436548"/>
                  </a:cubicBezTo>
                  <a:cubicBezTo>
                    <a:pt x="33137" y="436548"/>
                    <a:pt x="35986" y="351090"/>
                    <a:pt x="36698" y="349665"/>
                  </a:cubicBezTo>
                  <a:cubicBezTo>
                    <a:pt x="38835" y="296966"/>
                    <a:pt x="41683" y="192280"/>
                    <a:pt x="41683" y="192280"/>
                  </a:cubicBezTo>
                  <a:cubicBezTo>
                    <a:pt x="41683" y="193705"/>
                    <a:pt x="43107" y="158097"/>
                    <a:pt x="43107" y="155249"/>
                  </a:cubicBezTo>
                  <a:close/>
                </a:path>
              </a:pathLst>
            </a:custGeom>
            <a:grpFill/>
            <a:ln w="712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8AD267-3215-48DB-AAC7-B73CA7AAF56A}"/>
                </a:ext>
              </a:extLst>
            </p:cNvPr>
            <p:cNvSpPr/>
            <p:nvPr userDrawn="1"/>
          </p:nvSpPr>
          <p:spPr>
            <a:xfrm flipH="1">
              <a:off x="3213331" y="0"/>
              <a:ext cx="284860" cy="605327"/>
            </a:xfrm>
            <a:custGeom>
              <a:avLst/>
              <a:gdLst>
                <a:gd name="connsiteX0" fmla="*/ 16379 w 284859"/>
                <a:gd name="connsiteY0" fmla="*/ 8546 h 605327"/>
                <a:gd name="connsiteX1" fmla="*/ 101125 w 284859"/>
                <a:gd name="connsiteY1" fmla="*/ 63381 h 605327"/>
                <a:gd name="connsiteX2" fmla="*/ 95428 w 284859"/>
                <a:gd name="connsiteY2" fmla="*/ 98277 h 605327"/>
                <a:gd name="connsiteX3" fmla="*/ 37744 w 284859"/>
                <a:gd name="connsiteY3" fmla="*/ 178750 h 605327"/>
                <a:gd name="connsiteX4" fmla="*/ 64093 w 284859"/>
                <a:gd name="connsiteY4" fmla="*/ 399516 h 605327"/>
                <a:gd name="connsiteX5" fmla="*/ 64805 w 284859"/>
                <a:gd name="connsiteY5" fmla="*/ 439396 h 605327"/>
                <a:gd name="connsiteX6" fmla="*/ 64805 w 284859"/>
                <a:gd name="connsiteY6" fmla="*/ 439396 h 605327"/>
                <a:gd name="connsiteX7" fmla="*/ 74064 w 284859"/>
                <a:gd name="connsiteY7" fmla="*/ 414471 h 605327"/>
                <a:gd name="connsiteX8" fmla="*/ 80473 w 284859"/>
                <a:gd name="connsiteY8" fmla="*/ 321892 h 605327"/>
                <a:gd name="connsiteX9" fmla="*/ 174477 w 284859"/>
                <a:gd name="connsiteY9" fmla="*/ 497793 h 605327"/>
                <a:gd name="connsiteX10" fmla="*/ 174477 w 284859"/>
                <a:gd name="connsiteY10" fmla="*/ 605327 h 605327"/>
                <a:gd name="connsiteX11" fmla="*/ 182310 w 284859"/>
                <a:gd name="connsiteY11" fmla="*/ 606039 h 605327"/>
                <a:gd name="connsiteX12" fmla="*/ 186583 w 284859"/>
                <a:gd name="connsiteY12" fmla="*/ 573280 h 605327"/>
                <a:gd name="connsiteX13" fmla="*/ 196553 w 284859"/>
                <a:gd name="connsiteY13" fmla="*/ 503490 h 605327"/>
                <a:gd name="connsiteX14" fmla="*/ 198690 w 284859"/>
                <a:gd name="connsiteY14" fmla="*/ 469307 h 605327"/>
                <a:gd name="connsiteX15" fmla="*/ 188007 w 284859"/>
                <a:gd name="connsiteY15" fmla="*/ 442957 h 605327"/>
                <a:gd name="connsiteX16" fmla="*/ 188720 w 284859"/>
                <a:gd name="connsiteY16" fmla="*/ 425153 h 605327"/>
                <a:gd name="connsiteX17" fmla="*/ 165219 w 284859"/>
                <a:gd name="connsiteY17" fmla="*/ 383849 h 605327"/>
                <a:gd name="connsiteX18" fmla="*/ 75488 w 284859"/>
                <a:gd name="connsiteY18" fmla="*/ 254237 h 605327"/>
                <a:gd name="connsiteX19" fmla="*/ 84746 w 284859"/>
                <a:gd name="connsiteY19" fmla="*/ 195841 h 605327"/>
                <a:gd name="connsiteX20" fmla="*/ 111095 w 284859"/>
                <a:gd name="connsiteY20" fmla="*/ 158809 h 605327"/>
                <a:gd name="connsiteX21" fmla="*/ 128899 w 284859"/>
                <a:gd name="connsiteY21" fmla="*/ 148127 h 605327"/>
                <a:gd name="connsiteX22" fmla="*/ 143142 w 284859"/>
                <a:gd name="connsiteY22" fmla="*/ 166643 h 605327"/>
                <a:gd name="connsiteX23" fmla="*/ 144566 w 284859"/>
                <a:gd name="connsiteY23" fmla="*/ 193705 h 605327"/>
                <a:gd name="connsiteX24" fmla="*/ 202963 w 284859"/>
                <a:gd name="connsiteY24" fmla="*/ 51987 h 605327"/>
                <a:gd name="connsiteX25" fmla="*/ 210796 w 284859"/>
                <a:gd name="connsiteY25" fmla="*/ 45578 h 605327"/>
                <a:gd name="connsiteX26" fmla="*/ 284860 w 284859"/>
                <a:gd name="connsiteY26" fmla="*/ 0 h 605327"/>
                <a:gd name="connsiteX27" fmla="*/ 0 w 284859"/>
                <a:gd name="connsiteY27" fmla="*/ 0 h 605327"/>
                <a:gd name="connsiteX28" fmla="*/ 16379 w 284859"/>
                <a:gd name="connsiteY28" fmla="*/ 8546 h 6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859" h="605327">
                  <a:moveTo>
                    <a:pt x="16379" y="8546"/>
                  </a:moveTo>
                  <a:cubicBezTo>
                    <a:pt x="54835" y="9258"/>
                    <a:pt x="81897" y="29910"/>
                    <a:pt x="101125" y="63381"/>
                  </a:cubicBezTo>
                  <a:cubicBezTo>
                    <a:pt x="108959" y="77624"/>
                    <a:pt x="107534" y="86882"/>
                    <a:pt x="95428" y="98277"/>
                  </a:cubicBezTo>
                  <a:cubicBezTo>
                    <a:pt x="71215" y="121065"/>
                    <a:pt x="43441" y="141718"/>
                    <a:pt x="37744" y="178750"/>
                  </a:cubicBezTo>
                  <a:cubicBezTo>
                    <a:pt x="55548" y="251389"/>
                    <a:pt x="57684" y="325452"/>
                    <a:pt x="64093" y="399516"/>
                  </a:cubicBezTo>
                  <a:cubicBezTo>
                    <a:pt x="65518" y="413047"/>
                    <a:pt x="64805" y="425865"/>
                    <a:pt x="64805" y="439396"/>
                  </a:cubicBezTo>
                  <a:cubicBezTo>
                    <a:pt x="64805" y="439396"/>
                    <a:pt x="64805" y="439396"/>
                    <a:pt x="64805" y="439396"/>
                  </a:cubicBezTo>
                  <a:cubicBezTo>
                    <a:pt x="79048" y="435123"/>
                    <a:pt x="73351" y="423017"/>
                    <a:pt x="74064" y="414471"/>
                  </a:cubicBezTo>
                  <a:cubicBezTo>
                    <a:pt x="76912" y="385985"/>
                    <a:pt x="78336" y="356787"/>
                    <a:pt x="80473" y="321892"/>
                  </a:cubicBezTo>
                  <a:cubicBezTo>
                    <a:pt x="132460" y="375303"/>
                    <a:pt x="176613" y="424441"/>
                    <a:pt x="174477" y="497793"/>
                  </a:cubicBezTo>
                  <a:cubicBezTo>
                    <a:pt x="174477" y="533400"/>
                    <a:pt x="174477" y="569007"/>
                    <a:pt x="174477" y="605327"/>
                  </a:cubicBezTo>
                  <a:cubicBezTo>
                    <a:pt x="177325" y="605327"/>
                    <a:pt x="179462" y="606039"/>
                    <a:pt x="182310" y="606039"/>
                  </a:cubicBezTo>
                  <a:cubicBezTo>
                    <a:pt x="183734" y="595357"/>
                    <a:pt x="185159" y="583963"/>
                    <a:pt x="186583" y="573280"/>
                  </a:cubicBezTo>
                  <a:cubicBezTo>
                    <a:pt x="190144" y="549779"/>
                    <a:pt x="192992" y="526279"/>
                    <a:pt x="196553" y="503490"/>
                  </a:cubicBezTo>
                  <a:cubicBezTo>
                    <a:pt x="197265" y="492095"/>
                    <a:pt x="197977" y="480701"/>
                    <a:pt x="198690" y="469307"/>
                  </a:cubicBezTo>
                  <a:cubicBezTo>
                    <a:pt x="192280" y="462185"/>
                    <a:pt x="188007" y="452215"/>
                    <a:pt x="188007" y="442957"/>
                  </a:cubicBezTo>
                  <a:cubicBezTo>
                    <a:pt x="188007" y="437260"/>
                    <a:pt x="188007" y="431563"/>
                    <a:pt x="188720" y="425153"/>
                  </a:cubicBezTo>
                  <a:cubicBezTo>
                    <a:pt x="190144" y="405925"/>
                    <a:pt x="180886" y="392394"/>
                    <a:pt x="165219" y="383849"/>
                  </a:cubicBezTo>
                  <a:cubicBezTo>
                    <a:pt x="114656" y="354650"/>
                    <a:pt x="94004" y="304800"/>
                    <a:pt x="75488" y="254237"/>
                  </a:cubicBezTo>
                  <a:cubicBezTo>
                    <a:pt x="68366" y="235009"/>
                    <a:pt x="74776" y="214357"/>
                    <a:pt x="84746" y="195841"/>
                  </a:cubicBezTo>
                  <a:cubicBezTo>
                    <a:pt x="91867" y="183022"/>
                    <a:pt x="101837" y="170916"/>
                    <a:pt x="111095" y="158809"/>
                  </a:cubicBezTo>
                  <a:cubicBezTo>
                    <a:pt x="115368" y="153112"/>
                    <a:pt x="121777" y="146703"/>
                    <a:pt x="128899" y="148127"/>
                  </a:cubicBezTo>
                  <a:cubicBezTo>
                    <a:pt x="137445" y="149551"/>
                    <a:pt x="141006" y="158097"/>
                    <a:pt x="143142" y="166643"/>
                  </a:cubicBezTo>
                  <a:cubicBezTo>
                    <a:pt x="145278" y="175901"/>
                    <a:pt x="144566" y="184447"/>
                    <a:pt x="144566" y="193705"/>
                  </a:cubicBezTo>
                  <a:cubicBezTo>
                    <a:pt x="151688" y="141006"/>
                    <a:pt x="170916" y="94004"/>
                    <a:pt x="202963" y="51987"/>
                  </a:cubicBezTo>
                  <a:cubicBezTo>
                    <a:pt x="205099" y="49138"/>
                    <a:pt x="207235" y="46290"/>
                    <a:pt x="210796" y="45578"/>
                  </a:cubicBezTo>
                  <a:cubicBezTo>
                    <a:pt x="240706" y="37744"/>
                    <a:pt x="263495" y="19940"/>
                    <a:pt x="284860" y="0"/>
                  </a:cubicBezTo>
                  <a:cubicBezTo>
                    <a:pt x="190144" y="0"/>
                    <a:pt x="95428" y="0"/>
                    <a:pt x="0" y="0"/>
                  </a:cubicBezTo>
                  <a:cubicBezTo>
                    <a:pt x="1424" y="4273"/>
                    <a:pt x="4985" y="8546"/>
                    <a:pt x="16379" y="8546"/>
                  </a:cubicBezTo>
                  <a:close/>
                </a:path>
              </a:pathLst>
            </a:custGeom>
            <a:grpFill/>
            <a:ln w="7121" cap="flat">
              <a:noFill/>
              <a:prstDash val="solid"/>
              <a:miter/>
            </a:ln>
          </p:spPr>
          <p:txBody>
            <a:bodyPr rtlCol="0" anchor="ctr"/>
            <a:lstStyle/>
            <a:p>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05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9"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65" r:id="rId13"/>
    <p:sldLayoutId id="2147483681" r:id="rId14"/>
    <p:sldLayoutId id="2147483680" r:id="rId15"/>
    <p:sldLayoutId id="2147483678" r:id="rId16"/>
    <p:sldLayoutId id="2147483677"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audio" Target="../media/audio9.wav"/><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audio" Target="../media/audio9.wav"/><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audio" Target="../media/audio10.wav"/><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audio" Target="../media/audio5.wav"/><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6.wav"/><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audio" Target="../media/audio7.wav"/><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audio" Target="../media/audio8.wav"/><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audio" Target="../media/audio5.wav"/><Relationship Id="rId1" Type="http://schemas.openxmlformats.org/officeDocument/2006/relationships/slideLayout" Target="../slideLayouts/slideLayout5.xml"/><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 y="-1906"/>
            <a:ext cx="7246045" cy="6832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1" y="25400"/>
            <a:ext cx="5079998" cy="6832600"/>
          </a:xfrm>
          <a:prstGeom prst="rect">
            <a:avLst/>
          </a:prstGeom>
          <a:ln>
            <a:noFill/>
          </a:ln>
          <a:effectLst>
            <a:softEdge rad="112500"/>
          </a:effectLst>
        </p:spPr>
      </p:pic>
      <p:sp>
        <p:nvSpPr>
          <p:cNvPr id="2" name="Rectangle 1"/>
          <p:cNvSpPr/>
          <p:nvPr/>
        </p:nvSpPr>
        <p:spPr>
          <a:xfrm>
            <a:off x="0" y="2968669"/>
            <a:ext cx="12191999" cy="3892892"/>
          </a:xfrm>
          <a:prstGeom prst="rect">
            <a:avLst/>
          </a:prstGeom>
          <a:noFill/>
        </p:spPr>
        <p:txBody>
          <a:bodyPr wrap="square" lIns="91440" tIns="45720" rIns="91440" bIns="45720">
            <a:spAutoFit/>
          </a:bodyPr>
          <a:lstStyle/>
          <a:p>
            <a:pPr algn="ctr"/>
            <a:r>
              <a:rPr lang="en-US" sz="23900" b="1" cap="none" spc="0" dirty="0">
                <a:ln w="17780" cmpd="sng">
                  <a:solidFill>
                    <a:srgbClr val="00B0F0"/>
                  </a:solidFill>
                  <a:prstDash val="solid"/>
                  <a:miter lim="800000"/>
                </a:ln>
                <a:effectLst>
                  <a:outerShdw blurRad="38100" dist="38100" dir="2700000" algn="tl">
                    <a:srgbClr val="000000">
                      <a:alpha val="43137"/>
                    </a:srgbClr>
                  </a:outerShdw>
                </a:effectLst>
                <a:latin typeface="Chiller" pitchFamily="82" charset="0"/>
              </a:rPr>
              <a:t>Magic </a:t>
            </a:r>
            <a:r>
              <a:rPr lang="en-US" sz="23900" b="1" cap="none" spc="0" dirty="0">
                <a:ln w="17780" cmpd="sng">
                  <a:solidFill>
                    <a:srgbClr val="00B0F0"/>
                  </a:solidFill>
                  <a:prstDash val="solid"/>
                  <a:miter lim="800000"/>
                </a:ln>
                <a:solidFill>
                  <a:schemeClr val="tx1">
                    <a:lumMod val="95000"/>
                    <a:lumOff val="5000"/>
                  </a:schemeClr>
                </a:solidFill>
                <a:effectLst>
                  <a:outerShdw blurRad="38100" dist="38100" dir="2700000" algn="tl">
                    <a:srgbClr val="000000">
                      <a:alpha val="43137"/>
                    </a:srgbClr>
                  </a:outerShdw>
                </a:effectLst>
                <a:latin typeface="Chiller" pitchFamily="82" charset="0"/>
              </a:rPr>
              <a:t>quotes</a:t>
            </a:r>
          </a:p>
        </p:txBody>
      </p:sp>
      <p:sp>
        <p:nvSpPr>
          <p:cNvPr id="6" name="Rectangle 5"/>
          <p:cNvSpPr/>
          <p:nvPr/>
        </p:nvSpPr>
        <p:spPr>
          <a:xfrm>
            <a:off x="46345" y="544013"/>
            <a:ext cx="12172951" cy="3058995"/>
          </a:xfrm>
          <a:prstGeom prst="rect">
            <a:avLst/>
          </a:prstGeom>
          <a:noFill/>
        </p:spPr>
        <p:txBody>
          <a:bodyPr wrap="square" lIns="91440" tIns="45720" rIns="91440" bIns="45720">
            <a:prstTxWarp prst="textArchUp">
              <a:avLst>
                <a:gd name="adj" fmla="val 9325080"/>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a:ln w="0">
                  <a:solidFill>
                    <a:srgbClr val="FF0000"/>
                  </a:solidFill>
                </a:ln>
                <a:solidFill>
                  <a:schemeClr val="tx2">
                    <a:lumMod val="40000"/>
                    <a:lumOff val="60000"/>
                  </a:schemeClr>
                </a:solidFill>
                <a:effectLst>
                  <a:reflection blurRad="12700" stA="50000" endPos="50000" dist="5000" dir="5400000" sy="-100000" rotWithShape="0"/>
                </a:effectLst>
              </a:rPr>
              <a:t>Welcome to my herror house</a:t>
            </a:r>
          </a:p>
        </p:txBody>
      </p:sp>
      <p:sp>
        <p:nvSpPr>
          <p:cNvPr id="4" name="Rectangle 3"/>
          <p:cNvSpPr/>
          <p:nvPr/>
        </p:nvSpPr>
        <p:spPr>
          <a:xfrm>
            <a:off x="684901" y="2339538"/>
            <a:ext cx="5828840"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Dream Crusher</a:t>
            </a:r>
            <a:endPar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3502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30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30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30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30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0" tmFilter="0,0; .5, 1; 1, 1"/>
                                        <p:tgtEl>
                                          <p:spTgt spid="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hauntedho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8" y="0"/>
            <a:ext cx="12154422" cy="6705600"/>
          </a:xfrm>
          <a:prstGeom prst="rect">
            <a:avLst/>
          </a:prstGeom>
        </p:spPr>
      </p:pic>
      <p:grpSp>
        <p:nvGrpSpPr>
          <p:cNvPr id="2" name="Group 1">
            <a:extLst>
              <a:ext uri="{FF2B5EF4-FFF2-40B4-BE49-F238E27FC236}">
                <a16:creationId xmlns:a16="http://schemas.microsoft.com/office/drawing/2014/main" id="{18836FAD-7894-432D-804F-50CBC391E6AB}"/>
              </a:ext>
            </a:extLst>
          </p:cNvPr>
          <p:cNvGrpSpPr/>
          <p:nvPr/>
        </p:nvGrpSpPr>
        <p:grpSpPr>
          <a:xfrm>
            <a:off x="6720867" y="740928"/>
            <a:ext cx="4946526" cy="784830"/>
            <a:chOff x="6509852" y="714552"/>
            <a:chExt cx="4946526" cy="784830"/>
          </a:xfrm>
        </p:grpSpPr>
        <p:sp>
          <p:nvSpPr>
            <p:cNvPr id="3" name="TextBox 2">
              <a:extLst>
                <a:ext uri="{FF2B5EF4-FFF2-40B4-BE49-F238E27FC236}">
                  <a16:creationId xmlns:a16="http://schemas.microsoft.com/office/drawing/2014/main" id="{993B75C5-9BDB-4B5F-AB3F-CB12A702F1F8}"/>
                </a:ext>
              </a:extLst>
            </p:cNvPr>
            <p:cNvSpPr txBox="1"/>
            <p:nvPr/>
          </p:nvSpPr>
          <p:spPr>
            <a:xfrm>
              <a:off x="6509852" y="1222383"/>
              <a:ext cx="4946526" cy="276999"/>
            </a:xfrm>
            <a:prstGeom prst="rect">
              <a:avLst/>
            </a:prstGeom>
            <a:noFill/>
          </p:spPr>
          <p:txBody>
            <a:bodyPr wrap="square" rtlCol="0">
              <a:spAutoFit/>
            </a:bodyPr>
            <a:lstStyle/>
            <a:p>
              <a:endParaRPr lang="en-US" altLang="ko-KR" sz="1200" dirty="0">
                <a:solidFill>
                  <a:srgbClr val="FFFF00"/>
                </a:solidFill>
                <a:cs typeface="Arial" pitchFamily="34" charset="0"/>
              </a:endParaRPr>
            </a:p>
          </p:txBody>
        </p:sp>
        <p:sp>
          <p:nvSpPr>
            <p:cNvPr id="5" name="TextBox 4">
              <a:extLst>
                <a:ext uri="{FF2B5EF4-FFF2-40B4-BE49-F238E27FC236}">
                  <a16:creationId xmlns:a16="http://schemas.microsoft.com/office/drawing/2014/main" id="{8591A18A-7559-4485-BC2C-6ACBBA9F87DF}"/>
                </a:ext>
              </a:extLst>
            </p:cNvPr>
            <p:cNvSpPr txBox="1"/>
            <p:nvPr/>
          </p:nvSpPr>
          <p:spPr>
            <a:xfrm>
              <a:off x="6509852" y="714552"/>
              <a:ext cx="4946526" cy="369332"/>
            </a:xfrm>
            <a:prstGeom prst="rect">
              <a:avLst/>
            </a:prstGeom>
            <a:noFill/>
          </p:spPr>
          <p:txBody>
            <a:bodyPr wrap="square" lIns="108000" rIns="108000" rtlCol="0">
              <a:spAutoFit/>
            </a:bodyPr>
            <a:lstStyle/>
            <a:p>
              <a:endParaRPr lang="ko-KR" altLang="en-US"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D4517CEC-7AC8-4EC4-A2F9-D33EC557D344}"/>
              </a:ext>
            </a:extLst>
          </p:cNvPr>
          <p:cNvGrpSpPr/>
          <p:nvPr/>
        </p:nvGrpSpPr>
        <p:grpSpPr>
          <a:xfrm>
            <a:off x="2943616" y="113871"/>
            <a:ext cx="8723776" cy="6800331"/>
            <a:chOff x="4823985" y="4503886"/>
            <a:chExt cx="6632393" cy="6013301"/>
          </a:xfrm>
        </p:grpSpPr>
        <p:sp>
          <p:nvSpPr>
            <p:cNvPr id="15" name="TextBox 14">
              <a:extLst>
                <a:ext uri="{FF2B5EF4-FFF2-40B4-BE49-F238E27FC236}">
                  <a16:creationId xmlns:a16="http://schemas.microsoft.com/office/drawing/2014/main" id="{437A4661-D2A4-40E5-9248-83B3298A506A}"/>
                </a:ext>
              </a:extLst>
            </p:cNvPr>
            <p:cNvSpPr txBox="1"/>
            <p:nvPr/>
          </p:nvSpPr>
          <p:spPr>
            <a:xfrm>
              <a:off x="4823985" y="6244333"/>
              <a:ext cx="6556209" cy="4272854"/>
            </a:xfrm>
            <a:prstGeom prst="rect">
              <a:avLst/>
            </a:prstGeom>
            <a:noFill/>
          </p:spPr>
          <p:txBody>
            <a:bodyPr wrap="square" rtlCol="0">
              <a:spAutoFit/>
            </a:bodyPr>
            <a:lstStyle/>
            <a:p>
              <a:pPr algn="ctr"/>
              <a:r>
                <a:rPr lang="en-US" sz="4400" b="1" dirty="0">
                  <a:solidFill>
                    <a:srgbClr val="FFFF00"/>
                  </a:solidFill>
                  <a:latin typeface="Kristen ITC" pitchFamily="66" charset="0"/>
                </a:rPr>
                <a:t>This method is expected return a string value while using class instances with PHP printing statements. If we specify return values with any other data type, then the following error will occur.</a:t>
              </a:r>
            </a:p>
          </p:txBody>
        </p:sp>
        <p:sp>
          <p:nvSpPr>
            <p:cNvPr id="17" name="TextBox 16">
              <a:extLst>
                <a:ext uri="{FF2B5EF4-FFF2-40B4-BE49-F238E27FC236}">
                  <a16:creationId xmlns:a16="http://schemas.microsoft.com/office/drawing/2014/main" id="{493DF382-44DD-45C3-9704-34E8893BC3AC}"/>
                </a:ext>
              </a:extLst>
            </p:cNvPr>
            <p:cNvSpPr txBox="1"/>
            <p:nvPr/>
          </p:nvSpPr>
          <p:spPr>
            <a:xfrm>
              <a:off x="6204836" y="4503886"/>
              <a:ext cx="5251542" cy="1170272"/>
            </a:xfrm>
            <a:prstGeom prst="rect">
              <a:avLst/>
            </a:prstGeom>
            <a:noFill/>
          </p:spPr>
          <p:txBody>
            <a:bodyPr wrap="square" lIns="108000" rIns="108000" rtlCol="0">
              <a:spAutoFit/>
            </a:bodyPr>
            <a:lstStyle/>
            <a:p>
              <a:r>
                <a:rPr lang="en-US" sz="8000" b="1" dirty="0">
                  <a:solidFill>
                    <a:srgbClr val="FF0000"/>
                  </a:solidFill>
                  <a:latin typeface="Kristen ITC" pitchFamily="66" charset="0"/>
                </a:rPr>
                <a:t>_ _toString()</a:t>
              </a:r>
              <a:endParaRPr lang="ko-KR" altLang="en-US" sz="7200" b="1" dirty="0">
                <a:solidFill>
                  <a:srgbClr val="FF0000"/>
                </a:solidFill>
                <a:latin typeface="Kristen ITC" pitchFamily="66" charset="0"/>
                <a:cs typeface="Arial" pitchFamily="34" charset="0"/>
              </a:endParaRPr>
            </a:p>
          </p:txBody>
        </p:sp>
      </p:grpSp>
      <p:sp>
        <p:nvSpPr>
          <p:cNvPr id="18" name="TextBox 17">
            <a:extLst>
              <a:ext uri="{FF2B5EF4-FFF2-40B4-BE49-F238E27FC236}">
                <a16:creationId xmlns:a16="http://schemas.microsoft.com/office/drawing/2014/main" id="{8611BD74-B8C0-4D62-99FC-2DBC909A434D}"/>
              </a:ext>
            </a:extLst>
          </p:cNvPr>
          <p:cNvSpPr txBox="1"/>
          <p:nvPr/>
        </p:nvSpPr>
        <p:spPr>
          <a:xfrm rot="1195387">
            <a:off x="261230" y="2166389"/>
            <a:ext cx="2782759" cy="156966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9600" b="1" dirty="0">
                <a:solidFill>
                  <a:srgbClr val="FF0000"/>
                </a:solidFill>
                <a:effectLst/>
                <a:latin typeface="Algerian" pitchFamily="82" charset="0"/>
              </a:rPr>
              <a:t>08</a:t>
            </a:r>
            <a:endParaRPr lang="ko-KR" altLang="en-US" sz="9600" b="1" dirty="0">
              <a:solidFill>
                <a:srgbClr val="FF0000"/>
              </a:solidFill>
              <a:effectLst/>
              <a:latin typeface="Algerian" pitchFamily="82" charset="0"/>
            </a:endParaRPr>
          </a:p>
        </p:txBody>
      </p:sp>
    </p:spTree>
    <p:extLst>
      <p:ext uri="{BB962C8B-B14F-4D97-AF65-F5344CB8AC3E}">
        <p14:creationId xmlns:p14="http://schemas.microsoft.com/office/powerpoint/2010/main" val="340937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ppt_w</p:attrName>
                                        </p:attrNameLst>
                                      </p:cBhvr>
                                      <p:tavLst>
                                        <p:tav tm="0">
                                          <p:val>
                                            <p:strVal val="#ppt_w*0.70"/>
                                          </p:val>
                                        </p:tav>
                                        <p:tav tm="100000">
                                          <p:val>
                                            <p:strVal val="#ppt_w"/>
                                          </p:val>
                                        </p:tav>
                                      </p:tavLst>
                                    </p:anim>
                                    <p:anim calcmode="lin" valueType="num">
                                      <p:cBhvr>
                                        <p:cTn id="8" dur="2000" fill="hold"/>
                                        <p:tgtEl>
                                          <p:spTgt spid="22"/>
                                        </p:tgtEl>
                                        <p:attrNameLst>
                                          <p:attrName>ppt_h</p:attrName>
                                        </p:attrNameLst>
                                      </p:cBhvr>
                                      <p:tavLst>
                                        <p:tav tm="0">
                                          <p:val>
                                            <p:strVal val="#ppt_h"/>
                                          </p:val>
                                        </p:tav>
                                        <p:tav tm="100000">
                                          <p:val>
                                            <p:strVal val="#ppt_h"/>
                                          </p:val>
                                        </p:tav>
                                      </p:tavLst>
                                    </p:anim>
                                    <p:animEffect transition="in" filter="fade">
                                      <p:cBhvr>
                                        <p:cTn id="9" dur="2000"/>
                                        <p:tgtEl>
                                          <p:spTgt spid="22"/>
                                        </p:tgtEl>
                                      </p:cBhvr>
                                    </p:animEffect>
                                  </p:childTnLst>
                                  <p:subTnLst>
                                    <p:audio>
                                      <p:cMediaNode>
                                        <p:cTn display="0" masterRel="sameClick">
                                          <p:stCondLst>
                                            <p:cond evt="begin" delay="0">
                                              <p:tn val="5"/>
                                            </p:cond>
                                          </p:stCondLst>
                                          <p:endCondLst>
                                            <p:cond evt="onStopAudio" delay="0">
                                              <p:tgtEl>
                                                <p:sldTgt/>
                                              </p:tgtEl>
                                            </p:cond>
                                          </p:endCondLst>
                                        </p:cTn>
                                        <p:tgtEl>
                                          <p:sndTgt r:embed="rId2" name="voorheez3.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79300" cy="6858000"/>
          </a:xfrm>
          <a:prstGeom prst="rect">
            <a:avLst/>
          </a:prstGeom>
        </p:spPr>
      </p:pic>
      <p:sp>
        <p:nvSpPr>
          <p:cNvPr id="9" name="TextBox 8">
            <a:extLst>
              <a:ext uri="{FF2B5EF4-FFF2-40B4-BE49-F238E27FC236}">
                <a16:creationId xmlns:a16="http://schemas.microsoft.com/office/drawing/2014/main" id="{B9004653-A230-4D2E-B879-F9CFA6FFC2FD}"/>
              </a:ext>
            </a:extLst>
          </p:cNvPr>
          <p:cNvSpPr txBox="1"/>
          <p:nvPr/>
        </p:nvSpPr>
        <p:spPr>
          <a:xfrm>
            <a:off x="0" y="2215720"/>
            <a:ext cx="12192000" cy="1754326"/>
          </a:xfrm>
          <a:prstGeom prst="rect">
            <a:avLst/>
          </a:prstGeom>
          <a:noFill/>
        </p:spPr>
        <p:txBody>
          <a:bodyPr wrap="square" rtlCol="0">
            <a:spAutoFit/>
          </a:bodyPr>
          <a:lstStyle/>
          <a:p>
            <a:pPr algn="ctr"/>
            <a:r>
              <a:rPr lang="en-US" sz="3600" b="1" dirty="0">
                <a:solidFill>
                  <a:srgbClr val="FFFF00"/>
                </a:solidFill>
                <a:latin typeface="Kristen ITC" pitchFamily="66" charset="0"/>
              </a:rPr>
              <a:t>This method defined in a class will be called when we make a function call with the name of that class instance.</a:t>
            </a:r>
          </a:p>
        </p:txBody>
      </p:sp>
      <p:sp>
        <p:nvSpPr>
          <p:cNvPr id="11" name="TextBox 10">
            <a:extLst>
              <a:ext uri="{FF2B5EF4-FFF2-40B4-BE49-F238E27FC236}">
                <a16:creationId xmlns:a16="http://schemas.microsoft.com/office/drawing/2014/main" id="{9EF03F5C-A2C2-41FD-A08B-79741A35CE7D}"/>
              </a:ext>
            </a:extLst>
          </p:cNvPr>
          <p:cNvSpPr txBox="1"/>
          <p:nvPr/>
        </p:nvSpPr>
        <p:spPr>
          <a:xfrm>
            <a:off x="1878904" y="3292938"/>
            <a:ext cx="8104340" cy="1862048"/>
          </a:xfrm>
          <a:prstGeom prst="rect">
            <a:avLst/>
          </a:prstGeom>
          <a:noFill/>
        </p:spPr>
        <p:txBody>
          <a:bodyPr wrap="square" rtlCol="0">
            <a:spAutoFit/>
          </a:bodyPr>
          <a:lstStyle/>
          <a:p>
            <a:pPr algn="ctr"/>
            <a:r>
              <a:rPr lang="en-US" sz="11500" dirty="0">
                <a:solidFill>
                  <a:srgbClr val="00B0F0"/>
                </a:solidFill>
                <a:latin typeface="Harlow Solid Italic" pitchFamily="82" charset="0"/>
              </a:rPr>
              <a:t>_ _set_state()</a:t>
            </a:r>
            <a:endParaRPr lang="ko-KR" altLang="en-US" sz="11500" b="1" dirty="0">
              <a:solidFill>
                <a:srgbClr val="00B0F0"/>
              </a:solidFill>
              <a:latin typeface="Harlow Solid Italic" pitchFamily="82" charset="0"/>
              <a:cs typeface="Arial" pitchFamily="34" charset="0"/>
            </a:endParaRPr>
          </a:p>
        </p:txBody>
      </p:sp>
      <p:sp>
        <p:nvSpPr>
          <p:cNvPr id="16" name="TextBox 15">
            <a:extLst>
              <a:ext uri="{FF2B5EF4-FFF2-40B4-BE49-F238E27FC236}">
                <a16:creationId xmlns:a16="http://schemas.microsoft.com/office/drawing/2014/main" id="{6BED4EA4-9B15-4496-96B5-01E61EE6117F}"/>
              </a:ext>
            </a:extLst>
          </p:cNvPr>
          <p:cNvSpPr txBox="1"/>
          <p:nvPr/>
        </p:nvSpPr>
        <p:spPr>
          <a:xfrm>
            <a:off x="0" y="4878122"/>
            <a:ext cx="12192000" cy="1938992"/>
          </a:xfrm>
          <a:prstGeom prst="rect">
            <a:avLst/>
          </a:prstGeom>
          <a:noFill/>
        </p:spPr>
        <p:txBody>
          <a:bodyPr wrap="square" rtlCol="0">
            <a:spAutoFit/>
          </a:bodyPr>
          <a:lstStyle/>
          <a:p>
            <a:pPr algn="ctr"/>
            <a:r>
              <a:rPr lang="en-US" sz="4000" b="1" dirty="0">
                <a:solidFill>
                  <a:srgbClr val="FFFF00"/>
                </a:solidFill>
                <a:latin typeface="Kristen ITC" pitchFamily="66" charset="0"/>
              </a:rPr>
              <a:t>This is a static method invoked while exporting objects property array and expects such array variable as its argument.</a:t>
            </a:r>
          </a:p>
        </p:txBody>
      </p:sp>
      <p:sp>
        <p:nvSpPr>
          <p:cNvPr id="23" name="Title 1">
            <a:extLst>
              <a:ext uri="{FF2B5EF4-FFF2-40B4-BE49-F238E27FC236}">
                <a16:creationId xmlns:a16="http://schemas.microsoft.com/office/drawing/2014/main" id="{A5797797-B415-4F2E-95F1-AA9E8E8BD061}"/>
              </a:ext>
            </a:extLst>
          </p:cNvPr>
          <p:cNvSpPr txBox="1">
            <a:spLocks/>
          </p:cNvSpPr>
          <p:nvPr/>
        </p:nvSpPr>
        <p:spPr>
          <a:xfrm>
            <a:off x="772533" y="311422"/>
            <a:ext cx="10037431" cy="1639825"/>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sz="16600" dirty="0">
                <a:solidFill>
                  <a:srgbClr val="00B0F0"/>
                </a:solidFill>
                <a:latin typeface="Harlow Solid Italic" pitchFamily="82" charset="0"/>
              </a:rPr>
              <a:t>_ _invoke()</a:t>
            </a:r>
            <a:endParaRPr lang="ko-KR" altLang="en-US" sz="16600" b="1" dirty="0">
              <a:solidFill>
                <a:srgbClr val="00B0F0"/>
              </a:solidFill>
              <a:latin typeface="Harlow Solid Italic" pitchFamily="82" charset="0"/>
              <a:cs typeface="Arial" pitchFamily="34" charset="0"/>
            </a:endParaRPr>
          </a:p>
        </p:txBody>
      </p:sp>
      <p:sp>
        <p:nvSpPr>
          <p:cNvPr id="34" name="TextBox 33">
            <a:extLst>
              <a:ext uri="{FF2B5EF4-FFF2-40B4-BE49-F238E27FC236}">
                <a16:creationId xmlns:a16="http://schemas.microsoft.com/office/drawing/2014/main" id="{95E3BD7D-EEC6-41FC-867D-95F2B71346B3}"/>
              </a:ext>
            </a:extLst>
          </p:cNvPr>
          <p:cNvSpPr txBox="1"/>
          <p:nvPr/>
        </p:nvSpPr>
        <p:spPr>
          <a:xfrm>
            <a:off x="62630" y="45877"/>
            <a:ext cx="2780778" cy="1862048"/>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11500" b="1" dirty="0">
                <a:solidFill>
                  <a:srgbClr val="00B0F0"/>
                </a:solidFill>
                <a:effectLst/>
                <a:latin typeface="Harlow Solid Italic" pitchFamily="82" charset="0"/>
              </a:rPr>
              <a:t>09</a:t>
            </a:r>
            <a:endParaRPr lang="ko-KR" altLang="en-US" sz="11500" b="1" dirty="0">
              <a:solidFill>
                <a:srgbClr val="00B0F0"/>
              </a:solidFill>
              <a:effectLst/>
              <a:latin typeface="Harlow Solid Italic" pitchFamily="82" charset="0"/>
            </a:endParaRPr>
          </a:p>
        </p:txBody>
      </p:sp>
      <p:sp>
        <p:nvSpPr>
          <p:cNvPr id="35" name="TextBox 34">
            <a:extLst>
              <a:ext uri="{FF2B5EF4-FFF2-40B4-BE49-F238E27FC236}">
                <a16:creationId xmlns:a16="http://schemas.microsoft.com/office/drawing/2014/main" id="{95E3BD7D-EEC6-41FC-867D-95F2B71346B3}"/>
              </a:ext>
            </a:extLst>
          </p:cNvPr>
          <p:cNvSpPr txBox="1"/>
          <p:nvPr/>
        </p:nvSpPr>
        <p:spPr>
          <a:xfrm>
            <a:off x="164926" y="3204517"/>
            <a:ext cx="2780778" cy="1862048"/>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11500" b="1" dirty="0">
                <a:solidFill>
                  <a:srgbClr val="00B0F0"/>
                </a:solidFill>
                <a:effectLst/>
                <a:latin typeface="Harlow Solid Italic" pitchFamily="82" charset="0"/>
              </a:rPr>
              <a:t>10</a:t>
            </a:r>
            <a:endParaRPr lang="ko-KR" altLang="en-US" sz="11500" b="1" dirty="0">
              <a:solidFill>
                <a:srgbClr val="00B0F0"/>
              </a:solidFill>
              <a:effectLst/>
              <a:latin typeface="Harlow Solid Italic" pitchFamily="82" charset="0"/>
            </a:endParaRPr>
          </a:p>
        </p:txBody>
      </p:sp>
    </p:spTree>
    <p:extLst>
      <p:ext uri="{BB962C8B-B14F-4D97-AF65-F5344CB8AC3E}">
        <p14:creationId xmlns:p14="http://schemas.microsoft.com/office/powerpoint/2010/main" val="3499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000" fill="hold"/>
                                        <p:tgtEl>
                                          <p:spTgt spid="23"/>
                                        </p:tgtEl>
                                        <p:attrNameLst>
                                          <p:attrName>ppt_x</p:attrName>
                                        </p:attrNameLst>
                                      </p:cBhvr>
                                      <p:tavLst>
                                        <p:tav tm="0">
                                          <p:val>
                                            <p:strVal val="1+#ppt_w/2"/>
                                          </p:val>
                                        </p:tav>
                                        <p:tav tm="100000">
                                          <p:val>
                                            <p:strVal val="#ppt_x"/>
                                          </p:val>
                                        </p:tav>
                                      </p:tavLst>
                                    </p:anim>
                                    <p:anim calcmode="lin" valueType="num">
                                      <p:cBhvr additive="base">
                                        <p:cTn id="8" dur="3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1+#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000" fill="hold"/>
                                        <p:tgtEl>
                                          <p:spTgt spid="16"/>
                                        </p:tgtEl>
                                        <p:attrNameLst>
                                          <p:attrName>ppt_w</p:attrName>
                                        </p:attrNameLst>
                                      </p:cBhvr>
                                      <p:tavLst>
                                        <p:tav tm="0">
                                          <p:val>
                                            <p:fltVal val="0"/>
                                          </p:val>
                                        </p:tav>
                                        <p:tav tm="100000">
                                          <p:val>
                                            <p:strVal val="#ppt_w"/>
                                          </p:val>
                                        </p:tav>
                                      </p:tavLst>
                                    </p:anim>
                                    <p:anim calcmode="lin" valueType="num">
                                      <p:cBhvr>
                                        <p:cTn id="20" dur="2000" fill="hold"/>
                                        <p:tgtEl>
                                          <p:spTgt spid="16"/>
                                        </p:tgtEl>
                                        <p:attrNameLst>
                                          <p:attrName>ppt_h</p:attrName>
                                        </p:attrNameLst>
                                      </p:cBhvr>
                                      <p:tavLst>
                                        <p:tav tm="0">
                                          <p:val>
                                            <p:fltVal val="0"/>
                                          </p:val>
                                        </p:tav>
                                        <p:tav tm="100000">
                                          <p:val>
                                            <p:strVal val="#ppt_h"/>
                                          </p:val>
                                        </p:tav>
                                      </p:tavLst>
                                    </p:anim>
                                    <p:animEffect transition="in" filter="fade">
                                      <p:cBhvr>
                                        <p:cTn id="21" dur="2000"/>
                                        <p:tgtEl>
                                          <p:spTgt spid="16"/>
                                        </p:tgtEl>
                                      </p:cBhvr>
                                    </p:animEffect>
                                  </p:childTnLst>
                                  <p:subTnLst>
                                    <p:audio>
                                      <p:cMediaNode>
                                        <p:cTn display="0" masterRel="sameClick">
                                          <p:stCondLst>
                                            <p:cond evt="begin" delay="0">
                                              <p:tn val="17"/>
                                            </p:cond>
                                          </p:stCondLst>
                                          <p:endCondLst>
                                            <p:cond evt="onStopAudio" delay="0">
                                              <p:tgtEl>
                                                <p:sldTgt/>
                                              </p:tgtEl>
                                            </p:cond>
                                          </p:endCondLst>
                                        </p:cTn>
                                        <p:tgtEl>
                                          <p:sndTgt r:embed="rId2" name="287.wav"/>
                                        </p:tgtEl>
                                      </p:cMediaNode>
                                    </p:audio>
                                  </p:sub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2000" fill="hold"/>
                                        <p:tgtEl>
                                          <p:spTgt spid="9"/>
                                        </p:tgtEl>
                                        <p:attrNameLst>
                                          <p:attrName>ppt_w</p:attrName>
                                        </p:attrNameLst>
                                      </p:cBhvr>
                                      <p:tavLst>
                                        <p:tav tm="0">
                                          <p:val>
                                            <p:fltVal val="0"/>
                                          </p:val>
                                        </p:tav>
                                        <p:tav tm="100000">
                                          <p:val>
                                            <p:strVal val="#ppt_w"/>
                                          </p:val>
                                        </p:tav>
                                      </p:tavLst>
                                    </p:anim>
                                    <p:anim calcmode="lin" valueType="num">
                                      <p:cBhvr>
                                        <p:cTn id="25" dur="2000" fill="hold"/>
                                        <p:tgtEl>
                                          <p:spTgt spid="9"/>
                                        </p:tgtEl>
                                        <p:attrNameLst>
                                          <p:attrName>ppt_h</p:attrName>
                                        </p:attrNameLst>
                                      </p:cBhvr>
                                      <p:tavLst>
                                        <p:tav tm="0">
                                          <p:val>
                                            <p:fltVal val="0"/>
                                          </p:val>
                                        </p:tav>
                                        <p:tav tm="100000">
                                          <p:val>
                                            <p:strVal val="#ppt_h"/>
                                          </p:val>
                                        </p:tav>
                                      </p:tavLst>
                                    </p:anim>
                                    <p:animEffect transition="in" filter="fade">
                                      <p:cBhvr>
                                        <p:cTn id="26" dur="2000"/>
                                        <p:tgtEl>
                                          <p:spTgt spid="9"/>
                                        </p:tgtEl>
                                      </p:cBhvr>
                                    </p:animEffect>
                                  </p:childTnLst>
                                  <p:subTnLst>
                                    <p:audio>
                                      <p:cMediaNode>
                                        <p:cTn display="0" masterRel="sameClick">
                                          <p:stCondLst>
                                            <p:cond evt="begin" delay="0">
                                              <p:tn val="22"/>
                                            </p:cond>
                                          </p:stCondLst>
                                          <p:endCondLst>
                                            <p:cond evt="onStopAudio" delay="0">
                                              <p:tgtEl>
                                                <p:sldTgt/>
                                              </p:tgtEl>
                                            </p:cond>
                                          </p:endCondLst>
                                        </p:cTn>
                                        <p:tgtEl>
                                          <p:sndTgt r:embed="rId2" name="287.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9" y="1"/>
            <a:ext cx="12191999" cy="6857999"/>
          </a:xfrm>
          <a:prstGeom prst="rect">
            <a:avLst/>
          </a:prstGeom>
        </p:spPr>
      </p:pic>
      <p:sp>
        <p:nvSpPr>
          <p:cNvPr id="24" name="TextBox 23">
            <a:extLst>
              <a:ext uri="{FF2B5EF4-FFF2-40B4-BE49-F238E27FC236}">
                <a16:creationId xmlns:a16="http://schemas.microsoft.com/office/drawing/2014/main" id="{C6B88DD8-4A6B-4EC2-9ABA-E036403D0A63}"/>
              </a:ext>
            </a:extLst>
          </p:cNvPr>
          <p:cNvSpPr txBox="1"/>
          <p:nvPr/>
        </p:nvSpPr>
        <p:spPr>
          <a:xfrm>
            <a:off x="0" y="-37927"/>
            <a:ext cx="1365337" cy="1354217"/>
          </a:xfrm>
          <a:prstGeom prst="rect">
            <a:avLst/>
          </a:prstGeom>
          <a:noFill/>
        </p:spPr>
        <p:txBody>
          <a:bodyPr wrap="square" lIns="48000" tIns="0" rIns="24000" bIns="0" rtlCol="0">
            <a:spAutoFit/>
          </a:bodyPr>
          <a:lstStyle/>
          <a:p>
            <a:r>
              <a:rPr lang="en-US" altLang="ko-KR" sz="8800" b="1" dirty="0">
                <a:solidFill>
                  <a:srgbClr val="FF0000"/>
                </a:solidFill>
                <a:cs typeface="Arial" pitchFamily="34" charset="0"/>
              </a:rPr>
              <a:t>11</a:t>
            </a:r>
            <a:endParaRPr lang="ko-KR" altLang="en-US" sz="8800" b="1" dirty="0">
              <a:solidFill>
                <a:srgbClr val="FF0000"/>
              </a:solidFill>
              <a:cs typeface="Arial" pitchFamily="34" charset="0"/>
            </a:endParaRPr>
          </a:p>
        </p:txBody>
      </p:sp>
      <p:sp>
        <p:nvSpPr>
          <p:cNvPr id="25" name="TextBox 24">
            <a:extLst>
              <a:ext uri="{FF2B5EF4-FFF2-40B4-BE49-F238E27FC236}">
                <a16:creationId xmlns:a16="http://schemas.microsoft.com/office/drawing/2014/main" id="{C1425016-3D9E-43BC-96C6-33B54B6BC116}"/>
              </a:ext>
            </a:extLst>
          </p:cNvPr>
          <p:cNvSpPr txBox="1"/>
          <p:nvPr/>
        </p:nvSpPr>
        <p:spPr>
          <a:xfrm>
            <a:off x="699826" y="-35786"/>
            <a:ext cx="5475064" cy="1769715"/>
          </a:xfrm>
          <a:prstGeom prst="rect">
            <a:avLst/>
          </a:prstGeom>
          <a:noFill/>
        </p:spPr>
        <p:txBody>
          <a:bodyPr wrap="square" lIns="48000" tIns="0" rIns="24000" bIns="0" rtlCol="0">
            <a:spAutoFit/>
          </a:bodyPr>
          <a:lstStyle/>
          <a:p>
            <a:r>
              <a:rPr lang="en-US" sz="11500" b="1" dirty="0">
                <a:solidFill>
                  <a:srgbClr val="FF0000"/>
                </a:solidFill>
                <a:latin typeface="Blackadder ITC" pitchFamily="82" charset="0"/>
              </a:rPr>
              <a:t>_ _clone()</a:t>
            </a:r>
            <a:endParaRPr lang="ko-KR" altLang="en-US" sz="11500" b="1" dirty="0">
              <a:solidFill>
                <a:srgbClr val="FF0000"/>
              </a:solidFill>
              <a:latin typeface="Blackadder ITC" pitchFamily="82" charset="0"/>
              <a:cs typeface="Arial" pitchFamily="34" charset="0"/>
            </a:endParaRPr>
          </a:p>
        </p:txBody>
      </p:sp>
      <p:grpSp>
        <p:nvGrpSpPr>
          <p:cNvPr id="53" name="Group 52">
            <a:extLst>
              <a:ext uri="{FF2B5EF4-FFF2-40B4-BE49-F238E27FC236}">
                <a16:creationId xmlns:a16="http://schemas.microsoft.com/office/drawing/2014/main" id="{05731823-0575-4089-90A3-FE97B9465C67}"/>
              </a:ext>
            </a:extLst>
          </p:cNvPr>
          <p:cNvGrpSpPr/>
          <p:nvPr/>
        </p:nvGrpSpPr>
        <p:grpSpPr>
          <a:xfrm>
            <a:off x="5221314" y="157748"/>
            <a:ext cx="6793722" cy="2422651"/>
            <a:chOff x="5068763" y="1147352"/>
            <a:chExt cx="6793722" cy="2422651"/>
          </a:xfrm>
          <a:solidFill>
            <a:srgbClr val="FF0000"/>
          </a:solidFill>
        </p:grpSpPr>
        <p:grpSp>
          <p:nvGrpSpPr>
            <p:cNvPr id="26" name="Group 25">
              <a:extLst>
                <a:ext uri="{FF2B5EF4-FFF2-40B4-BE49-F238E27FC236}">
                  <a16:creationId xmlns:a16="http://schemas.microsoft.com/office/drawing/2014/main" id="{C4860D71-CFE3-4ED1-9FF7-D445402806D8}"/>
                </a:ext>
              </a:extLst>
            </p:cNvPr>
            <p:cNvGrpSpPr/>
            <p:nvPr/>
          </p:nvGrpSpPr>
          <p:grpSpPr>
            <a:xfrm>
              <a:off x="6270682" y="1147352"/>
              <a:ext cx="4470356" cy="1084221"/>
              <a:chOff x="6402545" y="4233184"/>
              <a:chExt cx="4470356" cy="1084221"/>
            </a:xfrm>
            <a:grpFill/>
          </p:grpSpPr>
          <p:sp>
            <p:nvSpPr>
              <p:cNvPr id="27" name="Freeform: Shape 26">
                <a:extLst>
                  <a:ext uri="{FF2B5EF4-FFF2-40B4-BE49-F238E27FC236}">
                    <a16:creationId xmlns:a16="http://schemas.microsoft.com/office/drawing/2014/main" id="{D119605C-A158-4D3C-A65A-79DC2CBCF5AF}"/>
                  </a:ext>
                </a:extLst>
              </p:cNvPr>
              <p:cNvSpPr/>
              <p:nvPr/>
            </p:nvSpPr>
            <p:spPr>
              <a:xfrm>
                <a:off x="8807154" y="4407546"/>
                <a:ext cx="714729" cy="863958"/>
              </a:xfrm>
              <a:custGeom>
                <a:avLst/>
                <a:gdLst>
                  <a:gd name="connsiteX0" fmla="*/ 721899 w 714728"/>
                  <a:gd name="connsiteY0" fmla="*/ 0 h 863957"/>
                  <a:gd name="connsiteX1" fmla="*/ 670062 w 714728"/>
                  <a:gd name="connsiteY1" fmla="*/ 43198 h 863957"/>
                  <a:gd name="connsiteX2" fmla="*/ 616654 w 714728"/>
                  <a:gd name="connsiteY2" fmla="*/ 101319 h 863957"/>
                  <a:gd name="connsiteX3" fmla="*/ 238083 w 714728"/>
                  <a:gd name="connsiteY3" fmla="*/ 809764 h 863957"/>
                  <a:gd name="connsiteX4" fmla="*/ 201169 w 714728"/>
                  <a:gd name="connsiteY4" fmla="*/ 863958 h 863957"/>
                  <a:gd name="connsiteX5" fmla="*/ 314268 w 714728"/>
                  <a:gd name="connsiteY5" fmla="*/ 287462 h 863957"/>
                  <a:gd name="connsiteX6" fmla="*/ 6385 w 714728"/>
                  <a:gd name="connsiteY6" fmla="*/ 869455 h 863957"/>
                  <a:gd name="connsiteX7" fmla="*/ 8742 w 714728"/>
                  <a:gd name="connsiteY7" fmla="*/ 783845 h 863957"/>
                  <a:gd name="connsiteX8" fmla="*/ 122627 w 714728"/>
                  <a:gd name="connsiteY8" fmla="*/ 154727 h 863957"/>
                  <a:gd name="connsiteX9" fmla="*/ 100635 w 714728"/>
                  <a:gd name="connsiteY9" fmla="*/ 95035 h 863957"/>
                  <a:gd name="connsiteX10" fmla="*/ 81000 w 714728"/>
                  <a:gd name="connsiteY10" fmla="*/ 65190 h 863957"/>
                  <a:gd name="connsiteX11" fmla="*/ 116344 w 714728"/>
                  <a:gd name="connsiteY11" fmla="*/ 54979 h 863957"/>
                  <a:gd name="connsiteX12" fmla="*/ 310341 w 714728"/>
                  <a:gd name="connsiteY12" fmla="*/ 40842 h 863957"/>
                  <a:gd name="connsiteX13" fmla="*/ 349612 w 714728"/>
                  <a:gd name="connsiteY13" fmla="*/ 45554 h 863957"/>
                  <a:gd name="connsiteX14" fmla="*/ 311127 w 714728"/>
                  <a:gd name="connsiteY14" fmla="*/ 69902 h 863957"/>
                  <a:gd name="connsiteX15" fmla="*/ 225516 w 714728"/>
                  <a:gd name="connsiteY15" fmla="*/ 109958 h 863957"/>
                  <a:gd name="connsiteX16" fmla="*/ 193314 w 714728"/>
                  <a:gd name="connsiteY16" fmla="*/ 151585 h 863957"/>
                  <a:gd name="connsiteX17" fmla="*/ 135979 w 714728"/>
                  <a:gd name="connsiteY17" fmla="*/ 560787 h 863957"/>
                  <a:gd name="connsiteX18" fmla="*/ 408518 w 714728"/>
                  <a:gd name="connsiteY18" fmla="*/ 38485 h 863957"/>
                  <a:gd name="connsiteX19" fmla="*/ 343329 w 714728"/>
                  <a:gd name="connsiteY19" fmla="*/ 542722 h 863957"/>
                  <a:gd name="connsiteX20" fmla="*/ 399879 w 714728"/>
                  <a:gd name="connsiteY20" fmla="*/ 432764 h 863957"/>
                  <a:gd name="connsiteX21" fmla="*/ 564816 w 714728"/>
                  <a:gd name="connsiteY21" fmla="*/ 100533 h 863957"/>
                  <a:gd name="connsiteX22" fmla="*/ 556177 w 714728"/>
                  <a:gd name="connsiteY22" fmla="*/ 62048 h 863957"/>
                  <a:gd name="connsiteX23" fmla="*/ 505910 w 714728"/>
                  <a:gd name="connsiteY23" fmla="*/ 22777 h 863957"/>
                  <a:gd name="connsiteX24" fmla="*/ 511408 w 714728"/>
                  <a:gd name="connsiteY24" fmla="*/ 2356 h 863957"/>
                  <a:gd name="connsiteX25" fmla="*/ 524760 w 714728"/>
                  <a:gd name="connsiteY25" fmla="*/ 0 h 863957"/>
                  <a:gd name="connsiteX26" fmla="*/ 721899 w 714728"/>
                  <a:gd name="connsiteY26" fmla="*/ 0 h 86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728" h="863957">
                    <a:moveTo>
                      <a:pt x="721899" y="0"/>
                    </a:moveTo>
                    <a:cubicBezTo>
                      <a:pt x="706191" y="21992"/>
                      <a:pt x="688126" y="32987"/>
                      <a:pt x="670062" y="43198"/>
                    </a:cubicBezTo>
                    <a:cubicBezTo>
                      <a:pt x="645714" y="57335"/>
                      <a:pt x="630006" y="76971"/>
                      <a:pt x="616654" y="101319"/>
                    </a:cubicBezTo>
                    <a:cubicBezTo>
                      <a:pt x="490987" y="337729"/>
                      <a:pt x="364535" y="574139"/>
                      <a:pt x="238083" y="809764"/>
                    </a:cubicBezTo>
                    <a:cubicBezTo>
                      <a:pt x="227873" y="828614"/>
                      <a:pt x="219233" y="849035"/>
                      <a:pt x="201169" y="863958"/>
                    </a:cubicBezTo>
                    <a:cubicBezTo>
                      <a:pt x="230229" y="669960"/>
                      <a:pt x="276569" y="479889"/>
                      <a:pt x="314268" y="287462"/>
                    </a:cubicBezTo>
                    <a:cubicBezTo>
                      <a:pt x="210594" y="478318"/>
                      <a:pt x="116344" y="673887"/>
                      <a:pt x="6385" y="869455"/>
                    </a:cubicBezTo>
                    <a:cubicBezTo>
                      <a:pt x="-6967" y="834897"/>
                      <a:pt x="4029" y="808978"/>
                      <a:pt x="8742" y="783845"/>
                    </a:cubicBezTo>
                    <a:cubicBezTo>
                      <a:pt x="46441" y="574139"/>
                      <a:pt x="84142" y="364433"/>
                      <a:pt x="122627" y="154727"/>
                    </a:cubicBezTo>
                    <a:cubicBezTo>
                      <a:pt x="127339" y="128808"/>
                      <a:pt x="121841" y="110744"/>
                      <a:pt x="100635" y="95035"/>
                    </a:cubicBezTo>
                    <a:cubicBezTo>
                      <a:pt x="91210" y="87967"/>
                      <a:pt x="74716" y="79327"/>
                      <a:pt x="81000" y="65190"/>
                    </a:cubicBezTo>
                    <a:cubicBezTo>
                      <a:pt x="86498" y="53408"/>
                      <a:pt x="103777" y="55765"/>
                      <a:pt x="116344" y="54979"/>
                    </a:cubicBezTo>
                    <a:cubicBezTo>
                      <a:pt x="180748" y="50267"/>
                      <a:pt x="245152" y="45554"/>
                      <a:pt x="310341" y="40842"/>
                    </a:cubicBezTo>
                    <a:cubicBezTo>
                      <a:pt x="322908" y="40056"/>
                      <a:pt x="336260" y="37700"/>
                      <a:pt x="349612" y="45554"/>
                    </a:cubicBezTo>
                    <a:cubicBezTo>
                      <a:pt x="340187" y="59692"/>
                      <a:pt x="324479" y="63619"/>
                      <a:pt x="311127" y="69902"/>
                    </a:cubicBezTo>
                    <a:cubicBezTo>
                      <a:pt x="282852" y="84040"/>
                      <a:pt x="254577" y="97392"/>
                      <a:pt x="225516" y="109958"/>
                    </a:cubicBezTo>
                    <a:cubicBezTo>
                      <a:pt x="205881" y="117812"/>
                      <a:pt x="196456" y="128023"/>
                      <a:pt x="193314" y="151585"/>
                    </a:cubicBezTo>
                    <a:cubicBezTo>
                      <a:pt x="175250" y="287462"/>
                      <a:pt x="154044" y="423339"/>
                      <a:pt x="135979" y="560787"/>
                    </a:cubicBezTo>
                    <a:cubicBezTo>
                      <a:pt x="228658" y="387995"/>
                      <a:pt x="311127" y="210491"/>
                      <a:pt x="408518" y="38485"/>
                    </a:cubicBezTo>
                    <a:cubicBezTo>
                      <a:pt x="401450" y="208135"/>
                      <a:pt x="363750" y="373858"/>
                      <a:pt x="343329" y="542722"/>
                    </a:cubicBezTo>
                    <a:cubicBezTo>
                      <a:pt x="362179" y="505808"/>
                      <a:pt x="381029" y="469679"/>
                      <a:pt x="399879" y="432764"/>
                    </a:cubicBezTo>
                    <a:cubicBezTo>
                      <a:pt x="454858" y="322021"/>
                      <a:pt x="509837" y="211277"/>
                      <a:pt x="564816" y="100533"/>
                    </a:cubicBezTo>
                    <a:cubicBezTo>
                      <a:pt x="573456" y="83254"/>
                      <a:pt x="573456" y="73044"/>
                      <a:pt x="556177" y="62048"/>
                    </a:cubicBezTo>
                    <a:cubicBezTo>
                      <a:pt x="538112" y="50267"/>
                      <a:pt x="522404" y="36129"/>
                      <a:pt x="505910" y="22777"/>
                    </a:cubicBezTo>
                    <a:cubicBezTo>
                      <a:pt x="494129" y="12567"/>
                      <a:pt x="497270" y="5498"/>
                      <a:pt x="511408" y="2356"/>
                    </a:cubicBezTo>
                    <a:cubicBezTo>
                      <a:pt x="516120" y="785"/>
                      <a:pt x="520833" y="0"/>
                      <a:pt x="524760" y="0"/>
                    </a:cubicBezTo>
                    <a:cubicBezTo>
                      <a:pt x="589164" y="0"/>
                      <a:pt x="652783" y="0"/>
                      <a:pt x="721899" y="0"/>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28" name="Freeform: Shape 27">
                <a:extLst>
                  <a:ext uri="{FF2B5EF4-FFF2-40B4-BE49-F238E27FC236}">
                    <a16:creationId xmlns:a16="http://schemas.microsoft.com/office/drawing/2014/main" id="{D4733823-D301-48D2-BADE-8D8AC17F7C67}"/>
                  </a:ext>
                </a:extLst>
              </p:cNvPr>
              <p:cNvSpPr/>
              <p:nvPr/>
            </p:nvSpPr>
            <p:spPr>
              <a:xfrm>
                <a:off x="6402545" y="4453447"/>
                <a:ext cx="793270" cy="863958"/>
              </a:xfrm>
              <a:custGeom>
                <a:avLst/>
                <a:gdLst>
                  <a:gd name="connsiteX0" fmla="*/ 535421 w 793270"/>
                  <a:gd name="connsiteY0" fmla="*/ 66414 h 863957"/>
                  <a:gd name="connsiteX1" fmla="*/ 460021 w 793270"/>
                  <a:gd name="connsiteY1" fmla="*/ 122179 h 863957"/>
                  <a:gd name="connsiteX2" fmla="*/ 430961 w 793270"/>
                  <a:gd name="connsiteY2" fmla="*/ 157523 h 863957"/>
                  <a:gd name="connsiteX3" fmla="*/ 322573 w 793270"/>
                  <a:gd name="connsiteY3" fmla="*/ 433204 h 863957"/>
                  <a:gd name="connsiteX4" fmla="*/ 339853 w 793270"/>
                  <a:gd name="connsiteY4" fmla="*/ 459122 h 863957"/>
                  <a:gd name="connsiteX5" fmla="*/ 456880 w 793270"/>
                  <a:gd name="connsiteY5" fmla="*/ 459122 h 863957"/>
                  <a:gd name="connsiteX6" fmla="*/ 485155 w 793270"/>
                  <a:gd name="connsiteY6" fmla="*/ 438701 h 863957"/>
                  <a:gd name="connsiteX7" fmla="*/ 611607 w 793270"/>
                  <a:gd name="connsiteY7" fmla="*/ 93118 h 863957"/>
                  <a:gd name="connsiteX8" fmla="*/ 600611 w 793270"/>
                  <a:gd name="connsiteY8" fmla="*/ 53848 h 863957"/>
                  <a:gd name="connsiteX9" fmla="*/ 565267 w 793270"/>
                  <a:gd name="connsiteY9" fmla="*/ 10650 h 863957"/>
                  <a:gd name="connsiteX10" fmla="*/ 618675 w 793270"/>
                  <a:gd name="connsiteY10" fmla="*/ 3581 h 863957"/>
                  <a:gd name="connsiteX11" fmla="*/ 798536 w 793270"/>
                  <a:gd name="connsiteY11" fmla="*/ 13791 h 863957"/>
                  <a:gd name="connsiteX12" fmla="*/ 753767 w 793270"/>
                  <a:gd name="connsiteY12" fmla="*/ 47564 h 863957"/>
                  <a:gd name="connsiteX13" fmla="*/ 658732 w 793270"/>
                  <a:gd name="connsiteY13" fmla="*/ 155952 h 863957"/>
                  <a:gd name="connsiteX14" fmla="*/ 472588 w 793270"/>
                  <a:gd name="connsiteY14" fmla="*/ 697889 h 863957"/>
                  <a:gd name="connsiteX15" fmla="*/ 480442 w 793270"/>
                  <a:gd name="connsiteY15" fmla="*/ 747370 h 863957"/>
                  <a:gd name="connsiteX16" fmla="*/ 522855 w 793270"/>
                  <a:gd name="connsiteY16" fmla="*/ 801564 h 863957"/>
                  <a:gd name="connsiteX17" fmla="*/ 271521 w 793270"/>
                  <a:gd name="connsiteY17" fmla="*/ 798422 h 863957"/>
                  <a:gd name="connsiteX18" fmla="*/ 350063 w 793270"/>
                  <a:gd name="connsiteY18" fmla="*/ 752868 h 863957"/>
                  <a:gd name="connsiteX19" fmla="*/ 385407 w 793270"/>
                  <a:gd name="connsiteY19" fmla="*/ 713597 h 863957"/>
                  <a:gd name="connsiteX20" fmla="*/ 463163 w 793270"/>
                  <a:gd name="connsiteY20" fmla="*/ 504676 h 863957"/>
                  <a:gd name="connsiteX21" fmla="*/ 305294 w 793270"/>
                  <a:gd name="connsiteY21" fmla="*/ 503106 h 863957"/>
                  <a:gd name="connsiteX22" fmla="*/ 291942 w 793270"/>
                  <a:gd name="connsiteY22" fmla="*/ 518814 h 863957"/>
                  <a:gd name="connsiteX23" fmla="*/ 196121 w 793270"/>
                  <a:gd name="connsiteY23" fmla="*/ 767005 h 863957"/>
                  <a:gd name="connsiteX24" fmla="*/ 201619 w 793270"/>
                  <a:gd name="connsiteY24" fmla="*/ 793710 h 863957"/>
                  <a:gd name="connsiteX25" fmla="*/ 227538 w 793270"/>
                  <a:gd name="connsiteY25" fmla="*/ 818843 h 863957"/>
                  <a:gd name="connsiteX26" fmla="*/ 246388 w 793270"/>
                  <a:gd name="connsiteY26" fmla="*/ 840834 h 863957"/>
                  <a:gd name="connsiteX27" fmla="*/ 217328 w 793270"/>
                  <a:gd name="connsiteY27" fmla="*/ 852616 h 863957"/>
                  <a:gd name="connsiteX28" fmla="*/ 20188 w 793270"/>
                  <a:gd name="connsiteY28" fmla="*/ 864397 h 863957"/>
                  <a:gd name="connsiteX29" fmla="*/ 553 w 793270"/>
                  <a:gd name="connsiteY29" fmla="*/ 859684 h 863957"/>
                  <a:gd name="connsiteX30" fmla="*/ 14690 w 793270"/>
                  <a:gd name="connsiteY30" fmla="*/ 842405 h 863957"/>
                  <a:gd name="connsiteX31" fmla="*/ 105799 w 793270"/>
                  <a:gd name="connsiteY31" fmla="*/ 795280 h 863957"/>
                  <a:gd name="connsiteX32" fmla="*/ 130932 w 793270"/>
                  <a:gd name="connsiteY32" fmla="*/ 767005 h 863957"/>
                  <a:gd name="connsiteX33" fmla="*/ 343780 w 793270"/>
                  <a:gd name="connsiteY33" fmla="*/ 158308 h 863957"/>
                  <a:gd name="connsiteX34" fmla="*/ 334355 w 793270"/>
                  <a:gd name="connsiteY34" fmla="*/ 122964 h 863957"/>
                  <a:gd name="connsiteX35" fmla="*/ 295084 w 793270"/>
                  <a:gd name="connsiteY35" fmla="*/ 87621 h 863957"/>
                  <a:gd name="connsiteX36" fmla="*/ 300582 w 793270"/>
                  <a:gd name="connsiteY36" fmla="*/ 68771 h 863957"/>
                  <a:gd name="connsiteX37" fmla="*/ 522855 w 793270"/>
                  <a:gd name="connsiteY37" fmla="*/ 60131 h 863957"/>
                  <a:gd name="connsiteX38" fmla="*/ 535421 w 793270"/>
                  <a:gd name="connsiteY38" fmla="*/ 66414 h 86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3270" h="863957">
                    <a:moveTo>
                      <a:pt x="535421" y="66414"/>
                    </a:moveTo>
                    <a:cubicBezTo>
                      <a:pt x="513430" y="88406"/>
                      <a:pt x="485940" y="104114"/>
                      <a:pt x="460021" y="122179"/>
                    </a:cubicBezTo>
                    <a:cubicBezTo>
                      <a:pt x="446669" y="131604"/>
                      <a:pt x="436459" y="142600"/>
                      <a:pt x="430961" y="157523"/>
                    </a:cubicBezTo>
                    <a:cubicBezTo>
                      <a:pt x="395617" y="249416"/>
                      <a:pt x="359488" y="341310"/>
                      <a:pt x="322573" y="433204"/>
                    </a:cubicBezTo>
                    <a:cubicBezTo>
                      <a:pt x="313934" y="453624"/>
                      <a:pt x="316290" y="459908"/>
                      <a:pt x="339853" y="459122"/>
                    </a:cubicBezTo>
                    <a:cubicBezTo>
                      <a:pt x="378338" y="457551"/>
                      <a:pt x="417609" y="457551"/>
                      <a:pt x="456880" y="459122"/>
                    </a:cubicBezTo>
                    <a:cubicBezTo>
                      <a:pt x="472588" y="459122"/>
                      <a:pt x="480442" y="452839"/>
                      <a:pt x="485155" y="438701"/>
                    </a:cubicBezTo>
                    <a:cubicBezTo>
                      <a:pt x="526782" y="323245"/>
                      <a:pt x="568409" y="207789"/>
                      <a:pt x="611607" y="93118"/>
                    </a:cubicBezTo>
                    <a:cubicBezTo>
                      <a:pt x="618675" y="75054"/>
                      <a:pt x="614748" y="64843"/>
                      <a:pt x="600611" y="53848"/>
                    </a:cubicBezTo>
                    <a:cubicBezTo>
                      <a:pt x="585688" y="42066"/>
                      <a:pt x="556627" y="32641"/>
                      <a:pt x="565267" y="10650"/>
                    </a:cubicBezTo>
                    <a:cubicBezTo>
                      <a:pt x="572336" y="-7415"/>
                      <a:pt x="599825" y="2796"/>
                      <a:pt x="618675" y="3581"/>
                    </a:cubicBezTo>
                    <a:cubicBezTo>
                      <a:pt x="677582" y="4366"/>
                      <a:pt x="736488" y="7508"/>
                      <a:pt x="798536" y="13791"/>
                    </a:cubicBezTo>
                    <a:cubicBezTo>
                      <a:pt x="787540" y="34212"/>
                      <a:pt x="769475" y="41281"/>
                      <a:pt x="753767" y="47564"/>
                    </a:cubicBezTo>
                    <a:cubicBezTo>
                      <a:pt x="702715" y="67985"/>
                      <a:pt x="676011" y="103329"/>
                      <a:pt x="658732" y="155952"/>
                    </a:cubicBezTo>
                    <a:cubicBezTo>
                      <a:pt x="599825" y="337383"/>
                      <a:pt x="535421" y="517243"/>
                      <a:pt x="472588" y="697889"/>
                    </a:cubicBezTo>
                    <a:cubicBezTo>
                      <a:pt x="465519" y="717524"/>
                      <a:pt x="465519" y="731662"/>
                      <a:pt x="480442" y="747370"/>
                    </a:cubicBezTo>
                    <a:cubicBezTo>
                      <a:pt x="494580" y="762293"/>
                      <a:pt x="506361" y="780357"/>
                      <a:pt x="522855" y="801564"/>
                    </a:cubicBezTo>
                    <a:cubicBezTo>
                      <a:pt x="438030" y="806276"/>
                      <a:pt x="357917" y="796851"/>
                      <a:pt x="271521" y="798422"/>
                    </a:cubicBezTo>
                    <a:cubicBezTo>
                      <a:pt x="298226" y="774074"/>
                      <a:pt x="324930" y="764649"/>
                      <a:pt x="350063" y="752868"/>
                    </a:cubicBezTo>
                    <a:cubicBezTo>
                      <a:pt x="368128" y="744228"/>
                      <a:pt x="379123" y="732447"/>
                      <a:pt x="385407" y="713597"/>
                    </a:cubicBezTo>
                    <a:cubicBezTo>
                      <a:pt x="410540" y="644480"/>
                      <a:pt x="436459" y="575364"/>
                      <a:pt x="463163" y="504676"/>
                    </a:cubicBezTo>
                    <a:cubicBezTo>
                      <a:pt x="409755" y="489754"/>
                      <a:pt x="357132" y="501535"/>
                      <a:pt x="305294" y="503106"/>
                    </a:cubicBezTo>
                    <a:cubicBezTo>
                      <a:pt x="295869" y="503106"/>
                      <a:pt x="294298" y="511745"/>
                      <a:pt x="291942" y="518814"/>
                    </a:cubicBezTo>
                    <a:cubicBezTo>
                      <a:pt x="260526" y="601283"/>
                      <a:pt x="229109" y="684537"/>
                      <a:pt x="196121" y="767005"/>
                    </a:cubicBezTo>
                    <a:cubicBezTo>
                      <a:pt x="191409" y="778001"/>
                      <a:pt x="192194" y="785855"/>
                      <a:pt x="201619" y="793710"/>
                    </a:cubicBezTo>
                    <a:cubicBezTo>
                      <a:pt x="211044" y="801564"/>
                      <a:pt x="218899" y="810203"/>
                      <a:pt x="227538" y="818843"/>
                    </a:cubicBezTo>
                    <a:cubicBezTo>
                      <a:pt x="234607" y="825912"/>
                      <a:pt x="248744" y="829839"/>
                      <a:pt x="246388" y="840834"/>
                    </a:cubicBezTo>
                    <a:cubicBezTo>
                      <a:pt x="243246" y="852616"/>
                      <a:pt x="227538" y="851830"/>
                      <a:pt x="217328" y="852616"/>
                    </a:cubicBezTo>
                    <a:cubicBezTo>
                      <a:pt x="152138" y="857328"/>
                      <a:pt x="86163" y="861255"/>
                      <a:pt x="20188" y="864397"/>
                    </a:cubicBezTo>
                    <a:cubicBezTo>
                      <a:pt x="13119" y="864397"/>
                      <a:pt x="2909" y="868324"/>
                      <a:pt x="553" y="859684"/>
                    </a:cubicBezTo>
                    <a:cubicBezTo>
                      <a:pt x="-2589" y="849474"/>
                      <a:pt x="8407" y="846332"/>
                      <a:pt x="14690" y="842405"/>
                    </a:cubicBezTo>
                    <a:cubicBezTo>
                      <a:pt x="44536" y="826697"/>
                      <a:pt x="75167" y="810203"/>
                      <a:pt x="105799" y="795280"/>
                    </a:cubicBezTo>
                    <a:cubicBezTo>
                      <a:pt x="118365" y="788997"/>
                      <a:pt x="126219" y="780357"/>
                      <a:pt x="130932" y="767005"/>
                    </a:cubicBezTo>
                    <a:cubicBezTo>
                      <a:pt x="201619" y="564368"/>
                      <a:pt x="272307" y="360945"/>
                      <a:pt x="343780" y="158308"/>
                    </a:cubicBezTo>
                    <a:cubicBezTo>
                      <a:pt x="349278" y="142600"/>
                      <a:pt x="348492" y="133175"/>
                      <a:pt x="334355" y="122964"/>
                    </a:cubicBezTo>
                    <a:cubicBezTo>
                      <a:pt x="320217" y="112754"/>
                      <a:pt x="307650" y="100187"/>
                      <a:pt x="295084" y="87621"/>
                    </a:cubicBezTo>
                    <a:cubicBezTo>
                      <a:pt x="285659" y="78981"/>
                      <a:pt x="281732" y="69556"/>
                      <a:pt x="300582" y="68771"/>
                    </a:cubicBezTo>
                    <a:cubicBezTo>
                      <a:pt x="374411" y="65629"/>
                      <a:pt x="448240" y="62487"/>
                      <a:pt x="522855" y="60131"/>
                    </a:cubicBezTo>
                    <a:cubicBezTo>
                      <a:pt x="526782" y="60916"/>
                      <a:pt x="532280" y="60916"/>
                      <a:pt x="535421" y="66414"/>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29" name="Freeform: Shape 28">
                <a:extLst>
                  <a:ext uri="{FF2B5EF4-FFF2-40B4-BE49-F238E27FC236}">
                    <a16:creationId xmlns:a16="http://schemas.microsoft.com/office/drawing/2014/main" id="{1C308BF5-729C-483C-BDE8-CDAD7444FED4}"/>
                  </a:ext>
                </a:extLst>
              </p:cNvPr>
              <p:cNvSpPr/>
              <p:nvPr/>
            </p:nvSpPr>
            <p:spPr>
              <a:xfrm>
                <a:off x="9680639" y="4251081"/>
                <a:ext cx="691166" cy="816833"/>
              </a:xfrm>
              <a:custGeom>
                <a:avLst/>
                <a:gdLst>
                  <a:gd name="connsiteX0" fmla="*/ 539581 w 691166"/>
                  <a:gd name="connsiteY0" fmla="*/ 450211 h 816832"/>
                  <a:gd name="connsiteX1" fmla="*/ 466537 w 691166"/>
                  <a:gd name="connsiteY1" fmla="*/ 637140 h 816832"/>
                  <a:gd name="connsiteX2" fmla="*/ 404489 w 691166"/>
                  <a:gd name="connsiteY2" fmla="*/ 787940 h 816832"/>
                  <a:gd name="connsiteX3" fmla="*/ 380927 w 691166"/>
                  <a:gd name="connsiteY3" fmla="*/ 806790 h 816832"/>
                  <a:gd name="connsiteX4" fmla="*/ 11781 w 691166"/>
                  <a:gd name="connsiteY4" fmla="*/ 817000 h 816832"/>
                  <a:gd name="connsiteX5" fmla="*/ 0 w 691166"/>
                  <a:gd name="connsiteY5" fmla="*/ 815429 h 816832"/>
                  <a:gd name="connsiteX6" fmla="*/ 22777 w 691166"/>
                  <a:gd name="connsiteY6" fmla="*/ 794223 h 816832"/>
                  <a:gd name="connsiteX7" fmla="*/ 116242 w 691166"/>
                  <a:gd name="connsiteY7" fmla="*/ 751810 h 816832"/>
                  <a:gd name="connsiteX8" fmla="*/ 154727 w 691166"/>
                  <a:gd name="connsiteY8" fmla="*/ 710969 h 816832"/>
                  <a:gd name="connsiteX9" fmla="*/ 362077 w 691166"/>
                  <a:gd name="connsiteY9" fmla="*/ 115624 h 816832"/>
                  <a:gd name="connsiteX10" fmla="*/ 348725 w 691166"/>
                  <a:gd name="connsiteY10" fmla="*/ 74782 h 816832"/>
                  <a:gd name="connsiteX11" fmla="*/ 297673 w 691166"/>
                  <a:gd name="connsiteY11" fmla="*/ 36297 h 816832"/>
                  <a:gd name="connsiteX12" fmla="*/ 290604 w 691166"/>
                  <a:gd name="connsiteY12" fmla="*/ 22944 h 816832"/>
                  <a:gd name="connsiteX13" fmla="*/ 304742 w 691166"/>
                  <a:gd name="connsiteY13" fmla="*/ 16661 h 816832"/>
                  <a:gd name="connsiteX14" fmla="*/ 368360 w 691166"/>
                  <a:gd name="connsiteY14" fmla="*/ 11949 h 816832"/>
                  <a:gd name="connsiteX15" fmla="*/ 665248 w 691166"/>
                  <a:gd name="connsiteY15" fmla="*/ 167 h 816832"/>
                  <a:gd name="connsiteX16" fmla="*/ 684883 w 691166"/>
                  <a:gd name="connsiteY16" fmla="*/ 30013 h 816832"/>
                  <a:gd name="connsiteX17" fmla="*/ 567856 w 691166"/>
                  <a:gd name="connsiteY17" fmla="*/ 293128 h 816832"/>
                  <a:gd name="connsiteX18" fmla="*/ 549006 w 691166"/>
                  <a:gd name="connsiteY18" fmla="*/ 316690 h 816832"/>
                  <a:gd name="connsiteX19" fmla="*/ 574925 w 691166"/>
                  <a:gd name="connsiteY19" fmla="*/ 171388 h 816832"/>
                  <a:gd name="connsiteX20" fmla="*/ 589848 w 691166"/>
                  <a:gd name="connsiteY20" fmla="*/ 87349 h 816832"/>
                  <a:gd name="connsiteX21" fmla="*/ 571783 w 691166"/>
                  <a:gd name="connsiteY21" fmla="*/ 62215 h 816832"/>
                  <a:gd name="connsiteX22" fmla="*/ 494812 w 691166"/>
                  <a:gd name="connsiteY22" fmla="*/ 55147 h 816832"/>
                  <a:gd name="connsiteX23" fmla="*/ 474392 w 691166"/>
                  <a:gd name="connsiteY23" fmla="*/ 67713 h 816832"/>
                  <a:gd name="connsiteX24" fmla="*/ 335373 w 691166"/>
                  <a:gd name="connsiteY24" fmla="*/ 429005 h 816832"/>
                  <a:gd name="connsiteX25" fmla="*/ 336158 w 691166"/>
                  <a:gd name="connsiteY25" fmla="*/ 432146 h 816832"/>
                  <a:gd name="connsiteX26" fmla="*/ 412343 w 691166"/>
                  <a:gd name="connsiteY26" fmla="*/ 399944 h 816832"/>
                  <a:gd name="connsiteX27" fmla="*/ 484602 w 691166"/>
                  <a:gd name="connsiteY27" fmla="*/ 294698 h 816832"/>
                  <a:gd name="connsiteX28" fmla="*/ 515233 w 691166"/>
                  <a:gd name="connsiteY28" fmla="*/ 268780 h 816832"/>
                  <a:gd name="connsiteX29" fmla="*/ 373073 w 691166"/>
                  <a:gd name="connsiteY29" fmla="*/ 626144 h 816832"/>
                  <a:gd name="connsiteX30" fmla="*/ 364433 w 691166"/>
                  <a:gd name="connsiteY30" fmla="*/ 623788 h 816832"/>
                  <a:gd name="connsiteX31" fmla="*/ 366004 w 691166"/>
                  <a:gd name="connsiteY31" fmla="*/ 523254 h 816832"/>
                  <a:gd name="connsiteX32" fmla="*/ 319664 w 691166"/>
                  <a:gd name="connsiteY32" fmla="*/ 481627 h 816832"/>
                  <a:gd name="connsiteX33" fmla="*/ 307883 w 691166"/>
                  <a:gd name="connsiteY33" fmla="*/ 494979 h 816832"/>
                  <a:gd name="connsiteX34" fmla="*/ 208921 w 691166"/>
                  <a:gd name="connsiteY34" fmla="*/ 747883 h 816832"/>
                  <a:gd name="connsiteX35" fmla="*/ 223844 w 691166"/>
                  <a:gd name="connsiteY35" fmla="*/ 767519 h 816832"/>
                  <a:gd name="connsiteX36" fmla="*/ 325948 w 691166"/>
                  <a:gd name="connsiteY36" fmla="*/ 754952 h 816832"/>
                  <a:gd name="connsiteX37" fmla="*/ 358150 w 691166"/>
                  <a:gd name="connsiteY37" fmla="*/ 726677 h 816832"/>
                  <a:gd name="connsiteX38" fmla="*/ 511306 w 691166"/>
                  <a:gd name="connsiteY38" fmla="*/ 482413 h 816832"/>
                  <a:gd name="connsiteX39" fmla="*/ 539581 w 691166"/>
                  <a:gd name="connsiteY39" fmla="*/ 450211 h 81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91166" h="816832">
                    <a:moveTo>
                      <a:pt x="539581" y="450211"/>
                    </a:moveTo>
                    <a:cubicBezTo>
                      <a:pt x="518375" y="517757"/>
                      <a:pt x="491671" y="576663"/>
                      <a:pt x="466537" y="637140"/>
                    </a:cubicBezTo>
                    <a:cubicBezTo>
                      <a:pt x="446117" y="687406"/>
                      <a:pt x="424910" y="737673"/>
                      <a:pt x="404489" y="787940"/>
                    </a:cubicBezTo>
                    <a:cubicBezTo>
                      <a:pt x="399777" y="798935"/>
                      <a:pt x="395065" y="806004"/>
                      <a:pt x="380927" y="806790"/>
                    </a:cubicBezTo>
                    <a:cubicBezTo>
                      <a:pt x="257617" y="810717"/>
                      <a:pt x="135092" y="817785"/>
                      <a:pt x="11781" y="817000"/>
                    </a:cubicBezTo>
                    <a:cubicBezTo>
                      <a:pt x="8640" y="817000"/>
                      <a:pt x="4713" y="816215"/>
                      <a:pt x="0" y="815429"/>
                    </a:cubicBezTo>
                    <a:cubicBezTo>
                      <a:pt x="2357" y="800506"/>
                      <a:pt x="14138" y="798935"/>
                      <a:pt x="22777" y="794223"/>
                    </a:cubicBezTo>
                    <a:cubicBezTo>
                      <a:pt x="53409" y="780085"/>
                      <a:pt x="84825" y="764377"/>
                      <a:pt x="116242" y="751810"/>
                    </a:cubicBezTo>
                    <a:cubicBezTo>
                      <a:pt x="135877" y="743956"/>
                      <a:pt x="147659" y="730604"/>
                      <a:pt x="154727" y="710969"/>
                    </a:cubicBezTo>
                    <a:cubicBezTo>
                      <a:pt x="223844" y="512259"/>
                      <a:pt x="292175" y="313548"/>
                      <a:pt x="362077" y="115624"/>
                    </a:cubicBezTo>
                    <a:cubicBezTo>
                      <a:pt x="369146" y="95988"/>
                      <a:pt x="365218" y="84992"/>
                      <a:pt x="348725" y="74782"/>
                    </a:cubicBezTo>
                    <a:cubicBezTo>
                      <a:pt x="330660" y="63786"/>
                      <a:pt x="314166" y="49649"/>
                      <a:pt x="297673" y="36297"/>
                    </a:cubicBezTo>
                    <a:cubicBezTo>
                      <a:pt x="293746" y="33155"/>
                      <a:pt x="288248" y="29228"/>
                      <a:pt x="290604" y="22944"/>
                    </a:cubicBezTo>
                    <a:cubicBezTo>
                      <a:pt x="292961" y="16661"/>
                      <a:pt x="299244" y="16661"/>
                      <a:pt x="304742" y="16661"/>
                    </a:cubicBezTo>
                    <a:cubicBezTo>
                      <a:pt x="325948" y="15090"/>
                      <a:pt x="347154" y="13519"/>
                      <a:pt x="368360" y="11949"/>
                    </a:cubicBezTo>
                    <a:cubicBezTo>
                      <a:pt x="467323" y="8022"/>
                      <a:pt x="566285" y="4094"/>
                      <a:pt x="665248" y="167"/>
                    </a:cubicBezTo>
                    <a:cubicBezTo>
                      <a:pt x="696664" y="-618"/>
                      <a:pt x="697450" y="167"/>
                      <a:pt x="684883" y="30013"/>
                    </a:cubicBezTo>
                    <a:cubicBezTo>
                      <a:pt x="646398" y="117980"/>
                      <a:pt x="607127" y="205161"/>
                      <a:pt x="567856" y="293128"/>
                    </a:cubicBezTo>
                    <a:cubicBezTo>
                      <a:pt x="563929" y="300982"/>
                      <a:pt x="562358" y="311192"/>
                      <a:pt x="549006" y="316690"/>
                    </a:cubicBezTo>
                    <a:cubicBezTo>
                      <a:pt x="557645" y="266423"/>
                      <a:pt x="566285" y="219298"/>
                      <a:pt x="574925" y="171388"/>
                    </a:cubicBezTo>
                    <a:cubicBezTo>
                      <a:pt x="579637" y="143113"/>
                      <a:pt x="583565" y="114838"/>
                      <a:pt x="589848" y="87349"/>
                    </a:cubicBezTo>
                    <a:cubicBezTo>
                      <a:pt x="593775" y="70069"/>
                      <a:pt x="589062" y="63001"/>
                      <a:pt x="571783" y="62215"/>
                    </a:cubicBezTo>
                    <a:cubicBezTo>
                      <a:pt x="545864" y="60644"/>
                      <a:pt x="519946" y="58288"/>
                      <a:pt x="494812" y="55147"/>
                    </a:cubicBezTo>
                    <a:cubicBezTo>
                      <a:pt x="483031" y="53576"/>
                      <a:pt x="477533" y="58288"/>
                      <a:pt x="474392" y="67713"/>
                    </a:cubicBezTo>
                    <a:cubicBezTo>
                      <a:pt x="428052" y="187882"/>
                      <a:pt x="381713" y="308836"/>
                      <a:pt x="335373" y="429005"/>
                    </a:cubicBezTo>
                    <a:cubicBezTo>
                      <a:pt x="335373" y="429790"/>
                      <a:pt x="335373" y="430575"/>
                      <a:pt x="336158" y="432146"/>
                    </a:cubicBezTo>
                    <a:cubicBezTo>
                      <a:pt x="368360" y="438430"/>
                      <a:pt x="393494" y="432932"/>
                      <a:pt x="412343" y="399944"/>
                    </a:cubicBezTo>
                    <a:cubicBezTo>
                      <a:pt x="432765" y="363030"/>
                      <a:pt x="459468" y="329257"/>
                      <a:pt x="484602" y="294698"/>
                    </a:cubicBezTo>
                    <a:cubicBezTo>
                      <a:pt x="490885" y="286059"/>
                      <a:pt x="497169" y="276634"/>
                      <a:pt x="515233" y="268780"/>
                    </a:cubicBezTo>
                    <a:cubicBezTo>
                      <a:pt x="466537" y="392090"/>
                      <a:pt x="419412" y="509117"/>
                      <a:pt x="373073" y="626144"/>
                    </a:cubicBezTo>
                    <a:cubicBezTo>
                      <a:pt x="369931" y="625359"/>
                      <a:pt x="367575" y="624573"/>
                      <a:pt x="364433" y="623788"/>
                    </a:cubicBezTo>
                    <a:cubicBezTo>
                      <a:pt x="358935" y="590015"/>
                      <a:pt x="365218" y="557027"/>
                      <a:pt x="366004" y="523254"/>
                    </a:cubicBezTo>
                    <a:cubicBezTo>
                      <a:pt x="366789" y="490267"/>
                      <a:pt x="351081" y="476129"/>
                      <a:pt x="319664" y="481627"/>
                    </a:cubicBezTo>
                    <a:cubicBezTo>
                      <a:pt x="310239" y="483198"/>
                      <a:pt x="310239" y="490267"/>
                      <a:pt x="307883" y="494979"/>
                    </a:cubicBezTo>
                    <a:cubicBezTo>
                      <a:pt x="274896" y="579019"/>
                      <a:pt x="242694" y="663844"/>
                      <a:pt x="208921" y="747883"/>
                    </a:cubicBezTo>
                    <a:cubicBezTo>
                      <a:pt x="202638" y="764377"/>
                      <a:pt x="206565" y="769875"/>
                      <a:pt x="223844" y="767519"/>
                    </a:cubicBezTo>
                    <a:cubicBezTo>
                      <a:pt x="257617" y="763592"/>
                      <a:pt x="291390" y="759665"/>
                      <a:pt x="325948" y="754952"/>
                    </a:cubicBezTo>
                    <a:cubicBezTo>
                      <a:pt x="342442" y="752596"/>
                      <a:pt x="350296" y="740029"/>
                      <a:pt x="358150" y="726677"/>
                    </a:cubicBezTo>
                    <a:cubicBezTo>
                      <a:pt x="409202" y="644994"/>
                      <a:pt x="460254" y="563311"/>
                      <a:pt x="511306" y="482413"/>
                    </a:cubicBezTo>
                    <a:cubicBezTo>
                      <a:pt x="516018" y="472202"/>
                      <a:pt x="522302" y="459636"/>
                      <a:pt x="539581" y="450211"/>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0" name="Freeform: Shape 29">
                <a:extLst>
                  <a:ext uri="{FF2B5EF4-FFF2-40B4-BE49-F238E27FC236}">
                    <a16:creationId xmlns:a16="http://schemas.microsoft.com/office/drawing/2014/main" id="{29455241-0F5D-4D58-9EAA-C627AB9BD3DE}"/>
                  </a:ext>
                </a:extLst>
              </p:cNvPr>
              <p:cNvSpPr/>
              <p:nvPr/>
            </p:nvSpPr>
            <p:spPr>
              <a:xfrm>
                <a:off x="9245718" y="4311557"/>
                <a:ext cx="683312" cy="816833"/>
              </a:xfrm>
              <a:custGeom>
                <a:avLst/>
                <a:gdLst>
                  <a:gd name="connsiteX0" fmla="*/ 548807 w 683311"/>
                  <a:gd name="connsiteY0" fmla="*/ 312764 h 816832"/>
                  <a:gd name="connsiteX1" fmla="*/ 575511 w 683311"/>
                  <a:gd name="connsiteY1" fmla="*/ 160394 h 816832"/>
                  <a:gd name="connsiteX2" fmla="*/ 588863 w 683311"/>
                  <a:gd name="connsiteY2" fmla="*/ 86565 h 816832"/>
                  <a:gd name="connsiteX3" fmla="*/ 568442 w 683311"/>
                  <a:gd name="connsiteY3" fmla="*/ 60646 h 816832"/>
                  <a:gd name="connsiteX4" fmla="*/ 496969 w 683311"/>
                  <a:gd name="connsiteY4" fmla="*/ 52792 h 816832"/>
                  <a:gd name="connsiteX5" fmla="*/ 471836 w 683311"/>
                  <a:gd name="connsiteY5" fmla="*/ 66929 h 816832"/>
                  <a:gd name="connsiteX6" fmla="*/ 337530 w 683311"/>
                  <a:gd name="connsiteY6" fmla="*/ 412512 h 816832"/>
                  <a:gd name="connsiteX7" fmla="*/ 351667 w 683311"/>
                  <a:gd name="connsiteY7" fmla="*/ 432933 h 816832"/>
                  <a:gd name="connsiteX8" fmla="*/ 406646 w 683311"/>
                  <a:gd name="connsiteY8" fmla="*/ 403873 h 816832"/>
                  <a:gd name="connsiteX9" fmla="*/ 478119 w 683311"/>
                  <a:gd name="connsiteY9" fmla="*/ 298627 h 816832"/>
                  <a:gd name="connsiteX10" fmla="*/ 511892 w 683311"/>
                  <a:gd name="connsiteY10" fmla="*/ 267996 h 816832"/>
                  <a:gd name="connsiteX11" fmla="*/ 371303 w 683311"/>
                  <a:gd name="connsiteY11" fmla="*/ 623789 h 816832"/>
                  <a:gd name="connsiteX12" fmla="*/ 362663 w 683311"/>
                  <a:gd name="connsiteY12" fmla="*/ 622218 h 816832"/>
                  <a:gd name="connsiteX13" fmla="*/ 362663 w 683311"/>
                  <a:gd name="connsiteY13" fmla="*/ 519329 h 816832"/>
                  <a:gd name="connsiteX14" fmla="*/ 317895 w 683311"/>
                  <a:gd name="connsiteY14" fmla="*/ 479273 h 816832"/>
                  <a:gd name="connsiteX15" fmla="*/ 306899 w 683311"/>
                  <a:gd name="connsiteY15" fmla="*/ 492625 h 816832"/>
                  <a:gd name="connsiteX16" fmla="*/ 207936 w 683311"/>
                  <a:gd name="connsiteY16" fmla="*/ 744743 h 816832"/>
                  <a:gd name="connsiteX17" fmla="*/ 226786 w 683311"/>
                  <a:gd name="connsiteY17" fmla="*/ 766735 h 816832"/>
                  <a:gd name="connsiteX18" fmla="*/ 311611 w 683311"/>
                  <a:gd name="connsiteY18" fmla="*/ 755739 h 816832"/>
                  <a:gd name="connsiteX19" fmla="*/ 357165 w 683311"/>
                  <a:gd name="connsiteY19" fmla="*/ 725108 h 816832"/>
                  <a:gd name="connsiteX20" fmla="*/ 512678 w 683311"/>
                  <a:gd name="connsiteY20" fmla="*/ 476131 h 816832"/>
                  <a:gd name="connsiteX21" fmla="*/ 532313 w 683311"/>
                  <a:gd name="connsiteY21" fmla="*/ 452568 h 816832"/>
                  <a:gd name="connsiteX22" fmla="*/ 529171 w 683311"/>
                  <a:gd name="connsiteY22" fmla="*/ 477702 h 816832"/>
                  <a:gd name="connsiteX23" fmla="*/ 404290 w 683311"/>
                  <a:gd name="connsiteY23" fmla="*/ 785585 h 816832"/>
                  <a:gd name="connsiteX24" fmla="*/ 376015 w 683311"/>
                  <a:gd name="connsiteY24" fmla="*/ 806791 h 816832"/>
                  <a:gd name="connsiteX25" fmla="*/ 34359 w 683311"/>
                  <a:gd name="connsiteY25" fmla="*/ 817001 h 816832"/>
                  <a:gd name="connsiteX26" fmla="*/ 17866 w 683311"/>
                  <a:gd name="connsiteY26" fmla="*/ 817001 h 816832"/>
                  <a:gd name="connsiteX27" fmla="*/ 586 w 683311"/>
                  <a:gd name="connsiteY27" fmla="*/ 811504 h 816832"/>
                  <a:gd name="connsiteX28" fmla="*/ 13938 w 683311"/>
                  <a:gd name="connsiteY28" fmla="*/ 796581 h 816832"/>
                  <a:gd name="connsiteX29" fmla="*/ 109759 w 683311"/>
                  <a:gd name="connsiteY29" fmla="*/ 753383 h 816832"/>
                  <a:gd name="connsiteX30" fmla="*/ 156099 w 683311"/>
                  <a:gd name="connsiteY30" fmla="*/ 702331 h 816832"/>
                  <a:gd name="connsiteX31" fmla="*/ 332817 w 683311"/>
                  <a:gd name="connsiteY31" fmla="*/ 195737 h 816832"/>
                  <a:gd name="connsiteX32" fmla="*/ 361092 w 683311"/>
                  <a:gd name="connsiteY32" fmla="*/ 114840 h 816832"/>
                  <a:gd name="connsiteX33" fmla="*/ 346169 w 683311"/>
                  <a:gd name="connsiteY33" fmla="*/ 71642 h 816832"/>
                  <a:gd name="connsiteX34" fmla="*/ 299044 w 683311"/>
                  <a:gd name="connsiteY34" fmla="*/ 37083 h 816832"/>
                  <a:gd name="connsiteX35" fmla="*/ 288834 w 683311"/>
                  <a:gd name="connsiteY35" fmla="*/ 22160 h 816832"/>
                  <a:gd name="connsiteX36" fmla="*/ 304542 w 683311"/>
                  <a:gd name="connsiteY36" fmla="*/ 14306 h 816832"/>
                  <a:gd name="connsiteX37" fmla="*/ 326534 w 683311"/>
                  <a:gd name="connsiteY37" fmla="*/ 11950 h 816832"/>
                  <a:gd name="connsiteX38" fmla="*/ 662692 w 683311"/>
                  <a:gd name="connsiteY38" fmla="*/ 169 h 816832"/>
                  <a:gd name="connsiteX39" fmla="*/ 683113 w 683311"/>
                  <a:gd name="connsiteY39" fmla="*/ 29229 h 816832"/>
                  <a:gd name="connsiteX40" fmla="*/ 566872 w 683311"/>
                  <a:gd name="connsiteY40" fmla="*/ 289987 h 816832"/>
                  <a:gd name="connsiteX41" fmla="*/ 554305 w 683311"/>
                  <a:gd name="connsiteY41" fmla="*/ 314335 h 816832"/>
                  <a:gd name="connsiteX42" fmla="*/ 548807 w 683311"/>
                  <a:gd name="connsiteY42" fmla="*/ 312764 h 81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3311" h="816832">
                    <a:moveTo>
                      <a:pt x="548807" y="312764"/>
                    </a:moveTo>
                    <a:cubicBezTo>
                      <a:pt x="557446" y="261712"/>
                      <a:pt x="566872" y="211446"/>
                      <a:pt x="575511" y="160394"/>
                    </a:cubicBezTo>
                    <a:cubicBezTo>
                      <a:pt x="580223" y="136046"/>
                      <a:pt x="584150" y="111698"/>
                      <a:pt x="588863" y="86565"/>
                    </a:cubicBezTo>
                    <a:cubicBezTo>
                      <a:pt x="592004" y="70071"/>
                      <a:pt x="588077" y="60646"/>
                      <a:pt x="568442" y="60646"/>
                    </a:cubicBezTo>
                    <a:cubicBezTo>
                      <a:pt x="544880" y="59860"/>
                      <a:pt x="520532" y="56719"/>
                      <a:pt x="496969" y="52792"/>
                    </a:cubicBezTo>
                    <a:cubicBezTo>
                      <a:pt x="482832" y="50435"/>
                      <a:pt x="477334" y="54363"/>
                      <a:pt x="471836" y="66929"/>
                    </a:cubicBezTo>
                    <a:cubicBezTo>
                      <a:pt x="427067" y="182385"/>
                      <a:pt x="383084" y="297842"/>
                      <a:pt x="337530" y="412512"/>
                    </a:cubicBezTo>
                    <a:cubicBezTo>
                      <a:pt x="331247" y="429006"/>
                      <a:pt x="333603" y="433718"/>
                      <a:pt x="351667" y="432933"/>
                    </a:cubicBezTo>
                    <a:cubicBezTo>
                      <a:pt x="375230" y="432148"/>
                      <a:pt x="393294" y="425864"/>
                      <a:pt x="406646" y="403873"/>
                    </a:cubicBezTo>
                    <a:cubicBezTo>
                      <a:pt x="428638" y="367744"/>
                      <a:pt x="453771" y="333185"/>
                      <a:pt x="478119" y="298627"/>
                    </a:cubicBezTo>
                    <a:cubicBezTo>
                      <a:pt x="485188" y="288417"/>
                      <a:pt x="491471" y="276635"/>
                      <a:pt x="511892" y="267996"/>
                    </a:cubicBezTo>
                    <a:cubicBezTo>
                      <a:pt x="463197" y="390521"/>
                      <a:pt x="416857" y="506762"/>
                      <a:pt x="371303" y="623789"/>
                    </a:cubicBezTo>
                    <a:cubicBezTo>
                      <a:pt x="368161" y="623004"/>
                      <a:pt x="365020" y="623004"/>
                      <a:pt x="362663" y="622218"/>
                    </a:cubicBezTo>
                    <a:cubicBezTo>
                      <a:pt x="362663" y="587660"/>
                      <a:pt x="362663" y="553887"/>
                      <a:pt x="362663" y="519329"/>
                    </a:cubicBezTo>
                    <a:cubicBezTo>
                      <a:pt x="362663" y="488698"/>
                      <a:pt x="346955" y="474560"/>
                      <a:pt x="317895" y="479273"/>
                    </a:cubicBezTo>
                    <a:cubicBezTo>
                      <a:pt x="309255" y="480843"/>
                      <a:pt x="309255" y="487127"/>
                      <a:pt x="306899" y="492625"/>
                    </a:cubicBezTo>
                    <a:cubicBezTo>
                      <a:pt x="273911" y="576664"/>
                      <a:pt x="241709" y="661489"/>
                      <a:pt x="207936" y="744743"/>
                    </a:cubicBezTo>
                    <a:cubicBezTo>
                      <a:pt x="199296" y="766735"/>
                      <a:pt x="207936" y="769091"/>
                      <a:pt x="226786" y="766735"/>
                    </a:cubicBezTo>
                    <a:cubicBezTo>
                      <a:pt x="255061" y="762022"/>
                      <a:pt x="283336" y="758095"/>
                      <a:pt x="311611" y="755739"/>
                    </a:cubicBezTo>
                    <a:cubicBezTo>
                      <a:pt x="332817" y="754168"/>
                      <a:pt x="346169" y="743172"/>
                      <a:pt x="357165" y="725108"/>
                    </a:cubicBezTo>
                    <a:cubicBezTo>
                      <a:pt x="408217" y="641854"/>
                      <a:pt x="460840" y="558600"/>
                      <a:pt x="512678" y="476131"/>
                    </a:cubicBezTo>
                    <a:cubicBezTo>
                      <a:pt x="518176" y="467491"/>
                      <a:pt x="522103" y="458066"/>
                      <a:pt x="532313" y="452568"/>
                    </a:cubicBezTo>
                    <a:cubicBezTo>
                      <a:pt x="537025" y="461993"/>
                      <a:pt x="532313" y="469848"/>
                      <a:pt x="529171" y="477702"/>
                    </a:cubicBezTo>
                    <a:cubicBezTo>
                      <a:pt x="487544" y="580591"/>
                      <a:pt x="445917" y="682695"/>
                      <a:pt x="404290" y="785585"/>
                    </a:cubicBezTo>
                    <a:cubicBezTo>
                      <a:pt x="398792" y="798937"/>
                      <a:pt x="391723" y="806006"/>
                      <a:pt x="376015" y="806791"/>
                    </a:cubicBezTo>
                    <a:cubicBezTo>
                      <a:pt x="262130" y="809933"/>
                      <a:pt x="148244" y="813860"/>
                      <a:pt x="34359" y="817001"/>
                    </a:cubicBezTo>
                    <a:cubicBezTo>
                      <a:pt x="28862" y="817001"/>
                      <a:pt x="23364" y="817001"/>
                      <a:pt x="17866" y="817001"/>
                    </a:cubicBezTo>
                    <a:cubicBezTo>
                      <a:pt x="11582" y="816216"/>
                      <a:pt x="2942" y="819358"/>
                      <a:pt x="586" y="811504"/>
                    </a:cubicBezTo>
                    <a:cubicBezTo>
                      <a:pt x="-2555" y="802079"/>
                      <a:pt x="7655" y="799722"/>
                      <a:pt x="13938" y="796581"/>
                    </a:cubicBezTo>
                    <a:cubicBezTo>
                      <a:pt x="45355" y="781658"/>
                      <a:pt x="76772" y="765949"/>
                      <a:pt x="109759" y="753383"/>
                    </a:cubicBezTo>
                    <a:cubicBezTo>
                      <a:pt x="134893" y="743958"/>
                      <a:pt x="147459" y="726679"/>
                      <a:pt x="156099" y="702331"/>
                    </a:cubicBezTo>
                    <a:cubicBezTo>
                      <a:pt x="215005" y="533466"/>
                      <a:pt x="273911" y="364602"/>
                      <a:pt x="332817" y="195737"/>
                    </a:cubicBezTo>
                    <a:cubicBezTo>
                      <a:pt x="342242" y="169033"/>
                      <a:pt x="350096" y="140758"/>
                      <a:pt x="361092" y="114840"/>
                    </a:cubicBezTo>
                    <a:cubicBezTo>
                      <a:pt x="369732" y="94419"/>
                      <a:pt x="363449" y="82638"/>
                      <a:pt x="346169" y="71642"/>
                    </a:cubicBezTo>
                    <a:cubicBezTo>
                      <a:pt x="329676" y="61431"/>
                      <a:pt x="314753" y="48865"/>
                      <a:pt x="299044" y="37083"/>
                    </a:cubicBezTo>
                    <a:cubicBezTo>
                      <a:pt x="294332" y="33156"/>
                      <a:pt x="287263" y="29229"/>
                      <a:pt x="288834" y="22160"/>
                    </a:cubicBezTo>
                    <a:cubicBezTo>
                      <a:pt x="290405" y="13521"/>
                      <a:pt x="299044" y="15877"/>
                      <a:pt x="304542" y="14306"/>
                    </a:cubicBezTo>
                    <a:cubicBezTo>
                      <a:pt x="311611" y="12735"/>
                      <a:pt x="319465" y="11950"/>
                      <a:pt x="326534" y="11950"/>
                    </a:cubicBezTo>
                    <a:cubicBezTo>
                      <a:pt x="438848" y="8023"/>
                      <a:pt x="550378" y="3310"/>
                      <a:pt x="662692" y="169"/>
                    </a:cubicBezTo>
                    <a:cubicBezTo>
                      <a:pt x="695680" y="-617"/>
                      <a:pt x="695680" y="169"/>
                      <a:pt x="683113" y="29229"/>
                    </a:cubicBezTo>
                    <a:cubicBezTo>
                      <a:pt x="644627" y="116410"/>
                      <a:pt x="606142" y="202806"/>
                      <a:pt x="566872" y="289987"/>
                    </a:cubicBezTo>
                    <a:cubicBezTo>
                      <a:pt x="562944" y="297842"/>
                      <a:pt x="558232" y="305696"/>
                      <a:pt x="554305" y="314335"/>
                    </a:cubicBezTo>
                    <a:cubicBezTo>
                      <a:pt x="553519" y="313550"/>
                      <a:pt x="551163" y="313550"/>
                      <a:pt x="548807" y="312764"/>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1" name="Freeform: Shape 30">
                <a:extLst>
                  <a:ext uri="{FF2B5EF4-FFF2-40B4-BE49-F238E27FC236}">
                    <a16:creationId xmlns:a16="http://schemas.microsoft.com/office/drawing/2014/main" id="{CDBE2000-62A1-4ECC-BFAB-AEA420513542}"/>
                  </a:ext>
                </a:extLst>
              </p:cNvPr>
              <p:cNvSpPr/>
              <p:nvPr/>
            </p:nvSpPr>
            <p:spPr>
              <a:xfrm>
                <a:off x="10079631" y="4286592"/>
                <a:ext cx="793270" cy="871812"/>
              </a:xfrm>
              <a:custGeom>
                <a:avLst/>
                <a:gdLst>
                  <a:gd name="connsiteX0" fmla="*/ 334587 w 793270"/>
                  <a:gd name="connsiteY0" fmla="*/ 874168 h 871811"/>
                  <a:gd name="connsiteX1" fmla="*/ 385639 w 793270"/>
                  <a:gd name="connsiteY1" fmla="*/ 159439 h 871811"/>
                  <a:gd name="connsiteX2" fmla="*/ 334587 w 793270"/>
                  <a:gd name="connsiteY2" fmla="*/ 298458 h 871811"/>
                  <a:gd name="connsiteX3" fmla="*/ 181431 w 793270"/>
                  <a:gd name="connsiteY3" fmla="*/ 725724 h 871811"/>
                  <a:gd name="connsiteX4" fmla="*/ 201066 w 793270"/>
                  <a:gd name="connsiteY4" fmla="*/ 779918 h 871811"/>
                  <a:gd name="connsiteX5" fmla="*/ 263900 w 793270"/>
                  <a:gd name="connsiteY5" fmla="*/ 825472 h 871811"/>
                  <a:gd name="connsiteX6" fmla="*/ 0 w 793270"/>
                  <a:gd name="connsiteY6" fmla="*/ 838824 h 871811"/>
                  <a:gd name="connsiteX7" fmla="*/ 96606 w 793270"/>
                  <a:gd name="connsiteY7" fmla="*/ 770493 h 871811"/>
                  <a:gd name="connsiteX8" fmla="*/ 137448 w 793270"/>
                  <a:gd name="connsiteY8" fmla="*/ 720226 h 871811"/>
                  <a:gd name="connsiteX9" fmla="*/ 364433 w 793270"/>
                  <a:gd name="connsiteY9" fmla="*/ 143731 h 871811"/>
                  <a:gd name="connsiteX10" fmla="*/ 347939 w 793270"/>
                  <a:gd name="connsiteY10" fmla="*/ 91108 h 871811"/>
                  <a:gd name="connsiteX11" fmla="*/ 296887 w 793270"/>
                  <a:gd name="connsiteY11" fmla="*/ 58121 h 871811"/>
                  <a:gd name="connsiteX12" fmla="*/ 285106 w 793270"/>
                  <a:gd name="connsiteY12" fmla="*/ 40842 h 871811"/>
                  <a:gd name="connsiteX13" fmla="*/ 302385 w 793270"/>
                  <a:gd name="connsiteY13" fmla="*/ 29846 h 871811"/>
                  <a:gd name="connsiteX14" fmla="*/ 457897 w 793270"/>
                  <a:gd name="connsiteY14" fmla="*/ 22777 h 871811"/>
                  <a:gd name="connsiteX15" fmla="*/ 472820 w 793270"/>
                  <a:gd name="connsiteY15" fmla="*/ 46340 h 871811"/>
                  <a:gd name="connsiteX16" fmla="*/ 464966 w 793270"/>
                  <a:gd name="connsiteY16" fmla="*/ 179075 h 871811"/>
                  <a:gd name="connsiteX17" fmla="*/ 439047 w 793270"/>
                  <a:gd name="connsiteY17" fmla="*/ 558431 h 871811"/>
                  <a:gd name="connsiteX18" fmla="*/ 444545 w 793270"/>
                  <a:gd name="connsiteY18" fmla="*/ 571783 h 871811"/>
                  <a:gd name="connsiteX19" fmla="*/ 502666 w 793270"/>
                  <a:gd name="connsiteY19" fmla="*/ 417841 h 871811"/>
                  <a:gd name="connsiteX20" fmla="*/ 621264 w 793270"/>
                  <a:gd name="connsiteY20" fmla="*/ 104460 h 871811"/>
                  <a:gd name="connsiteX21" fmla="*/ 608697 w 793270"/>
                  <a:gd name="connsiteY21" fmla="*/ 64404 h 871811"/>
                  <a:gd name="connsiteX22" fmla="*/ 545078 w 793270"/>
                  <a:gd name="connsiteY22" fmla="*/ 19635 h 871811"/>
                  <a:gd name="connsiteX23" fmla="*/ 538010 w 793270"/>
                  <a:gd name="connsiteY23" fmla="*/ 6283 h 871811"/>
                  <a:gd name="connsiteX24" fmla="*/ 552147 w 793270"/>
                  <a:gd name="connsiteY24" fmla="*/ 0 h 871811"/>
                  <a:gd name="connsiteX25" fmla="*/ 797983 w 793270"/>
                  <a:gd name="connsiteY25" fmla="*/ 8640 h 871811"/>
                  <a:gd name="connsiteX26" fmla="*/ 719441 w 793270"/>
                  <a:gd name="connsiteY26" fmla="*/ 50267 h 871811"/>
                  <a:gd name="connsiteX27" fmla="*/ 658964 w 793270"/>
                  <a:gd name="connsiteY27" fmla="*/ 113100 h 871811"/>
                  <a:gd name="connsiteX28" fmla="*/ 426481 w 793270"/>
                  <a:gd name="connsiteY28" fmla="*/ 693522 h 871811"/>
                  <a:gd name="connsiteX29" fmla="*/ 359720 w 793270"/>
                  <a:gd name="connsiteY29" fmla="*/ 842751 h 871811"/>
                  <a:gd name="connsiteX30" fmla="*/ 334587 w 793270"/>
                  <a:gd name="connsiteY30" fmla="*/ 874168 h 8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3270" h="871811">
                    <a:moveTo>
                      <a:pt x="334587" y="874168"/>
                    </a:moveTo>
                    <a:cubicBezTo>
                      <a:pt x="346368" y="632260"/>
                      <a:pt x="377000" y="396635"/>
                      <a:pt x="385639" y="159439"/>
                    </a:cubicBezTo>
                    <a:cubicBezTo>
                      <a:pt x="368360" y="205779"/>
                      <a:pt x="351866" y="252119"/>
                      <a:pt x="334587" y="298458"/>
                    </a:cubicBezTo>
                    <a:cubicBezTo>
                      <a:pt x="283535" y="440618"/>
                      <a:pt x="233268" y="583564"/>
                      <a:pt x="181431" y="725724"/>
                    </a:cubicBezTo>
                    <a:cubicBezTo>
                      <a:pt x="171221" y="752428"/>
                      <a:pt x="174362" y="767351"/>
                      <a:pt x="201066" y="779918"/>
                    </a:cubicBezTo>
                    <a:cubicBezTo>
                      <a:pt x="222273" y="790128"/>
                      <a:pt x="243479" y="802695"/>
                      <a:pt x="263900" y="825472"/>
                    </a:cubicBezTo>
                    <a:cubicBezTo>
                      <a:pt x="175933" y="834112"/>
                      <a:pt x="92679" y="837253"/>
                      <a:pt x="0" y="838824"/>
                    </a:cubicBezTo>
                    <a:cubicBezTo>
                      <a:pt x="33773" y="808193"/>
                      <a:pt x="65189" y="789343"/>
                      <a:pt x="96606" y="770493"/>
                    </a:cubicBezTo>
                    <a:cubicBezTo>
                      <a:pt x="117027" y="757926"/>
                      <a:pt x="128808" y="742218"/>
                      <a:pt x="137448" y="720226"/>
                    </a:cubicBezTo>
                    <a:cubicBezTo>
                      <a:pt x="212848" y="527800"/>
                      <a:pt x="288247" y="335373"/>
                      <a:pt x="364433" y="143731"/>
                    </a:cubicBezTo>
                    <a:cubicBezTo>
                      <a:pt x="374643" y="118598"/>
                      <a:pt x="373073" y="103675"/>
                      <a:pt x="347939" y="91108"/>
                    </a:cubicBezTo>
                    <a:cubicBezTo>
                      <a:pt x="329875" y="82469"/>
                      <a:pt x="313381" y="69117"/>
                      <a:pt x="296887" y="58121"/>
                    </a:cubicBezTo>
                    <a:cubicBezTo>
                      <a:pt x="290604" y="54194"/>
                      <a:pt x="283535" y="49481"/>
                      <a:pt x="285106" y="40842"/>
                    </a:cubicBezTo>
                    <a:cubicBezTo>
                      <a:pt x="285891" y="31417"/>
                      <a:pt x="295316" y="29846"/>
                      <a:pt x="302385" y="29846"/>
                    </a:cubicBezTo>
                    <a:cubicBezTo>
                      <a:pt x="354222" y="26704"/>
                      <a:pt x="406060" y="24348"/>
                      <a:pt x="457897" y="22777"/>
                    </a:cubicBezTo>
                    <a:cubicBezTo>
                      <a:pt x="474391" y="21992"/>
                      <a:pt x="473606" y="35344"/>
                      <a:pt x="472820" y="46340"/>
                    </a:cubicBezTo>
                    <a:cubicBezTo>
                      <a:pt x="470464" y="90323"/>
                      <a:pt x="468108" y="135092"/>
                      <a:pt x="464966" y="179075"/>
                    </a:cubicBezTo>
                    <a:cubicBezTo>
                      <a:pt x="456327" y="305527"/>
                      <a:pt x="447687" y="431979"/>
                      <a:pt x="439047" y="558431"/>
                    </a:cubicBezTo>
                    <a:cubicBezTo>
                      <a:pt x="439047" y="562358"/>
                      <a:pt x="439833" y="566285"/>
                      <a:pt x="444545" y="571783"/>
                    </a:cubicBezTo>
                    <a:cubicBezTo>
                      <a:pt x="464181" y="520731"/>
                      <a:pt x="483031" y="468893"/>
                      <a:pt x="502666" y="417841"/>
                    </a:cubicBezTo>
                    <a:cubicBezTo>
                      <a:pt x="541937" y="313381"/>
                      <a:pt x="581208" y="208921"/>
                      <a:pt x="621264" y="104460"/>
                    </a:cubicBezTo>
                    <a:cubicBezTo>
                      <a:pt x="628333" y="85610"/>
                      <a:pt x="626762" y="74615"/>
                      <a:pt x="608697" y="64404"/>
                    </a:cubicBezTo>
                    <a:cubicBezTo>
                      <a:pt x="586705" y="51052"/>
                      <a:pt x="566285" y="34558"/>
                      <a:pt x="545078" y="19635"/>
                    </a:cubicBezTo>
                    <a:cubicBezTo>
                      <a:pt x="540366" y="16494"/>
                      <a:pt x="535653" y="12567"/>
                      <a:pt x="538010" y="6283"/>
                    </a:cubicBezTo>
                    <a:cubicBezTo>
                      <a:pt x="540366" y="0"/>
                      <a:pt x="546649" y="0"/>
                      <a:pt x="552147" y="0"/>
                    </a:cubicBezTo>
                    <a:cubicBezTo>
                      <a:pt x="631474" y="2356"/>
                      <a:pt x="710802" y="5498"/>
                      <a:pt x="797983" y="8640"/>
                    </a:cubicBezTo>
                    <a:cubicBezTo>
                      <a:pt x="769708" y="29846"/>
                      <a:pt x="744574" y="40842"/>
                      <a:pt x="719441" y="50267"/>
                    </a:cubicBezTo>
                    <a:cubicBezTo>
                      <a:pt x="688810" y="62048"/>
                      <a:pt x="671531" y="81683"/>
                      <a:pt x="658964" y="113100"/>
                    </a:cubicBezTo>
                    <a:cubicBezTo>
                      <a:pt x="582778" y="307098"/>
                      <a:pt x="505022" y="500310"/>
                      <a:pt x="426481" y="693522"/>
                    </a:cubicBezTo>
                    <a:cubicBezTo>
                      <a:pt x="406060" y="743789"/>
                      <a:pt x="382497" y="793270"/>
                      <a:pt x="359720" y="842751"/>
                    </a:cubicBezTo>
                    <a:cubicBezTo>
                      <a:pt x="356579" y="851391"/>
                      <a:pt x="351866" y="862387"/>
                      <a:pt x="334587" y="874168"/>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2" name="Freeform: Shape 31">
                <a:extLst>
                  <a:ext uri="{FF2B5EF4-FFF2-40B4-BE49-F238E27FC236}">
                    <a16:creationId xmlns:a16="http://schemas.microsoft.com/office/drawing/2014/main" id="{201D0C87-4823-4F90-BD61-73F7AB48E75F}"/>
                  </a:ext>
                </a:extLst>
              </p:cNvPr>
              <p:cNvSpPr/>
              <p:nvPr/>
            </p:nvSpPr>
            <p:spPr>
              <a:xfrm>
                <a:off x="7874292" y="4233184"/>
                <a:ext cx="596916" cy="824687"/>
              </a:xfrm>
              <a:custGeom>
                <a:avLst/>
                <a:gdLst>
                  <a:gd name="connsiteX0" fmla="*/ 295207 w 596916"/>
                  <a:gd name="connsiteY0" fmla="*/ 15708 h 824686"/>
                  <a:gd name="connsiteX1" fmla="*/ 600733 w 596916"/>
                  <a:gd name="connsiteY1" fmla="*/ 0 h 824686"/>
                  <a:gd name="connsiteX2" fmla="*/ 577171 w 596916"/>
                  <a:gd name="connsiteY2" fmla="*/ 23562 h 824686"/>
                  <a:gd name="connsiteX3" fmla="*/ 464071 w 596916"/>
                  <a:gd name="connsiteY3" fmla="*/ 75400 h 824686"/>
                  <a:gd name="connsiteX4" fmla="*/ 437367 w 596916"/>
                  <a:gd name="connsiteY4" fmla="*/ 101319 h 824686"/>
                  <a:gd name="connsiteX5" fmla="*/ 178965 w 596916"/>
                  <a:gd name="connsiteY5" fmla="*/ 757926 h 824686"/>
                  <a:gd name="connsiteX6" fmla="*/ 177394 w 596916"/>
                  <a:gd name="connsiteY6" fmla="*/ 768137 h 824686"/>
                  <a:gd name="connsiteX7" fmla="*/ 299919 w 596916"/>
                  <a:gd name="connsiteY7" fmla="*/ 746145 h 824686"/>
                  <a:gd name="connsiteX8" fmla="*/ 317984 w 596916"/>
                  <a:gd name="connsiteY8" fmla="*/ 723368 h 824686"/>
                  <a:gd name="connsiteX9" fmla="*/ 487634 w 596916"/>
                  <a:gd name="connsiteY9" fmla="*/ 411558 h 824686"/>
                  <a:gd name="connsiteX10" fmla="*/ 512767 w 596916"/>
                  <a:gd name="connsiteY10" fmla="*/ 378571 h 824686"/>
                  <a:gd name="connsiteX11" fmla="*/ 510411 w 596916"/>
                  <a:gd name="connsiteY11" fmla="*/ 417841 h 824686"/>
                  <a:gd name="connsiteX12" fmla="*/ 387886 w 596916"/>
                  <a:gd name="connsiteY12" fmla="*/ 773635 h 824686"/>
                  <a:gd name="connsiteX13" fmla="*/ 331336 w 596916"/>
                  <a:gd name="connsiteY13" fmla="*/ 812906 h 824686"/>
                  <a:gd name="connsiteX14" fmla="*/ 25809 w 596916"/>
                  <a:gd name="connsiteY14" fmla="*/ 824687 h 824686"/>
                  <a:gd name="connsiteX15" fmla="*/ 676 w 596916"/>
                  <a:gd name="connsiteY15" fmla="*/ 819974 h 824686"/>
                  <a:gd name="connsiteX16" fmla="*/ 18740 w 596916"/>
                  <a:gd name="connsiteY16" fmla="*/ 798768 h 824686"/>
                  <a:gd name="connsiteX17" fmla="*/ 63509 w 596916"/>
                  <a:gd name="connsiteY17" fmla="*/ 771278 h 824686"/>
                  <a:gd name="connsiteX18" fmla="*/ 136552 w 596916"/>
                  <a:gd name="connsiteY18" fmla="*/ 684883 h 824686"/>
                  <a:gd name="connsiteX19" fmla="*/ 337619 w 596916"/>
                  <a:gd name="connsiteY19" fmla="*/ 113100 h 824686"/>
                  <a:gd name="connsiteX20" fmla="*/ 324267 w 596916"/>
                  <a:gd name="connsiteY20" fmla="*/ 55765 h 824686"/>
                  <a:gd name="connsiteX21" fmla="*/ 295207 w 596916"/>
                  <a:gd name="connsiteY21" fmla="*/ 15708 h 82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16" h="824686">
                    <a:moveTo>
                      <a:pt x="295207" y="15708"/>
                    </a:moveTo>
                    <a:cubicBezTo>
                      <a:pt x="398096" y="10210"/>
                      <a:pt x="497844" y="5498"/>
                      <a:pt x="600733" y="0"/>
                    </a:cubicBezTo>
                    <a:cubicBezTo>
                      <a:pt x="596021" y="17279"/>
                      <a:pt x="585811" y="19635"/>
                      <a:pt x="577171" y="23562"/>
                    </a:cubicBezTo>
                    <a:cubicBezTo>
                      <a:pt x="539471" y="41627"/>
                      <a:pt x="501771" y="58906"/>
                      <a:pt x="464071" y="75400"/>
                    </a:cubicBezTo>
                    <a:cubicBezTo>
                      <a:pt x="452290" y="80898"/>
                      <a:pt x="442079" y="87181"/>
                      <a:pt x="437367" y="101319"/>
                    </a:cubicBezTo>
                    <a:cubicBezTo>
                      <a:pt x="351756" y="320450"/>
                      <a:pt x="265361" y="538795"/>
                      <a:pt x="178965" y="757926"/>
                    </a:cubicBezTo>
                    <a:cubicBezTo>
                      <a:pt x="178179" y="760283"/>
                      <a:pt x="178179" y="763424"/>
                      <a:pt x="177394" y="768137"/>
                    </a:cubicBezTo>
                    <a:cubicBezTo>
                      <a:pt x="219807" y="764210"/>
                      <a:pt x="259863" y="755570"/>
                      <a:pt x="299919" y="746145"/>
                    </a:cubicBezTo>
                    <a:cubicBezTo>
                      <a:pt x="311700" y="743789"/>
                      <a:pt x="314057" y="732008"/>
                      <a:pt x="317984" y="723368"/>
                    </a:cubicBezTo>
                    <a:cubicBezTo>
                      <a:pt x="374533" y="619693"/>
                      <a:pt x="431084" y="515233"/>
                      <a:pt x="487634" y="411558"/>
                    </a:cubicBezTo>
                    <a:cubicBezTo>
                      <a:pt x="493917" y="399777"/>
                      <a:pt x="499415" y="387210"/>
                      <a:pt x="512767" y="378571"/>
                    </a:cubicBezTo>
                    <a:cubicBezTo>
                      <a:pt x="518265" y="393493"/>
                      <a:pt x="514338" y="405275"/>
                      <a:pt x="510411" y="417841"/>
                    </a:cubicBezTo>
                    <a:cubicBezTo>
                      <a:pt x="469569" y="536439"/>
                      <a:pt x="427942" y="655037"/>
                      <a:pt x="387886" y="773635"/>
                    </a:cubicBezTo>
                    <a:cubicBezTo>
                      <a:pt x="378461" y="802695"/>
                      <a:pt x="361967" y="812906"/>
                      <a:pt x="331336" y="812906"/>
                    </a:cubicBezTo>
                    <a:cubicBezTo>
                      <a:pt x="229231" y="815262"/>
                      <a:pt x="127913" y="820760"/>
                      <a:pt x="25809" y="824687"/>
                    </a:cubicBezTo>
                    <a:cubicBezTo>
                      <a:pt x="17169" y="824687"/>
                      <a:pt x="3817" y="829399"/>
                      <a:pt x="676" y="819974"/>
                    </a:cubicBezTo>
                    <a:cubicBezTo>
                      <a:pt x="-3251" y="808193"/>
                      <a:pt x="10886" y="804266"/>
                      <a:pt x="18740" y="798768"/>
                    </a:cubicBezTo>
                    <a:cubicBezTo>
                      <a:pt x="32877" y="788558"/>
                      <a:pt x="47801" y="777562"/>
                      <a:pt x="63509" y="771278"/>
                    </a:cubicBezTo>
                    <a:cubicBezTo>
                      <a:pt x="105136" y="755570"/>
                      <a:pt x="122415" y="724153"/>
                      <a:pt x="136552" y="684883"/>
                    </a:cubicBezTo>
                    <a:cubicBezTo>
                      <a:pt x="201742" y="494027"/>
                      <a:pt x="270073" y="303171"/>
                      <a:pt x="337619" y="113100"/>
                    </a:cubicBezTo>
                    <a:cubicBezTo>
                      <a:pt x="345473" y="90323"/>
                      <a:pt x="350186" y="71473"/>
                      <a:pt x="324267" y="55765"/>
                    </a:cubicBezTo>
                    <a:cubicBezTo>
                      <a:pt x="311700" y="49481"/>
                      <a:pt x="302275" y="36915"/>
                      <a:pt x="295207" y="15708"/>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3" name="Freeform: Shape 32">
                <a:extLst>
                  <a:ext uri="{FF2B5EF4-FFF2-40B4-BE49-F238E27FC236}">
                    <a16:creationId xmlns:a16="http://schemas.microsoft.com/office/drawing/2014/main" id="{850819AE-8F1B-4396-9D9B-FBCF9760E61D}"/>
                  </a:ext>
                </a:extLst>
              </p:cNvPr>
              <p:cNvSpPr/>
              <p:nvPr/>
            </p:nvSpPr>
            <p:spPr>
              <a:xfrm>
                <a:off x="7448118" y="4354990"/>
                <a:ext cx="604770" cy="824687"/>
              </a:xfrm>
              <a:custGeom>
                <a:avLst/>
                <a:gdLst>
                  <a:gd name="connsiteX0" fmla="*/ 605925 w 604770"/>
                  <a:gd name="connsiteY0" fmla="*/ 5431 h 824686"/>
                  <a:gd name="connsiteX1" fmla="*/ 495967 w 604770"/>
                  <a:gd name="connsiteY1" fmla="*/ 59625 h 824686"/>
                  <a:gd name="connsiteX2" fmla="*/ 426850 w 604770"/>
                  <a:gd name="connsiteY2" fmla="*/ 131098 h 824686"/>
                  <a:gd name="connsiteX3" fmla="*/ 185727 w 604770"/>
                  <a:gd name="connsiteY3" fmla="*/ 743722 h 824686"/>
                  <a:gd name="connsiteX4" fmla="*/ 178659 w 604770"/>
                  <a:gd name="connsiteY4" fmla="*/ 764143 h 824686"/>
                  <a:gd name="connsiteX5" fmla="*/ 302754 w 604770"/>
                  <a:gd name="connsiteY5" fmla="*/ 744508 h 824686"/>
                  <a:gd name="connsiteX6" fmla="*/ 320819 w 604770"/>
                  <a:gd name="connsiteY6" fmla="*/ 720945 h 824686"/>
                  <a:gd name="connsiteX7" fmla="*/ 484971 w 604770"/>
                  <a:gd name="connsiteY7" fmla="*/ 419345 h 824686"/>
                  <a:gd name="connsiteX8" fmla="*/ 514817 w 604770"/>
                  <a:gd name="connsiteY8" fmla="*/ 374577 h 824686"/>
                  <a:gd name="connsiteX9" fmla="*/ 514031 w 604770"/>
                  <a:gd name="connsiteY9" fmla="*/ 409135 h 824686"/>
                  <a:gd name="connsiteX10" fmla="*/ 387579 w 604770"/>
                  <a:gd name="connsiteY10" fmla="*/ 775139 h 824686"/>
                  <a:gd name="connsiteX11" fmla="*/ 341240 w 604770"/>
                  <a:gd name="connsiteY11" fmla="*/ 809697 h 824686"/>
                  <a:gd name="connsiteX12" fmla="*/ 22361 w 604770"/>
                  <a:gd name="connsiteY12" fmla="*/ 823835 h 824686"/>
                  <a:gd name="connsiteX13" fmla="*/ 369 w 604770"/>
                  <a:gd name="connsiteY13" fmla="*/ 818337 h 824686"/>
                  <a:gd name="connsiteX14" fmla="*/ 14507 w 604770"/>
                  <a:gd name="connsiteY14" fmla="*/ 800272 h 824686"/>
                  <a:gd name="connsiteX15" fmla="*/ 95404 w 604770"/>
                  <a:gd name="connsiteY15" fmla="*/ 752362 h 824686"/>
                  <a:gd name="connsiteX16" fmla="*/ 123679 w 604770"/>
                  <a:gd name="connsiteY16" fmla="*/ 720160 h 824686"/>
                  <a:gd name="connsiteX17" fmla="*/ 341240 w 604770"/>
                  <a:gd name="connsiteY17" fmla="*/ 102037 h 824686"/>
                  <a:gd name="connsiteX18" fmla="*/ 328673 w 604770"/>
                  <a:gd name="connsiteY18" fmla="*/ 58054 h 824686"/>
                  <a:gd name="connsiteX19" fmla="*/ 322390 w 604770"/>
                  <a:gd name="connsiteY19" fmla="*/ 52556 h 824686"/>
                  <a:gd name="connsiteX20" fmla="*/ 301184 w 604770"/>
                  <a:gd name="connsiteY20" fmla="*/ 17212 h 824686"/>
                  <a:gd name="connsiteX21" fmla="*/ 337312 w 604770"/>
                  <a:gd name="connsiteY21" fmla="*/ 12500 h 824686"/>
                  <a:gd name="connsiteX22" fmla="*/ 561942 w 604770"/>
                  <a:gd name="connsiteY22" fmla="*/ 719 h 824686"/>
                  <a:gd name="connsiteX23" fmla="*/ 605925 w 604770"/>
                  <a:gd name="connsiteY23" fmla="*/ 5431 h 82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4770" h="824686">
                    <a:moveTo>
                      <a:pt x="605925" y="5431"/>
                    </a:moveTo>
                    <a:cubicBezTo>
                      <a:pt x="569010" y="30564"/>
                      <a:pt x="532096" y="45487"/>
                      <a:pt x="495967" y="59625"/>
                    </a:cubicBezTo>
                    <a:cubicBezTo>
                      <a:pt x="460623" y="72977"/>
                      <a:pt x="440987" y="94968"/>
                      <a:pt x="426850" y="131098"/>
                    </a:cubicBezTo>
                    <a:cubicBezTo>
                      <a:pt x="348308" y="336091"/>
                      <a:pt x="266625" y="539514"/>
                      <a:pt x="185727" y="743722"/>
                    </a:cubicBezTo>
                    <a:cubicBezTo>
                      <a:pt x="183371" y="749220"/>
                      <a:pt x="181800" y="755503"/>
                      <a:pt x="178659" y="764143"/>
                    </a:cubicBezTo>
                    <a:cubicBezTo>
                      <a:pt x="222642" y="764143"/>
                      <a:pt x="261913" y="751576"/>
                      <a:pt x="302754" y="744508"/>
                    </a:cubicBezTo>
                    <a:cubicBezTo>
                      <a:pt x="313750" y="742937"/>
                      <a:pt x="316106" y="730370"/>
                      <a:pt x="320819" y="720945"/>
                    </a:cubicBezTo>
                    <a:cubicBezTo>
                      <a:pt x="375798" y="620412"/>
                      <a:pt x="429992" y="519878"/>
                      <a:pt x="484971" y="419345"/>
                    </a:cubicBezTo>
                    <a:cubicBezTo>
                      <a:pt x="492825" y="404422"/>
                      <a:pt x="500679" y="388714"/>
                      <a:pt x="514817" y="374577"/>
                    </a:cubicBezTo>
                    <a:cubicBezTo>
                      <a:pt x="521100" y="388714"/>
                      <a:pt x="517958" y="398924"/>
                      <a:pt x="514031" y="409135"/>
                    </a:cubicBezTo>
                    <a:cubicBezTo>
                      <a:pt x="471619" y="530874"/>
                      <a:pt x="429206" y="652614"/>
                      <a:pt x="387579" y="775139"/>
                    </a:cubicBezTo>
                    <a:cubicBezTo>
                      <a:pt x="379725" y="798701"/>
                      <a:pt x="366373" y="808912"/>
                      <a:pt x="341240" y="809697"/>
                    </a:cubicBezTo>
                    <a:cubicBezTo>
                      <a:pt x="235208" y="813624"/>
                      <a:pt x="128392" y="819122"/>
                      <a:pt x="22361" y="823835"/>
                    </a:cubicBezTo>
                    <a:cubicBezTo>
                      <a:pt x="14507" y="823835"/>
                      <a:pt x="3511" y="828547"/>
                      <a:pt x="369" y="818337"/>
                    </a:cubicBezTo>
                    <a:cubicBezTo>
                      <a:pt x="-1987" y="808912"/>
                      <a:pt x="7438" y="804199"/>
                      <a:pt x="14507" y="800272"/>
                    </a:cubicBezTo>
                    <a:cubicBezTo>
                      <a:pt x="41211" y="783778"/>
                      <a:pt x="67915" y="767285"/>
                      <a:pt x="95404" y="752362"/>
                    </a:cubicBezTo>
                    <a:cubicBezTo>
                      <a:pt x="109542" y="744508"/>
                      <a:pt x="118181" y="735082"/>
                      <a:pt x="123679" y="720160"/>
                    </a:cubicBezTo>
                    <a:cubicBezTo>
                      <a:pt x="195938" y="513595"/>
                      <a:pt x="268196" y="307816"/>
                      <a:pt x="341240" y="102037"/>
                    </a:cubicBezTo>
                    <a:cubicBezTo>
                      <a:pt x="348308" y="83187"/>
                      <a:pt x="349094" y="68264"/>
                      <a:pt x="328673" y="58054"/>
                    </a:cubicBezTo>
                    <a:cubicBezTo>
                      <a:pt x="326317" y="56483"/>
                      <a:pt x="323961" y="54912"/>
                      <a:pt x="322390" y="52556"/>
                    </a:cubicBezTo>
                    <a:cubicBezTo>
                      <a:pt x="313750" y="41560"/>
                      <a:pt x="295686" y="30564"/>
                      <a:pt x="301184" y="17212"/>
                    </a:cubicBezTo>
                    <a:cubicBezTo>
                      <a:pt x="305111" y="7787"/>
                      <a:pt x="324746" y="14071"/>
                      <a:pt x="337312" y="12500"/>
                    </a:cubicBezTo>
                    <a:cubicBezTo>
                      <a:pt x="411927" y="6216"/>
                      <a:pt x="486542" y="2289"/>
                      <a:pt x="561942" y="719"/>
                    </a:cubicBezTo>
                    <a:cubicBezTo>
                      <a:pt x="575294" y="-67"/>
                      <a:pt x="587860" y="-1638"/>
                      <a:pt x="605925" y="5431"/>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4" name="Freeform: Shape 33">
                <a:extLst>
                  <a:ext uri="{FF2B5EF4-FFF2-40B4-BE49-F238E27FC236}">
                    <a16:creationId xmlns:a16="http://schemas.microsoft.com/office/drawing/2014/main" id="{EA94DBB0-A0A6-49DD-B7B3-F03C98A20F9E}"/>
                  </a:ext>
                </a:extLst>
              </p:cNvPr>
              <p:cNvSpPr/>
              <p:nvPr/>
            </p:nvSpPr>
            <p:spPr>
              <a:xfrm>
                <a:off x="6904193" y="4363057"/>
                <a:ext cx="636187" cy="848249"/>
              </a:xfrm>
              <a:custGeom>
                <a:avLst/>
                <a:gdLst>
                  <a:gd name="connsiteX0" fmla="*/ 639329 w 636187"/>
                  <a:gd name="connsiteY0" fmla="*/ 24854 h 848249"/>
                  <a:gd name="connsiteX1" fmla="*/ 616552 w 636187"/>
                  <a:gd name="connsiteY1" fmla="*/ 506 h 848249"/>
                  <a:gd name="connsiteX2" fmla="*/ 514448 w 636187"/>
                  <a:gd name="connsiteY2" fmla="*/ 11502 h 848249"/>
                  <a:gd name="connsiteX3" fmla="*/ 407631 w 636187"/>
                  <a:gd name="connsiteY3" fmla="*/ 27996 h 848249"/>
                  <a:gd name="connsiteX4" fmla="*/ 488529 w 636187"/>
                  <a:gd name="connsiteY4" fmla="*/ 69623 h 848249"/>
                  <a:gd name="connsiteX5" fmla="*/ 501881 w 636187"/>
                  <a:gd name="connsiteY5" fmla="*/ 114392 h 848249"/>
                  <a:gd name="connsiteX6" fmla="*/ 231698 w 636187"/>
                  <a:gd name="connsiteY6" fmla="*/ 620199 h 848249"/>
                  <a:gd name="connsiteX7" fmla="*/ 40056 w 636187"/>
                  <a:gd name="connsiteY7" fmla="*/ 816553 h 848249"/>
                  <a:gd name="connsiteX8" fmla="*/ 0 w 636187"/>
                  <a:gd name="connsiteY8" fmla="*/ 844043 h 848249"/>
                  <a:gd name="connsiteX9" fmla="*/ 6283 w 636187"/>
                  <a:gd name="connsiteY9" fmla="*/ 848755 h 848249"/>
                  <a:gd name="connsiteX10" fmla="*/ 271754 w 636187"/>
                  <a:gd name="connsiteY10" fmla="*/ 833047 h 848249"/>
                  <a:gd name="connsiteX11" fmla="*/ 284321 w 636187"/>
                  <a:gd name="connsiteY11" fmla="*/ 824408 h 848249"/>
                  <a:gd name="connsiteX12" fmla="*/ 276466 w 636187"/>
                  <a:gd name="connsiteY12" fmla="*/ 811056 h 848249"/>
                  <a:gd name="connsiteX13" fmla="*/ 222273 w 636187"/>
                  <a:gd name="connsiteY13" fmla="*/ 777283 h 848249"/>
                  <a:gd name="connsiteX14" fmla="*/ 212062 w 636187"/>
                  <a:gd name="connsiteY14" fmla="*/ 746651 h 848249"/>
                  <a:gd name="connsiteX15" fmla="*/ 298458 w 636187"/>
                  <a:gd name="connsiteY15" fmla="*/ 576216 h 848249"/>
                  <a:gd name="connsiteX16" fmla="*/ 331445 w 636187"/>
                  <a:gd name="connsiteY16" fmla="*/ 555795 h 848249"/>
                  <a:gd name="connsiteX17" fmla="*/ 445331 w 636187"/>
                  <a:gd name="connsiteY17" fmla="*/ 551868 h 848249"/>
                  <a:gd name="connsiteX18" fmla="*/ 464966 w 636187"/>
                  <a:gd name="connsiteY18" fmla="*/ 573074 h 848249"/>
                  <a:gd name="connsiteX19" fmla="*/ 448473 w 636187"/>
                  <a:gd name="connsiteY19" fmla="*/ 662612 h 848249"/>
                  <a:gd name="connsiteX20" fmla="*/ 401348 w 636187"/>
                  <a:gd name="connsiteY20" fmla="*/ 717591 h 848249"/>
                  <a:gd name="connsiteX21" fmla="*/ 285106 w 636187"/>
                  <a:gd name="connsiteY21" fmla="*/ 765501 h 848249"/>
                  <a:gd name="connsiteX22" fmla="*/ 286677 w 636187"/>
                  <a:gd name="connsiteY22" fmla="*/ 773356 h 848249"/>
                  <a:gd name="connsiteX23" fmla="*/ 533297 w 636187"/>
                  <a:gd name="connsiteY23" fmla="*/ 773356 h 848249"/>
                  <a:gd name="connsiteX24" fmla="*/ 574139 w 636187"/>
                  <a:gd name="connsiteY24" fmla="*/ 767072 h 848249"/>
                  <a:gd name="connsiteX25" fmla="*/ 550577 w 636187"/>
                  <a:gd name="connsiteY25" fmla="*/ 730158 h 848249"/>
                  <a:gd name="connsiteX26" fmla="*/ 525443 w 636187"/>
                  <a:gd name="connsiteY26" fmla="*/ 668110 h 848249"/>
                  <a:gd name="connsiteX27" fmla="*/ 639329 w 636187"/>
                  <a:gd name="connsiteY27" fmla="*/ 24854 h 848249"/>
                  <a:gd name="connsiteX28" fmla="*/ 507379 w 636187"/>
                  <a:gd name="connsiteY28" fmla="*/ 264406 h 848249"/>
                  <a:gd name="connsiteX29" fmla="*/ 475962 w 636187"/>
                  <a:gd name="connsiteY29" fmla="*/ 483537 h 848249"/>
                  <a:gd name="connsiteX30" fmla="*/ 451614 w 636187"/>
                  <a:gd name="connsiteY30" fmla="*/ 504743 h 848249"/>
                  <a:gd name="connsiteX31" fmla="*/ 336158 w 636187"/>
                  <a:gd name="connsiteY31" fmla="*/ 504743 h 848249"/>
                  <a:gd name="connsiteX32" fmla="*/ 517589 w 636187"/>
                  <a:gd name="connsiteY32" fmla="*/ 156019 h 848249"/>
                  <a:gd name="connsiteX33" fmla="*/ 507379 w 636187"/>
                  <a:gd name="connsiteY33" fmla="*/ 264406 h 84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6187" h="848249">
                    <a:moveTo>
                      <a:pt x="639329" y="24854"/>
                    </a:moveTo>
                    <a:cubicBezTo>
                      <a:pt x="643256" y="3648"/>
                      <a:pt x="636187" y="-1850"/>
                      <a:pt x="616552" y="506"/>
                    </a:cubicBezTo>
                    <a:cubicBezTo>
                      <a:pt x="582779" y="4433"/>
                      <a:pt x="548220" y="6004"/>
                      <a:pt x="514448" y="11502"/>
                    </a:cubicBezTo>
                    <a:cubicBezTo>
                      <a:pt x="480674" y="17000"/>
                      <a:pt x="445331" y="12287"/>
                      <a:pt x="407631" y="27996"/>
                    </a:cubicBezTo>
                    <a:cubicBezTo>
                      <a:pt x="438262" y="43704"/>
                      <a:pt x="462610" y="59412"/>
                      <a:pt x="488529" y="69623"/>
                    </a:cubicBezTo>
                    <a:cubicBezTo>
                      <a:pt x="515233" y="79833"/>
                      <a:pt x="514448" y="92400"/>
                      <a:pt x="501881" y="114392"/>
                    </a:cubicBezTo>
                    <a:cubicBezTo>
                      <a:pt x="410773" y="282471"/>
                      <a:pt x="316523" y="448979"/>
                      <a:pt x="231698" y="620199"/>
                    </a:cubicBezTo>
                    <a:cubicBezTo>
                      <a:pt x="187714" y="708166"/>
                      <a:pt x="131950" y="777283"/>
                      <a:pt x="40056" y="816553"/>
                    </a:cubicBezTo>
                    <a:cubicBezTo>
                      <a:pt x="25919" y="822837"/>
                      <a:pt x="10996" y="830691"/>
                      <a:pt x="0" y="844043"/>
                    </a:cubicBezTo>
                    <a:cubicBezTo>
                      <a:pt x="3142" y="846399"/>
                      <a:pt x="4712" y="848755"/>
                      <a:pt x="6283" y="848755"/>
                    </a:cubicBezTo>
                    <a:cubicBezTo>
                      <a:pt x="95035" y="843258"/>
                      <a:pt x="183787" y="838545"/>
                      <a:pt x="271754" y="833047"/>
                    </a:cubicBezTo>
                    <a:cubicBezTo>
                      <a:pt x="277252" y="833047"/>
                      <a:pt x="282750" y="830691"/>
                      <a:pt x="284321" y="824408"/>
                    </a:cubicBezTo>
                    <a:cubicBezTo>
                      <a:pt x="285891" y="818124"/>
                      <a:pt x="280394" y="814197"/>
                      <a:pt x="276466" y="811056"/>
                    </a:cubicBezTo>
                    <a:cubicBezTo>
                      <a:pt x="258402" y="799274"/>
                      <a:pt x="241123" y="788278"/>
                      <a:pt x="222273" y="777283"/>
                    </a:cubicBezTo>
                    <a:cubicBezTo>
                      <a:pt x="208921" y="769428"/>
                      <a:pt x="204208" y="762360"/>
                      <a:pt x="212062" y="746651"/>
                    </a:cubicBezTo>
                    <a:cubicBezTo>
                      <a:pt x="241908" y="690101"/>
                      <a:pt x="269398" y="632766"/>
                      <a:pt x="298458" y="576216"/>
                    </a:cubicBezTo>
                    <a:cubicBezTo>
                      <a:pt x="305527" y="562079"/>
                      <a:pt x="314952" y="555795"/>
                      <a:pt x="331445" y="555795"/>
                    </a:cubicBezTo>
                    <a:cubicBezTo>
                      <a:pt x="369146" y="555010"/>
                      <a:pt x="407631" y="553439"/>
                      <a:pt x="445331" y="551868"/>
                    </a:cubicBezTo>
                    <a:cubicBezTo>
                      <a:pt x="461039" y="551083"/>
                      <a:pt x="469679" y="552654"/>
                      <a:pt x="464966" y="573074"/>
                    </a:cubicBezTo>
                    <a:cubicBezTo>
                      <a:pt x="457897" y="602135"/>
                      <a:pt x="450829" y="632766"/>
                      <a:pt x="448473" y="662612"/>
                    </a:cubicBezTo>
                    <a:cubicBezTo>
                      <a:pt x="446116" y="694814"/>
                      <a:pt x="429622" y="708166"/>
                      <a:pt x="401348" y="717591"/>
                    </a:cubicBezTo>
                    <a:cubicBezTo>
                      <a:pt x="362077" y="730943"/>
                      <a:pt x="321235" y="744295"/>
                      <a:pt x="285106" y="765501"/>
                    </a:cubicBezTo>
                    <a:cubicBezTo>
                      <a:pt x="285891" y="767858"/>
                      <a:pt x="285891" y="770999"/>
                      <a:pt x="286677" y="773356"/>
                    </a:cubicBezTo>
                    <a:cubicBezTo>
                      <a:pt x="369146" y="773356"/>
                      <a:pt x="450829" y="773356"/>
                      <a:pt x="533297" y="773356"/>
                    </a:cubicBezTo>
                    <a:cubicBezTo>
                      <a:pt x="547435" y="773356"/>
                      <a:pt x="568641" y="780424"/>
                      <a:pt x="574139" y="767072"/>
                    </a:cubicBezTo>
                    <a:cubicBezTo>
                      <a:pt x="581208" y="751364"/>
                      <a:pt x="560787" y="740368"/>
                      <a:pt x="550577" y="730158"/>
                    </a:cubicBezTo>
                    <a:cubicBezTo>
                      <a:pt x="533297" y="712879"/>
                      <a:pt x="519160" y="695599"/>
                      <a:pt x="525443" y="668110"/>
                    </a:cubicBezTo>
                    <a:cubicBezTo>
                      <a:pt x="566285" y="453691"/>
                      <a:pt x="601629" y="239273"/>
                      <a:pt x="639329" y="24854"/>
                    </a:cubicBezTo>
                    <a:close/>
                    <a:moveTo>
                      <a:pt x="507379" y="264406"/>
                    </a:moveTo>
                    <a:cubicBezTo>
                      <a:pt x="497954" y="337450"/>
                      <a:pt x="485387" y="410493"/>
                      <a:pt x="475962" y="483537"/>
                    </a:cubicBezTo>
                    <a:cubicBezTo>
                      <a:pt x="473606" y="500031"/>
                      <a:pt x="467323" y="505529"/>
                      <a:pt x="451614" y="504743"/>
                    </a:cubicBezTo>
                    <a:cubicBezTo>
                      <a:pt x="413914" y="503958"/>
                      <a:pt x="376214" y="504743"/>
                      <a:pt x="336158" y="504743"/>
                    </a:cubicBezTo>
                    <a:cubicBezTo>
                      <a:pt x="395064" y="390858"/>
                      <a:pt x="454756" y="276973"/>
                      <a:pt x="517589" y="156019"/>
                    </a:cubicBezTo>
                    <a:cubicBezTo>
                      <a:pt x="521516" y="199216"/>
                      <a:pt x="511306" y="231419"/>
                      <a:pt x="507379" y="264406"/>
                    </a:cubicBezTo>
                    <a:close/>
                  </a:path>
                </a:pathLst>
              </a:custGeom>
              <a:grpFill/>
              <a:ln w="7853" cap="flat">
                <a:noFill/>
                <a:prstDash val="solid"/>
                <a:miter/>
              </a:ln>
            </p:spPr>
            <p:txBody>
              <a:bodyPr rtlCol="0" anchor="ctr"/>
              <a:lstStyle/>
              <a:p>
                <a:endParaRPr lang="en-US" sz="2000">
                  <a:solidFill>
                    <a:srgbClr val="FF0000"/>
                  </a:solidFill>
                </a:endParaRPr>
              </a:p>
            </p:txBody>
          </p:sp>
          <p:sp>
            <p:nvSpPr>
              <p:cNvPr id="35" name="Freeform: Shape 34">
                <a:extLst>
                  <a:ext uri="{FF2B5EF4-FFF2-40B4-BE49-F238E27FC236}">
                    <a16:creationId xmlns:a16="http://schemas.microsoft.com/office/drawing/2014/main" id="{33BBF4DF-79A1-4E1C-9063-6427470AEA6E}"/>
                  </a:ext>
                </a:extLst>
              </p:cNvPr>
              <p:cNvSpPr/>
              <p:nvPr/>
            </p:nvSpPr>
            <p:spPr>
              <a:xfrm>
                <a:off x="8320577" y="4384487"/>
                <a:ext cx="502666" cy="848249"/>
              </a:xfrm>
              <a:custGeom>
                <a:avLst/>
                <a:gdLst>
                  <a:gd name="connsiteX0" fmla="*/ 503173 w 502666"/>
                  <a:gd name="connsiteY0" fmla="*/ 88249 h 848249"/>
                  <a:gd name="connsiteX1" fmla="*/ 378292 w 502666"/>
                  <a:gd name="connsiteY1" fmla="*/ 10493 h 848249"/>
                  <a:gd name="connsiteX2" fmla="*/ 284042 w 502666"/>
                  <a:gd name="connsiteY2" fmla="*/ 78038 h 848249"/>
                  <a:gd name="connsiteX3" fmla="*/ 4434 w 502666"/>
                  <a:gd name="connsiteY3" fmla="*/ 651392 h 848249"/>
                  <a:gd name="connsiteX4" fmla="*/ 13074 w 502666"/>
                  <a:gd name="connsiteY4" fmla="*/ 794338 h 848249"/>
                  <a:gd name="connsiteX5" fmla="*/ 114392 w 502666"/>
                  <a:gd name="connsiteY5" fmla="*/ 846175 h 848249"/>
                  <a:gd name="connsiteX6" fmla="*/ 210213 w 502666"/>
                  <a:gd name="connsiteY6" fmla="*/ 787269 h 848249"/>
                  <a:gd name="connsiteX7" fmla="*/ 419919 w 502666"/>
                  <a:gd name="connsiteY7" fmla="*/ 473888 h 848249"/>
                  <a:gd name="connsiteX8" fmla="*/ 503173 w 502666"/>
                  <a:gd name="connsiteY8" fmla="*/ 140872 h 848249"/>
                  <a:gd name="connsiteX9" fmla="*/ 503173 w 502666"/>
                  <a:gd name="connsiteY9" fmla="*/ 88249 h 848249"/>
                  <a:gd name="connsiteX10" fmla="*/ 402640 w 502666"/>
                  <a:gd name="connsiteY10" fmla="*/ 268109 h 848249"/>
                  <a:gd name="connsiteX11" fmla="*/ 207857 w 502666"/>
                  <a:gd name="connsiteY11" fmla="*/ 719723 h 848249"/>
                  <a:gd name="connsiteX12" fmla="*/ 150521 w 502666"/>
                  <a:gd name="connsiteY12" fmla="*/ 794338 h 848249"/>
                  <a:gd name="connsiteX13" fmla="*/ 113607 w 502666"/>
                  <a:gd name="connsiteY13" fmla="*/ 817900 h 848249"/>
                  <a:gd name="connsiteX14" fmla="*/ 55486 w 502666"/>
                  <a:gd name="connsiteY14" fmla="*/ 780986 h 848249"/>
                  <a:gd name="connsiteX15" fmla="*/ 69623 w 502666"/>
                  <a:gd name="connsiteY15" fmla="*/ 677311 h 848249"/>
                  <a:gd name="connsiteX16" fmla="*/ 297394 w 502666"/>
                  <a:gd name="connsiteY16" fmla="*/ 135374 h 848249"/>
                  <a:gd name="connsiteX17" fmla="*/ 354730 w 502666"/>
                  <a:gd name="connsiteY17" fmla="*/ 60759 h 848249"/>
                  <a:gd name="connsiteX18" fmla="*/ 371223 w 502666"/>
                  <a:gd name="connsiteY18" fmla="*/ 45836 h 848249"/>
                  <a:gd name="connsiteX19" fmla="*/ 429344 w 502666"/>
                  <a:gd name="connsiteY19" fmla="*/ 31699 h 848249"/>
                  <a:gd name="connsiteX20" fmla="*/ 447409 w 502666"/>
                  <a:gd name="connsiteY20" fmla="*/ 91391 h 848249"/>
                  <a:gd name="connsiteX21" fmla="*/ 402640 w 502666"/>
                  <a:gd name="connsiteY21" fmla="*/ 268109 h 84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2666" h="848249">
                    <a:moveTo>
                      <a:pt x="503173" y="88249"/>
                    </a:moveTo>
                    <a:cubicBezTo>
                      <a:pt x="497675" y="12064"/>
                      <a:pt x="448979" y="-17782"/>
                      <a:pt x="378292" y="10493"/>
                    </a:cubicBezTo>
                    <a:cubicBezTo>
                      <a:pt x="341377" y="25416"/>
                      <a:pt x="310746" y="48978"/>
                      <a:pt x="284042" y="78038"/>
                    </a:cubicBezTo>
                    <a:cubicBezTo>
                      <a:pt x="135599" y="242190"/>
                      <a:pt x="35851" y="430690"/>
                      <a:pt x="4434" y="651392"/>
                    </a:cubicBezTo>
                    <a:cubicBezTo>
                      <a:pt x="-1849" y="698517"/>
                      <a:pt x="-3420" y="747998"/>
                      <a:pt x="13074" y="794338"/>
                    </a:cubicBezTo>
                    <a:cubicBezTo>
                      <a:pt x="29567" y="840677"/>
                      <a:pt x="66482" y="858742"/>
                      <a:pt x="114392" y="846175"/>
                    </a:cubicBezTo>
                    <a:cubicBezTo>
                      <a:pt x="152092" y="835965"/>
                      <a:pt x="181938" y="813188"/>
                      <a:pt x="210213" y="787269"/>
                    </a:cubicBezTo>
                    <a:cubicBezTo>
                      <a:pt x="305248" y="700088"/>
                      <a:pt x="367296" y="589344"/>
                      <a:pt x="419919" y="473888"/>
                    </a:cubicBezTo>
                    <a:cubicBezTo>
                      <a:pt x="467829" y="367857"/>
                      <a:pt x="501602" y="257899"/>
                      <a:pt x="503173" y="140872"/>
                    </a:cubicBezTo>
                    <a:cubicBezTo>
                      <a:pt x="503173" y="123593"/>
                      <a:pt x="504744" y="106313"/>
                      <a:pt x="503173" y="88249"/>
                    </a:cubicBezTo>
                    <a:close/>
                    <a:moveTo>
                      <a:pt x="402640" y="268109"/>
                    </a:moveTo>
                    <a:cubicBezTo>
                      <a:pt x="350802" y="424407"/>
                      <a:pt x="293467" y="577563"/>
                      <a:pt x="207857" y="719723"/>
                    </a:cubicBezTo>
                    <a:cubicBezTo>
                      <a:pt x="191363" y="746427"/>
                      <a:pt x="173298" y="772346"/>
                      <a:pt x="150521" y="794338"/>
                    </a:cubicBezTo>
                    <a:cubicBezTo>
                      <a:pt x="140311" y="804548"/>
                      <a:pt x="128530" y="813973"/>
                      <a:pt x="113607" y="817900"/>
                    </a:cubicBezTo>
                    <a:cubicBezTo>
                      <a:pt x="82190" y="826540"/>
                      <a:pt x="60199" y="813188"/>
                      <a:pt x="55486" y="780986"/>
                    </a:cubicBezTo>
                    <a:cubicBezTo>
                      <a:pt x="50773" y="745642"/>
                      <a:pt x="60199" y="710298"/>
                      <a:pt x="69623" y="677311"/>
                    </a:cubicBezTo>
                    <a:cubicBezTo>
                      <a:pt x="125388" y="488026"/>
                      <a:pt x="196861" y="305809"/>
                      <a:pt x="297394" y="135374"/>
                    </a:cubicBezTo>
                    <a:cubicBezTo>
                      <a:pt x="313102" y="108670"/>
                      <a:pt x="331953" y="82751"/>
                      <a:pt x="354730" y="60759"/>
                    </a:cubicBezTo>
                    <a:cubicBezTo>
                      <a:pt x="360227" y="55261"/>
                      <a:pt x="364940" y="50549"/>
                      <a:pt x="371223" y="45836"/>
                    </a:cubicBezTo>
                    <a:cubicBezTo>
                      <a:pt x="388502" y="32484"/>
                      <a:pt x="407352" y="20703"/>
                      <a:pt x="429344" y="31699"/>
                    </a:cubicBezTo>
                    <a:cubicBezTo>
                      <a:pt x="450550" y="42695"/>
                      <a:pt x="446623" y="63901"/>
                      <a:pt x="447409" y="91391"/>
                    </a:cubicBezTo>
                    <a:cubicBezTo>
                      <a:pt x="444267" y="147155"/>
                      <a:pt x="423061" y="207632"/>
                      <a:pt x="402640" y="268109"/>
                    </a:cubicBezTo>
                    <a:close/>
                  </a:path>
                </a:pathLst>
              </a:custGeom>
              <a:grpFill/>
              <a:ln w="7853" cap="flat">
                <a:noFill/>
                <a:prstDash val="solid"/>
                <a:miter/>
              </a:ln>
            </p:spPr>
            <p:txBody>
              <a:bodyPr rtlCol="0" anchor="ctr"/>
              <a:lstStyle/>
              <a:p>
                <a:endParaRPr lang="en-US" sz="2000">
                  <a:solidFill>
                    <a:srgbClr val="FF0000"/>
                  </a:solidFill>
                </a:endParaRPr>
              </a:p>
            </p:txBody>
          </p:sp>
        </p:grpSp>
        <p:grpSp>
          <p:nvGrpSpPr>
            <p:cNvPr id="36" name="Group 35">
              <a:extLst>
                <a:ext uri="{FF2B5EF4-FFF2-40B4-BE49-F238E27FC236}">
                  <a16:creationId xmlns:a16="http://schemas.microsoft.com/office/drawing/2014/main" id="{E14170F5-7A28-4A3D-920B-574C67E2F412}"/>
                </a:ext>
              </a:extLst>
            </p:cNvPr>
            <p:cNvGrpSpPr/>
            <p:nvPr/>
          </p:nvGrpSpPr>
          <p:grpSpPr>
            <a:xfrm>
              <a:off x="5068763" y="1559695"/>
              <a:ext cx="6793722" cy="2010308"/>
              <a:chOff x="5200626" y="4645527"/>
              <a:chExt cx="6793722" cy="2010308"/>
            </a:xfrm>
            <a:grpFill/>
          </p:grpSpPr>
          <p:sp>
            <p:nvSpPr>
              <p:cNvPr id="37" name="Freeform: Shape 36">
                <a:extLst>
                  <a:ext uri="{FF2B5EF4-FFF2-40B4-BE49-F238E27FC236}">
                    <a16:creationId xmlns:a16="http://schemas.microsoft.com/office/drawing/2014/main" id="{9AF74E88-28E2-4FDE-A0DC-026CDE3EB9F2}"/>
                  </a:ext>
                </a:extLst>
              </p:cNvPr>
              <p:cNvSpPr/>
              <p:nvPr/>
            </p:nvSpPr>
            <p:spPr>
              <a:xfrm>
                <a:off x="5200626" y="4960192"/>
                <a:ext cx="5717829" cy="699020"/>
              </a:xfrm>
              <a:custGeom>
                <a:avLst/>
                <a:gdLst>
                  <a:gd name="connsiteX0" fmla="*/ 4526353 w 5717828"/>
                  <a:gd name="connsiteY0" fmla="*/ 396922 h 699020"/>
                  <a:gd name="connsiteX1" fmla="*/ 4920632 w 5717828"/>
                  <a:gd name="connsiteY1" fmla="*/ 411059 h 699020"/>
                  <a:gd name="connsiteX2" fmla="*/ 5063578 w 5717828"/>
                  <a:gd name="connsiteY2" fmla="*/ 510022 h 699020"/>
                  <a:gd name="connsiteX3" fmla="*/ 5344757 w 5717828"/>
                  <a:gd name="connsiteY3" fmla="*/ 489601 h 699020"/>
                  <a:gd name="connsiteX4" fmla="*/ 5528544 w 5717828"/>
                  <a:gd name="connsiteY4" fmla="*/ 413416 h 699020"/>
                  <a:gd name="connsiteX5" fmla="*/ 5590592 w 5717828"/>
                  <a:gd name="connsiteY5" fmla="*/ 417343 h 699020"/>
                  <a:gd name="connsiteX6" fmla="*/ 5724112 w 5717828"/>
                  <a:gd name="connsiteY6" fmla="*/ 297959 h 699020"/>
                  <a:gd name="connsiteX7" fmla="*/ 5484561 w 5717828"/>
                  <a:gd name="connsiteY7" fmla="*/ 15210 h 699020"/>
                  <a:gd name="connsiteX8" fmla="*/ 5387954 w 5717828"/>
                  <a:gd name="connsiteY8" fmla="*/ 26206 h 699020"/>
                  <a:gd name="connsiteX9" fmla="*/ 5271713 w 5717828"/>
                  <a:gd name="connsiteY9" fmla="*/ 207637 h 699020"/>
                  <a:gd name="connsiteX10" fmla="*/ 5175106 w 5717828"/>
                  <a:gd name="connsiteY10" fmla="*/ 215491 h 699020"/>
                  <a:gd name="connsiteX11" fmla="*/ 5077715 w 5717828"/>
                  <a:gd name="connsiteY11" fmla="*/ 188001 h 699020"/>
                  <a:gd name="connsiteX12" fmla="*/ 4820099 w 5717828"/>
                  <a:gd name="connsiteY12" fmla="*/ 175435 h 699020"/>
                  <a:gd name="connsiteX13" fmla="*/ 4558555 w 5717828"/>
                  <a:gd name="connsiteY13" fmla="*/ 168366 h 699020"/>
                  <a:gd name="connsiteX14" fmla="*/ 4181555 w 5717828"/>
                  <a:gd name="connsiteY14" fmla="*/ 207637 h 699020"/>
                  <a:gd name="connsiteX15" fmla="*/ 4034683 w 5717828"/>
                  <a:gd name="connsiteY15" fmla="*/ 202139 h 699020"/>
                  <a:gd name="connsiteX16" fmla="*/ 3985987 w 5717828"/>
                  <a:gd name="connsiteY16" fmla="*/ 218632 h 699020"/>
                  <a:gd name="connsiteX17" fmla="*/ 3802985 w 5717828"/>
                  <a:gd name="connsiteY17" fmla="*/ 383570 h 699020"/>
                  <a:gd name="connsiteX18" fmla="*/ 3757431 w 5717828"/>
                  <a:gd name="connsiteY18" fmla="*/ 361578 h 699020"/>
                  <a:gd name="connsiteX19" fmla="*/ 3770782 w 5717828"/>
                  <a:gd name="connsiteY19" fmla="*/ 134593 h 699020"/>
                  <a:gd name="connsiteX20" fmla="*/ 3656897 w 5717828"/>
                  <a:gd name="connsiteY20" fmla="*/ 374930 h 699020"/>
                  <a:gd name="connsiteX21" fmla="*/ 3604274 w 5717828"/>
                  <a:gd name="connsiteY21" fmla="*/ 400849 h 699020"/>
                  <a:gd name="connsiteX22" fmla="*/ 3557935 w 5717828"/>
                  <a:gd name="connsiteY22" fmla="*/ 356866 h 699020"/>
                  <a:gd name="connsiteX23" fmla="*/ 3555579 w 5717828"/>
                  <a:gd name="connsiteY23" fmla="*/ 69403 h 699020"/>
                  <a:gd name="connsiteX24" fmla="*/ 3244554 w 5717828"/>
                  <a:gd name="connsiteY24" fmla="*/ 315239 h 699020"/>
                  <a:gd name="connsiteX25" fmla="*/ 3086685 w 5717828"/>
                  <a:gd name="connsiteY25" fmla="*/ 234341 h 699020"/>
                  <a:gd name="connsiteX26" fmla="*/ 3060766 w 5717828"/>
                  <a:gd name="connsiteY26" fmla="*/ 147160 h 699020"/>
                  <a:gd name="connsiteX27" fmla="*/ 3023067 w 5717828"/>
                  <a:gd name="connsiteY27" fmla="*/ 119670 h 699020"/>
                  <a:gd name="connsiteX28" fmla="*/ 2756811 w 5717828"/>
                  <a:gd name="connsiteY28" fmla="*/ 132237 h 699020"/>
                  <a:gd name="connsiteX29" fmla="*/ 2659419 w 5717828"/>
                  <a:gd name="connsiteY29" fmla="*/ 202924 h 699020"/>
                  <a:gd name="connsiteX30" fmla="*/ 2607582 w 5717828"/>
                  <a:gd name="connsiteY30" fmla="*/ 242195 h 699020"/>
                  <a:gd name="connsiteX31" fmla="*/ 2283205 w 5717828"/>
                  <a:gd name="connsiteY31" fmla="*/ 253191 h 699020"/>
                  <a:gd name="connsiteX32" fmla="*/ 2211732 w 5717828"/>
                  <a:gd name="connsiteY32" fmla="*/ 224916 h 699020"/>
                  <a:gd name="connsiteX33" fmla="*/ 2131619 w 5717828"/>
                  <a:gd name="connsiteY33" fmla="*/ 202139 h 699020"/>
                  <a:gd name="connsiteX34" fmla="*/ 2035798 w 5717828"/>
                  <a:gd name="connsiteY34" fmla="*/ 221774 h 699020"/>
                  <a:gd name="connsiteX35" fmla="*/ 2010665 w 5717828"/>
                  <a:gd name="connsiteY35" fmla="*/ 242980 h 699020"/>
                  <a:gd name="connsiteX36" fmla="*/ 1974536 w 5717828"/>
                  <a:gd name="connsiteY36" fmla="*/ 264187 h 699020"/>
                  <a:gd name="connsiteX37" fmla="*/ 1776611 w 5717828"/>
                  <a:gd name="connsiteY37" fmla="*/ 295603 h 699020"/>
                  <a:gd name="connsiteX38" fmla="*/ 1533918 w 5717828"/>
                  <a:gd name="connsiteY38" fmla="*/ 318380 h 699020"/>
                  <a:gd name="connsiteX39" fmla="*/ 1491505 w 5717828"/>
                  <a:gd name="connsiteY39" fmla="*/ 332518 h 699020"/>
                  <a:gd name="connsiteX40" fmla="*/ 1412178 w 5717828"/>
                  <a:gd name="connsiteY40" fmla="*/ 370218 h 699020"/>
                  <a:gd name="connsiteX41" fmla="*/ 1155347 w 5717828"/>
                  <a:gd name="connsiteY41" fmla="*/ 390639 h 699020"/>
                  <a:gd name="connsiteX42" fmla="*/ 949568 w 5717828"/>
                  <a:gd name="connsiteY42" fmla="*/ 381214 h 699020"/>
                  <a:gd name="connsiteX43" fmla="*/ 622050 w 5717828"/>
                  <a:gd name="connsiteY43" fmla="*/ 359222 h 699020"/>
                  <a:gd name="connsiteX44" fmla="*/ 0 w 5717828"/>
                  <a:gd name="connsiteY44" fmla="*/ 648255 h 699020"/>
                  <a:gd name="connsiteX45" fmla="*/ 0 w 5717828"/>
                  <a:gd name="connsiteY45" fmla="*/ 653753 h 699020"/>
                  <a:gd name="connsiteX46" fmla="*/ 70687 w 5717828"/>
                  <a:gd name="connsiteY46" fmla="*/ 623907 h 699020"/>
                  <a:gd name="connsiteX47" fmla="*/ 527014 w 5717828"/>
                  <a:gd name="connsiteY47" fmla="*/ 449545 h 699020"/>
                  <a:gd name="connsiteX48" fmla="*/ 841966 w 5717828"/>
                  <a:gd name="connsiteY48" fmla="*/ 484103 h 699020"/>
                  <a:gd name="connsiteX49" fmla="*/ 953495 w 5717828"/>
                  <a:gd name="connsiteY49" fmla="*/ 532013 h 699020"/>
                  <a:gd name="connsiteX50" fmla="*/ 1101939 w 5717828"/>
                  <a:gd name="connsiteY50" fmla="*/ 517876 h 699020"/>
                  <a:gd name="connsiteX51" fmla="*/ 1150635 w 5717828"/>
                  <a:gd name="connsiteY51" fmla="*/ 491957 h 699020"/>
                  <a:gd name="connsiteX52" fmla="*/ 1357199 w 5717828"/>
                  <a:gd name="connsiteY52" fmla="*/ 566572 h 699020"/>
                  <a:gd name="connsiteX53" fmla="*/ 1497003 w 5717828"/>
                  <a:gd name="connsiteY53" fmla="*/ 590920 h 699020"/>
                  <a:gd name="connsiteX54" fmla="*/ 1882642 w 5717828"/>
                  <a:gd name="connsiteY54" fmla="*/ 382784 h 699020"/>
                  <a:gd name="connsiteX55" fmla="*/ 2000455 w 5717828"/>
                  <a:gd name="connsiteY55" fmla="*/ 490386 h 699020"/>
                  <a:gd name="connsiteX56" fmla="*/ 2029515 w 5717828"/>
                  <a:gd name="connsiteY56" fmla="*/ 518661 h 699020"/>
                  <a:gd name="connsiteX57" fmla="*/ 2612294 w 5717828"/>
                  <a:gd name="connsiteY57" fmla="*/ 326234 h 699020"/>
                  <a:gd name="connsiteX58" fmla="*/ 2814146 w 5717828"/>
                  <a:gd name="connsiteY58" fmla="*/ 297174 h 699020"/>
                  <a:gd name="connsiteX59" fmla="*/ 2944525 w 5717828"/>
                  <a:gd name="connsiteY59" fmla="*/ 403991 h 699020"/>
                  <a:gd name="connsiteX60" fmla="*/ 2945310 w 5717828"/>
                  <a:gd name="connsiteY60" fmla="*/ 553220 h 699020"/>
                  <a:gd name="connsiteX61" fmla="*/ 2979083 w 5717828"/>
                  <a:gd name="connsiteY61" fmla="*/ 568928 h 699020"/>
                  <a:gd name="connsiteX62" fmla="*/ 3366293 w 5717828"/>
                  <a:gd name="connsiteY62" fmla="*/ 513163 h 699020"/>
                  <a:gd name="connsiteX63" fmla="*/ 3693812 w 5717828"/>
                  <a:gd name="connsiteY63" fmla="*/ 698522 h 699020"/>
                  <a:gd name="connsiteX64" fmla="*/ 4047249 w 5717828"/>
                  <a:gd name="connsiteY64" fmla="*/ 501382 h 699020"/>
                  <a:gd name="connsiteX65" fmla="*/ 4128147 w 5717828"/>
                  <a:gd name="connsiteY65" fmla="*/ 630190 h 699020"/>
                  <a:gd name="connsiteX66" fmla="*/ 4242818 w 5717828"/>
                  <a:gd name="connsiteY66" fmla="*/ 697736 h 699020"/>
                  <a:gd name="connsiteX67" fmla="*/ 4526353 w 5717828"/>
                  <a:gd name="connsiteY67" fmla="*/ 396922 h 69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17828" h="699020">
                    <a:moveTo>
                      <a:pt x="4526353" y="396922"/>
                    </a:moveTo>
                    <a:cubicBezTo>
                      <a:pt x="4649663" y="356080"/>
                      <a:pt x="4807532" y="350582"/>
                      <a:pt x="4920632" y="411059"/>
                    </a:cubicBezTo>
                    <a:cubicBezTo>
                      <a:pt x="4974825" y="440120"/>
                      <a:pt x="5003886" y="495099"/>
                      <a:pt x="5063578" y="510022"/>
                    </a:cubicBezTo>
                    <a:cubicBezTo>
                      <a:pt x="5159398" y="534370"/>
                      <a:pt x="5252863" y="518661"/>
                      <a:pt x="5344757" y="489601"/>
                    </a:cubicBezTo>
                    <a:cubicBezTo>
                      <a:pt x="5408375" y="469966"/>
                      <a:pt x="5468067" y="440905"/>
                      <a:pt x="5528544" y="413416"/>
                    </a:cubicBezTo>
                    <a:cubicBezTo>
                      <a:pt x="5548179" y="404776"/>
                      <a:pt x="5570171" y="406347"/>
                      <a:pt x="5590592" y="417343"/>
                    </a:cubicBezTo>
                    <a:lnTo>
                      <a:pt x="5724112" y="297959"/>
                    </a:lnTo>
                    <a:cubicBezTo>
                      <a:pt x="5592948" y="219418"/>
                      <a:pt x="5518333" y="37987"/>
                      <a:pt x="5484561" y="15210"/>
                    </a:cubicBezTo>
                    <a:cubicBezTo>
                      <a:pt x="5450002" y="-8353"/>
                      <a:pt x="5416229" y="-4426"/>
                      <a:pt x="5387954" y="26206"/>
                    </a:cubicBezTo>
                    <a:cubicBezTo>
                      <a:pt x="5374602" y="40343"/>
                      <a:pt x="5306271" y="167580"/>
                      <a:pt x="5271713" y="207637"/>
                    </a:cubicBezTo>
                    <a:cubicBezTo>
                      <a:pt x="5255219" y="227272"/>
                      <a:pt x="5192386" y="233555"/>
                      <a:pt x="5175106" y="215491"/>
                    </a:cubicBezTo>
                    <a:cubicBezTo>
                      <a:pt x="5147617" y="185645"/>
                      <a:pt x="5120913" y="179362"/>
                      <a:pt x="5077715" y="188001"/>
                    </a:cubicBezTo>
                    <a:cubicBezTo>
                      <a:pt x="4992890" y="205280"/>
                      <a:pt x="4904138" y="206066"/>
                      <a:pt x="4820099" y="175435"/>
                    </a:cubicBezTo>
                    <a:cubicBezTo>
                      <a:pt x="4733703" y="144018"/>
                      <a:pt x="4645736" y="140091"/>
                      <a:pt x="4558555" y="168366"/>
                    </a:cubicBezTo>
                    <a:cubicBezTo>
                      <a:pt x="4435245" y="207637"/>
                      <a:pt x="4310364" y="222560"/>
                      <a:pt x="4181555" y="207637"/>
                    </a:cubicBezTo>
                    <a:cubicBezTo>
                      <a:pt x="4132860" y="202139"/>
                      <a:pt x="4084164" y="199782"/>
                      <a:pt x="4034683" y="202139"/>
                    </a:cubicBezTo>
                    <a:cubicBezTo>
                      <a:pt x="4016618" y="202924"/>
                      <a:pt x="4000910" y="208422"/>
                      <a:pt x="3985987" y="218632"/>
                    </a:cubicBezTo>
                    <a:cubicBezTo>
                      <a:pt x="3940432" y="250834"/>
                      <a:pt x="3828118" y="371003"/>
                      <a:pt x="3802985" y="383570"/>
                    </a:cubicBezTo>
                    <a:cubicBezTo>
                      <a:pt x="3779422" y="394566"/>
                      <a:pt x="3762928" y="386711"/>
                      <a:pt x="3757431" y="361578"/>
                    </a:cubicBezTo>
                    <a:cubicBezTo>
                      <a:pt x="3750362" y="330947"/>
                      <a:pt x="3765285" y="178576"/>
                      <a:pt x="3770782" y="134593"/>
                    </a:cubicBezTo>
                    <a:cubicBezTo>
                      <a:pt x="3760572" y="145589"/>
                      <a:pt x="3687529" y="306599"/>
                      <a:pt x="3656897" y="374930"/>
                    </a:cubicBezTo>
                    <a:cubicBezTo>
                      <a:pt x="3646687" y="397707"/>
                      <a:pt x="3628622" y="406347"/>
                      <a:pt x="3604274" y="400849"/>
                    </a:cubicBezTo>
                    <a:cubicBezTo>
                      <a:pt x="3579926" y="395351"/>
                      <a:pt x="3566574" y="378072"/>
                      <a:pt x="3557935" y="356866"/>
                    </a:cubicBezTo>
                    <a:cubicBezTo>
                      <a:pt x="3546154" y="329376"/>
                      <a:pt x="3545368" y="136164"/>
                      <a:pt x="3555579" y="69403"/>
                    </a:cubicBezTo>
                    <a:cubicBezTo>
                      <a:pt x="3460543" y="200568"/>
                      <a:pt x="3323095" y="294818"/>
                      <a:pt x="3244554" y="315239"/>
                    </a:cubicBezTo>
                    <a:cubicBezTo>
                      <a:pt x="3166012" y="335659"/>
                      <a:pt x="3114175" y="309741"/>
                      <a:pt x="3086685" y="234341"/>
                    </a:cubicBezTo>
                    <a:cubicBezTo>
                      <a:pt x="3076475" y="206066"/>
                      <a:pt x="3069406" y="176220"/>
                      <a:pt x="3060766" y="147160"/>
                    </a:cubicBezTo>
                    <a:cubicBezTo>
                      <a:pt x="3055269" y="128310"/>
                      <a:pt x="3045058" y="118099"/>
                      <a:pt x="3023067" y="119670"/>
                    </a:cubicBezTo>
                    <a:cubicBezTo>
                      <a:pt x="2934314" y="124383"/>
                      <a:pt x="2845562" y="126739"/>
                      <a:pt x="2756811" y="132237"/>
                    </a:cubicBezTo>
                    <a:cubicBezTo>
                      <a:pt x="2710471" y="134593"/>
                      <a:pt x="2671985" y="151087"/>
                      <a:pt x="2659419" y="202924"/>
                    </a:cubicBezTo>
                    <a:cubicBezTo>
                      <a:pt x="2653136" y="228843"/>
                      <a:pt x="2631929" y="240624"/>
                      <a:pt x="2607582" y="242195"/>
                    </a:cubicBezTo>
                    <a:cubicBezTo>
                      <a:pt x="2499194" y="248478"/>
                      <a:pt x="2391592" y="259474"/>
                      <a:pt x="2283205" y="253191"/>
                    </a:cubicBezTo>
                    <a:cubicBezTo>
                      <a:pt x="2257286" y="251620"/>
                      <a:pt x="2225084" y="251620"/>
                      <a:pt x="2211732" y="224916"/>
                    </a:cubicBezTo>
                    <a:cubicBezTo>
                      <a:pt x="2198380" y="198212"/>
                      <a:pt x="2156753" y="202139"/>
                      <a:pt x="2131619" y="202139"/>
                    </a:cubicBezTo>
                    <a:cubicBezTo>
                      <a:pt x="2089992" y="202139"/>
                      <a:pt x="2072713" y="203710"/>
                      <a:pt x="2035798" y="221774"/>
                    </a:cubicBezTo>
                    <a:cubicBezTo>
                      <a:pt x="2025588" y="226487"/>
                      <a:pt x="2014592" y="232770"/>
                      <a:pt x="2010665" y="242980"/>
                    </a:cubicBezTo>
                    <a:cubicBezTo>
                      <a:pt x="2003596" y="259474"/>
                      <a:pt x="1988673" y="262616"/>
                      <a:pt x="1974536" y="264187"/>
                    </a:cubicBezTo>
                    <a:cubicBezTo>
                      <a:pt x="1950974" y="267328"/>
                      <a:pt x="1814311" y="269684"/>
                      <a:pt x="1776611" y="295603"/>
                    </a:cubicBezTo>
                    <a:cubicBezTo>
                      <a:pt x="1695713" y="351368"/>
                      <a:pt x="1577901" y="320736"/>
                      <a:pt x="1533918" y="318380"/>
                    </a:cubicBezTo>
                    <a:cubicBezTo>
                      <a:pt x="1518209" y="317595"/>
                      <a:pt x="1499359" y="316024"/>
                      <a:pt x="1491505" y="332518"/>
                    </a:cubicBezTo>
                    <a:cubicBezTo>
                      <a:pt x="1475011" y="368647"/>
                      <a:pt x="1444380" y="370218"/>
                      <a:pt x="1412178" y="370218"/>
                    </a:cubicBezTo>
                    <a:cubicBezTo>
                      <a:pt x="1325782" y="370218"/>
                      <a:pt x="1240957" y="382784"/>
                      <a:pt x="1155347" y="390639"/>
                    </a:cubicBezTo>
                    <a:cubicBezTo>
                      <a:pt x="1086230" y="396922"/>
                      <a:pt x="1016328" y="406347"/>
                      <a:pt x="949568" y="381214"/>
                    </a:cubicBezTo>
                    <a:cubicBezTo>
                      <a:pt x="841966" y="340372"/>
                      <a:pt x="732793" y="337230"/>
                      <a:pt x="622050" y="359222"/>
                    </a:cubicBezTo>
                    <a:cubicBezTo>
                      <a:pt x="391923" y="406347"/>
                      <a:pt x="186144" y="506095"/>
                      <a:pt x="0" y="648255"/>
                    </a:cubicBezTo>
                    <a:cubicBezTo>
                      <a:pt x="0" y="649826"/>
                      <a:pt x="0" y="652182"/>
                      <a:pt x="0" y="653753"/>
                    </a:cubicBezTo>
                    <a:cubicBezTo>
                      <a:pt x="26704" y="650611"/>
                      <a:pt x="47910" y="635688"/>
                      <a:pt x="70687" y="623907"/>
                    </a:cubicBezTo>
                    <a:cubicBezTo>
                      <a:pt x="217560" y="550863"/>
                      <a:pt x="365218" y="482532"/>
                      <a:pt x="527014" y="449545"/>
                    </a:cubicBezTo>
                    <a:cubicBezTo>
                      <a:pt x="636187" y="427553"/>
                      <a:pt x="741433" y="427553"/>
                      <a:pt x="841966" y="484103"/>
                    </a:cubicBezTo>
                    <a:cubicBezTo>
                      <a:pt x="877310" y="503738"/>
                      <a:pt x="915010" y="519447"/>
                      <a:pt x="953495" y="532013"/>
                    </a:cubicBezTo>
                    <a:cubicBezTo>
                      <a:pt x="1005333" y="549293"/>
                      <a:pt x="1054814" y="549293"/>
                      <a:pt x="1101939" y="517876"/>
                    </a:cubicBezTo>
                    <a:cubicBezTo>
                      <a:pt x="1117647" y="507665"/>
                      <a:pt x="1134141" y="499026"/>
                      <a:pt x="1150635" y="491957"/>
                    </a:cubicBezTo>
                    <a:cubicBezTo>
                      <a:pt x="1240957" y="452686"/>
                      <a:pt x="1307718" y="495099"/>
                      <a:pt x="1357199" y="566572"/>
                    </a:cubicBezTo>
                    <a:cubicBezTo>
                      <a:pt x="1405895" y="638045"/>
                      <a:pt x="1434955" y="650611"/>
                      <a:pt x="1497003" y="590920"/>
                    </a:cubicBezTo>
                    <a:cubicBezTo>
                      <a:pt x="1583399" y="507665"/>
                      <a:pt x="1807242" y="390639"/>
                      <a:pt x="1882642" y="382784"/>
                    </a:cubicBezTo>
                    <a:cubicBezTo>
                      <a:pt x="1947832" y="376501"/>
                      <a:pt x="2012236" y="409488"/>
                      <a:pt x="2000455" y="490386"/>
                    </a:cubicBezTo>
                    <a:cubicBezTo>
                      <a:pt x="1997313" y="513163"/>
                      <a:pt x="2009094" y="521018"/>
                      <a:pt x="2029515" y="518661"/>
                    </a:cubicBezTo>
                    <a:cubicBezTo>
                      <a:pt x="2193667" y="502168"/>
                      <a:pt x="2453640" y="368647"/>
                      <a:pt x="2612294" y="326234"/>
                    </a:cubicBezTo>
                    <a:cubicBezTo>
                      <a:pt x="2678269" y="308170"/>
                      <a:pt x="2745029" y="293247"/>
                      <a:pt x="2814146" y="297174"/>
                    </a:cubicBezTo>
                    <a:cubicBezTo>
                      <a:pt x="2890331" y="301101"/>
                      <a:pt x="2935885" y="337230"/>
                      <a:pt x="2944525" y="403991"/>
                    </a:cubicBezTo>
                    <a:cubicBezTo>
                      <a:pt x="2947667" y="430695"/>
                      <a:pt x="2942169" y="530443"/>
                      <a:pt x="2945310" y="553220"/>
                    </a:cubicBezTo>
                    <a:cubicBezTo>
                      <a:pt x="2948452" y="576782"/>
                      <a:pt x="2957092" y="577568"/>
                      <a:pt x="2979083" y="568928"/>
                    </a:cubicBezTo>
                    <a:cubicBezTo>
                      <a:pt x="3063123" y="535941"/>
                      <a:pt x="3246125" y="458184"/>
                      <a:pt x="3366293" y="513163"/>
                    </a:cubicBezTo>
                    <a:cubicBezTo>
                      <a:pt x="3473895" y="561859"/>
                      <a:pt x="3610558" y="706376"/>
                      <a:pt x="3693812" y="698522"/>
                    </a:cubicBezTo>
                    <a:cubicBezTo>
                      <a:pt x="3821835" y="685170"/>
                      <a:pt x="3939647" y="503738"/>
                      <a:pt x="4047249" y="501382"/>
                    </a:cubicBezTo>
                    <a:cubicBezTo>
                      <a:pt x="4136001" y="499811"/>
                      <a:pt x="4115580" y="591705"/>
                      <a:pt x="4128147" y="630190"/>
                    </a:cubicBezTo>
                    <a:cubicBezTo>
                      <a:pt x="4147782" y="688311"/>
                      <a:pt x="4185482" y="713444"/>
                      <a:pt x="4242818" y="697736"/>
                    </a:cubicBezTo>
                    <a:cubicBezTo>
                      <a:pt x="4346492" y="670247"/>
                      <a:pt x="4421893" y="431480"/>
                      <a:pt x="4526353" y="396922"/>
                    </a:cubicBezTo>
                    <a:close/>
                  </a:path>
                </a:pathLst>
              </a:custGeom>
              <a:solidFill>
                <a:srgbClr val="00B0F0"/>
              </a:solidFill>
              <a:ln w="7853" cap="flat">
                <a:noFill/>
                <a:prstDash val="solid"/>
                <a:miter/>
              </a:ln>
            </p:spPr>
            <p:txBody>
              <a:bodyPr rtlCol="0" anchor="ctr"/>
              <a:lstStyle/>
              <a:p>
                <a:endParaRPr lang="en-US" sz="2000">
                  <a:solidFill>
                    <a:srgbClr val="FF0000"/>
                  </a:solidFill>
                </a:endParaRPr>
              </a:p>
            </p:txBody>
          </p:sp>
          <p:sp>
            <p:nvSpPr>
              <p:cNvPr id="38" name="Freeform: Shape 37">
                <a:extLst>
                  <a:ext uri="{FF2B5EF4-FFF2-40B4-BE49-F238E27FC236}">
                    <a16:creationId xmlns:a16="http://schemas.microsoft.com/office/drawing/2014/main" id="{891D7FB0-380F-4D39-BBD5-BB4573458BC8}"/>
                  </a:ext>
                </a:extLst>
              </p:cNvPr>
              <p:cNvSpPr/>
              <p:nvPr/>
            </p:nvSpPr>
            <p:spPr>
              <a:xfrm>
                <a:off x="9521883" y="4645527"/>
                <a:ext cx="2472465" cy="2010308"/>
              </a:xfrm>
              <a:custGeom>
                <a:avLst/>
                <a:gdLst>
                  <a:gd name="connsiteX0" fmla="*/ 1491236 w 2472465"/>
                  <a:gd name="connsiteY0" fmla="*/ 1010552 h 2010308"/>
                  <a:gd name="connsiteX1" fmla="*/ 1447508 w 2472465"/>
                  <a:gd name="connsiteY1" fmla="*/ 1024006 h 2010308"/>
                  <a:gd name="connsiteX2" fmla="*/ 1420225 w 2472465"/>
                  <a:gd name="connsiteY2" fmla="*/ 1066986 h 2010308"/>
                  <a:gd name="connsiteX3" fmla="*/ 1433680 w 2472465"/>
                  <a:gd name="connsiteY3" fmla="*/ 1090158 h 2010308"/>
                  <a:gd name="connsiteX4" fmla="*/ 1473296 w 2472465"/>
                  <a:gd name="connsiteY4" fmla="*/ 1093522 h 2010308"/>
                  <a:gd name="connsiteX5" fmla="*/ 1585419 w 2472465"/>
                  <a:gd name="connsiteY5" fmla="*/ 1122674 h 2010308"/>
                  <a:gd name="connsiteX6" fmla="*/ 1640732 w 2472465"/>
                  <a:gd name="connsiteY6" fmla="*/ 1219846 h 2010308"/>
                  <a:gd name="connsiteX7" fmla="*/ 1682591 w 2472465"/>
                  <a:gd name="connsiteY7" fmla="*/ 1238160 h 2010308"/>
                  <a:gd name="connsiteX8" fmla="*/ 1695298 w 2472465"/>
                  <a:gd name="connsiteY8" fmla="*/ 1212372 h 2010308"/>
                  <a:gd name="connsiteX9" fmla="*/ 1662409 w 2472465"/>
                  <a:gd name="connsiteY9" fmla="*/ 1152947 h 2010308"/>
                  <a:gd name="connsiteX10" fmla="*/ 1533842 w 2472465"/>
                  <a:gd name="connsiteY10" fmla="*/ 1027370 h 2010308"/>
                  <a:gd name="connsiteX11" fmla="*/ 1491236 w 2472465"/>
                  <a:gd name="connsiteY11" fmla="*/ 1010552 h 2010308"/>
                  <a:gd name="connsiteX12" fmla="*/ 1548792 w 2472465"/>
                  <a:gd name="connsiteY12" fmla="*/ 1405 h 2010308"/>
                  <a:gd name="connsiteX13" fmla="*/ 1558509 w 2472465"/>
                  <a:gd name="connsiteY13" fmla="*/ 6684 h 2010308"/>
                  <a:gd name="connsiteX14" fmla="*/ 1810037 w 2472465"/>
                  <a:gd name="connsiteY14" fmla="*/ 332212 h 2010308"/>
                  <a:gd name="connsiteX15" fmla="*/ 1824986 w 2472465"/>
                  <a:gd name="connsiteY15" fmla="*/ 343051 h 2010308"/>
                  <a:gd name="connsiteX16" fmla="*/ 1969624 w 2472465"/>
                  <a:gd name="connsiteY16" fmla="*/ 318010 h 2010308"/>
                  <a:gd name="connsiteX17" fmla="*/ 1976351 w 2472465"/>
                  <a:gd name="connsiteY17" fmla="*/ 329596 h 2010308"/>
                  <a:gd name="connsiteX18" fmla="*/ 1838067 w 2472465"/>
                  <a:gd name="connsiteY18" fmla="*/ 409576 h 2010308"/>
                  <a:gd name="connsiteX19" fmla="*/ 1835825 w 2472465"/>
                  <a:gd name="connsiteY19" fmla="*/ 424526 h 2010308"/>
                  <a:gd name="connsiteX20" fmla="*/ 1856007 w 2472465"/>
                  <a:gd name="connsiteY20" fmla="*/ 443213 h 2010308"/>
                  <a:gd name="connsiteX21" fmla="*/ 1845168 w 2472465"/>
                  <a:gd name="connsiteY21" fmla="*/ 479092 h 2010308"/>
                  <a:gd name="connsiteX22" fmla="*/ 1841057 w 2472465"/>
                  <a:gd name="connsiteY22" fmla="*/ 495910 h 2010308"/>
                  <a:gd name="connsiteX23" fmla="*/ 1881047 w 2472465"/>
                  <a:gd name="connsiteY23" fmla="*/ 565053 h 2010308"/>
                  <a:gd name="connsiteX24" fmla="*/ 1885159 w 2472465"/>
                  <a:gd name="connsiteY24" fmla="*/ 588224 h 2010308"/>
                  <a:gd name="connsiteX25" fmla="*/ 1874694 w 2472465"/>
                  <a:gd name="connsiteY25" fmla="*/ 604295 h 2010308"/>
                  <a:gd name="connsiteX26" fmla="*/ 1860118 w 2472465"/>
                  <a:gd name="connsiteY26" fmla="*/ 596447 h 2010308"/>
                  <a:gd name="connsiteX27" fmla="*/ 1845542 w 2472465"/>
                  <a:gd name="connsiteY27" fmla="*/ 566548 h 2010308"/>
                  <a:gd name="connsiteX28" fmla="*/ 1827976 w 2472465"/>
                  <a:gd name="connsiteY28" fmla="*/ 565426 h 2010308"/>
                  <a:gd name="connsiteX29" fmla="*/ 1814895 w 2472465"/>
                  <a:gd name="connsiteY29" fmla="*/ 592709 h 2010308"/>
                  <a:gd name="connsiteX30" fmla="*/ 1805178 w 2472465"/>
                  <a:gd name="connsiteY30" fmla="*/ 595326 h 2010308"/>
                  <a:gd name="connsiteX31" fmla="*/ 1790602 w 2472465"/>
                  <a:gd name="connsiteY31" fmla="*/ 587103 h 2010308"/>
                  <a:gd name="connsiteX32" fmla="*/ 1768552 w 2472465"/>
                  <a:gd name="connsiteY32" fmla="*/ 606912 h 2010308"/>
                  <a:gd name="connsiteX33" fmla="*/ 1781632 w 2472465"/>
                  <a:gd name="connsiteY33" fmla="*/ 629336 h 2010308"/>
                  <a:gd name="connsiteX34" fmla="*/ 1799946 w 2472465"/>
                  <a:gd name="connsiteY34" fmla="*/ 630083 h 2010308"/>
                  <a:gd name="connsiteX35" fmla="*/ 1811905 w 2472465"/>
                  <a:gd name="connsiteY35" fmla="*/ 626346 h 2010308"/>
                  <a:gd name="connsiteX36" fmla="*/ 1809289 w 2472465"/>
                  <a:gd name="connsiteY36" fmla="*/ 643912 h 2010308"/>
                  <a:gd name="connsiteX37" fmla="*/ 1808542 w 2472465"/>
                  <a:gd name="connsiteY37" fmla="*/ 666336 h 2010308"/>
                  <a:gd name="connsiteX38" fmla="*/ 1816017 w 2472465"/>
                  <a:gd name="connsiteY38" fmla="*/ 679791 h 2010308"/>
                  <a:gd name="connsiteX39" fmla="*/ 1807421 w 2472465"/>
                  <a:gd name="connsiteY39" fmla="*/ 726882 h 2010308"/>
                  <a:gd name="connsiteX40" fmla="*/ 1776026 w 2472465"/>
                  <a:gd name="connsiteY40" fmla="*/ 725014 h 2010308"/>
                  <a:gd name="connsiteX41" fmla="*/ 1737531 w 2472465"/>
                  <a:gd name="connsiteY41" fmla="*/ 666336 h 2010308"/>
                  <a:gd name="connsiteX42" fmla="*/ 1694177 w 2472465"/>
                  <a:gd name="connsiteY42" fmla="*/ 631205 h 2010308"/>
                  <a:gd name="connsiteX43" fmla="*/ 1656803 w 2472465"/>
                  <a:gd name="connsiteY43" fmla="*/ 637558 h 2010308"/>
                  <a:gd name="connsiteX44" fmla="*/ 1611207 w 2472465"/>
                  <a:gd name="connsiteY44" fmla="*/ 701842 h 2010308"/>
                  <a:gd name="connsiteX45" fmla="*/ 1617934 w 2472465"/>
                  <a:gd name="connsiteY45" fmla="*/ 727630 h 2010308"/>
                  <a:gd name="connsiteX46" fmla="*/ 1638863 w 2472465"/>
                  <a:gd name="connsiteY46" fmla="*/ 809853 h 2010308"/>
                  <a:gd name="connsiteX47" fmla="*/ 1638490 w 2472465"/>
                  <a:gd name="connsiteY47" fmla="*/ 834146 h 2010308"/>
                  <a:gd name="connsiteX48" fmla="*/ 1672500 w 2472465"/>
                  <a:gd name="connsiteY48" fmla="*/ 904783 h 2010308"/>
                  <a:gd name="connsiteX49" fmla="*/ 1956543 w 2472465"/>
                  <a:gd name="connsiteY49" fmla="*/ 1005319 h 2010308"/>
                  <a:gd name="connsiteX50" fmla="*/ 1981584 w 2472465"/>
                  <a:gd name="connsiteY50" fmla="*/ 1024754 h 2010308"/>
                  <a:gd name="connsiteX51" fmla="*/ 1990927 w 2472465"/>
                  <a:gd name="connsiteY51" fmla="*/ 1045683 h 2010308"/>
                  <a:gd name="connsiteX52" fmla="*/ 2020453 w 2472465"/>
                  <a:gd name="connsiteY52" fmla="*/ 1059512 h 2010308"/>
                  <a:gd name="connsiteX53" fmla="*/ 2098938 w 2472465"/>
                  <a:gd name="connsiteY53" fmla="*/ 1041198 h 2010308"/>
                  <a:gd name="connsiteX54" fmla="*/ 2181535 w 2472465"/>
                  <a:gd name="connsiteY54" fmla="*/ 1053906 h 2010308"/>
                  <a:gd name="connsiteX55" fmla="*/ 2230121 w 2472465"/>
                  <a:gd name="connsiteY55" fmla="*/ 1058764 h 2010308"/>
                  <a:gd name="connsiteX56" fmla="*/ 2417365 w 2472465"/>
                  <a:gd name="connsiteY56" fmla="*/ 998966 h 2010308"/>
                  <a:gd name="connsiteX57" fmla="*/ 2427083 w 2472465"/>
                  <a:gd name="connsiteY57" fmla="*/ 1042693 h 2010308"/>
                  <a:gd name="connsiteX58" fmla="*/ 2313092 w 2472465"/>
                  <a:gd name="connsiteY58" fmla="*/ 1080815 h 2010308"/>
                  <a:gd name="connsiteX59" fmla="*/ 2258152 w 2472465"/>
                  <a:gd name="connsiteY59" fmla="*/ 1099876 h 2010308"/>
                  <a:gd name="connsiteX60" fmla="*/ 2247313 w 2472465"/>
                  <a:gd name="connsiteY60" fmla="*/ 1127159 h 2010308"/>
                  <a:gd name="connsiteX61" fmla="*/ 2253667 w 2472465"/>
                  <a:gd name="connsiteY61" fmla="*/ 1140987 h 2010308"/>
                  <a:gd name="connsiteX62" fmla="*/ 2247313 w 2472465"/>
                  <a:gd name="connsiteY62" fmla="*/ 1159674 h 2010308"/>
                  <a:gd name="connsiteX63" fmla="*/ 2221899 w 2472465"/>
                  <a:gd name="connsiteY63" fmla="*/ 1182846 h 2010308"/>
                  <a:gd name="connsiteX64" fmla="*/ 2192000 w 2472465"/>
                  <a:gd name="connsiteY64" fmla="*/ 1195553 h 2010308"/>
                  <a:gd name="connsiteX65" fmla="*/ 2178545 w 2472465"/>
                  <a:gd name="connsiteY65" fmla="*/ 1198543 h 2010308"/>
                  <a:gd name="connsiteX66" fmla="*/ 2161727 w 2472465"/>
                  <a:gd name="connsiteY66" fmla="*/ 1195553 h 2010308"/>
                  <a:gd name="connsiteX67" fmla="*/ 2153878 w 2472465"/>
                  <a:gd name="connsiteY67" fmla="*/ 1181351 h 2010308"/>
                  <a:gd name="connsiteX68" fmla="*/ 2126969 w 2472465"/>
                  <a:gd name="connsiteY68" fmla="*/ 1170139 h 2010308"/>
                  <a:gd name="connsiteX69" fmla="*/ 1956917 w 2472465"/>
                  <a:gd name="connsiteY69" fmla="*/ 1232180 h 2010308"/>
                  <a:gd name="connsiteX70" fmla="*/ 1928886 w 2472465"/>
                  <a:gd name="connsiteY70" fmla="*/ 1269928 h 2010308"/>
                  <a:gd name="connsiteX71" fmla="*/ 1923280 w 2472465"/>
                  <a:gd name="connsiteY71" fmla="*/ 1342060 h 2010308"/>
                  <a:gd name="connsiteX72" fmla="*/ 1890765 w 2472465"/>
                  <a:gd name="connsiteY72" fmla="*/ 1426525 h 2010308"/>
                  <a:gd name="connsiteX73" fmla="*/ 1849653 w 2472465"/>
                  <a:gd name="connsiteY73" fmla="*/ 1439980 h 2010308"/>
                  <a:gd name="connsiteX74" fmla="*/ 1747248 w 2472465"/>
                  <a:gd name="connsiteY74" fmla="*/ 1333837 h 2010308"/>
                  <a:gd name="connsiteX75" fmla="*/ 1728935 w 2472465"/>
                  <a:gd name="connsiteY75" fmla="*/ 1314777 h 2010308"/>
                  <a:gd name="connsiteX76" fmla="*/ 1700157 w 2472465"/>
                  <a:gd name="connsiteY76" fmla="*/ 1320009 h 2010308"/>
                  <a:gd name="connsiteX77" fmla="*/ 1695298 w 2472465"/>
                  <a:gd name="connsiteY77" fmla="*/ 1423161 h 2010308"/>
                  <a:gd name="connsiteX78" fmla="*/ 1735288 w 2472465"/>
                  <a:gd name="connsiteY78" fmla="*/ 1515849 h 2010308"/>
                  <a:gd name="connsiteX79" fmla="*/ 1711369 w 2472465"/>
                  <a:gd name="connsiteY79" fmla="*/ 1555092 h 2010308"/>
                  <a:gd name="connsiteX80" fmla="*/ 1610833 w 2472465"/>
                  <a:gd name="connsiteY80" fmla="*/ 1551728 h 2010308"/>
                  <a:gd name="connsiteX81" fmla="*/ 1595136 w 2472465"/>
                  <a:gd name="connsiteY81" fmla="*/ 1567425 h 2010308"/>
                  <a:gd name="connsiteX82" fmla="*/ 1589903 w 2472465"/>
                  <a:gd name="connsiteY82" fmla="*/ 1608163 h 2010308"/>
                  <a:gd name="connsiteX83" fmla="*/ 1599994 w 2472465"/>
                  <a:gd name="connsiteY83" fmla="*/ 1622739 h 2010308"/>
                  <a:gd name="connsiteX84" fmla="*/ 1612702 w 2472465"/>
                  <a:gd name="connsiteY84" fmla="*/ 1645537 h 2010308"/>
                  <a:gd name="connsiteX85" fmla="*/ 1608964 w 2472465"/>
                  <a:gd name="connsiteY85" fmla="*/ 1716922 h 2010308"/>
                  <a:gd name="connsiteX86" fmla="*/ 1673248 w 2472465"/>
                  <a:gd name="connsiteY86" fmla="*/ 1765508 h 2010308"/>
                  <a:gd name="connsiteX87" fmla="*/ 1704268 w 2472465"/>
                  <a:gd name="connsiteY87" fmla="*/ 1769619 h 2010308"/>
                  <a:gd name="connsiteX88" fmla="*/ 1722955 w 2472465"/>
                  <a:gd name="connsiteY88" fmla="*/ 1791670 h 2010308"/>
                  <a:gd name="connsiteX89" fmla="*/ 1722955 w 2472465"/>
                  <a:gd name="connsiteY89" fmla="*/ 1810731 h 2010308"/>
                  <a:gd name="connsiteX90" fmla="*/ 1707632 w 2472465"/>
                  <a:gd name="connsiteY90" fmla="*/ 1826054 h 2010308"/>
                  <a:gd name="connsiteX91" fmla="*/ 1619429 w 2472465"/>
                  <a:gd name="connsiteY91" fmla="*/ 1821195 h 2010308"/>
                  <a:gd name="connsiteX92" fmla="*/ 1540943 w 2472465"/>
                  <a:gd name="connsiteY92" fmla="*/ 1756912 h 2010308"/>
                  <a:gd name="connsiteX93" fmla="*/ 1529731 w 2472465"/>
                  <a:gd name="connsiteY93" fmla="*/ 1744578 h 2010308"/>
                  <a:gd name="connsiteX94" fmla="*/ 1518893 w 2472465"/>
                  <a:gd name="connsiteY94" fmla="*/ 1758781 h 2010308"/>
                  <a:gd name="connsiteX95" fmla="*/ 1512913 w 2472465"/>
                  <a:gd name="connsiteY95" fmla="*/ 1787559 h 2010308"/>
                  <a:gd name="connsiteX96" fmla="*/ 1483761 w 2472465"/>
                  <a:gd name="connsiteY96" fmla="*/ 1781579 h 2010308"/>
                  <a:gd name="connsiteX97" fmla="*/ 1482266 w 2472465"/>
                  <a:gd name="connsiteY97" fmla="*/ 1658244 h 2010308"/>
                  <a:gd name="connsiteX98" fmla="*/ 1497963 w 2472465"/>
                  <a:gd name="connsiteY98" fmla="*/ 1624234 h 2010308"/>
                  <a:gd name="connsiteX99" fmla="*/ 1525246 w 2472465"/>
                  <a:gd name="connsiteY99" fmla="*/ 1607042 h 2010308"/>
                  <a:gd name="connsiteX100" fmla="*/ 1532347 w 2472465"/>
                  <a:gd name="connsiteY100" fmla="*/ 1600688 h 2010308"/>
                  <a:gd name="connsiteX101" fmla="*/ 1527862 w 2472465"/>
                  <a:gd name="connsiteY101" fmla="*/ 1573779 h 2010308"/>
                  <a:gd name="connsiteX102" fmla="*/ 1511792 w 2472465"/>
                  <a:gd name="connsiteY102" fmla="*/ 1567425 h 2010308"/>
                  <a:gd name="connsiteX103" fmla="*/ 1370891 w 2472465"/>
                  <a:gd name="connsiteY103" fmla="*/ 1695618 h 2010308"/>
                  <a:gd name="connsiteX104" fmla="*/ 1370891 w 2472465"/>
                  <a:gd name="connsiteY104" fmla="*/ 1747942 h 2010308"/>
                  <a:gd name="connsiteX105" fmla="*/ 1384719 w 2472465"/>
                  <a:gd name="connsiteY105" fmla="*/ 1761771 h 2010308"/>
                  <a:gd name="connsiteX106" fmla="*/ 1389577 w 2472465"/>
                  <a:gd name="connsiteY106" fmla="*/ 1761771 h 2010308"/>
                  <a:gd name="connsiteX107" fmla="*/ 1410882 w 2472465"/>
                  <a:gd name="connsiteY107" fmla="*/ 1782326 h 2010308"/>
                  <a:gd name="connsiteX108" fmla="*/ 1407518 w 2472465"/>
                  <a:gd name="connsiteY108" fmla="*/ 1820074 h 2010308"/>
                  <a:gd name="connsiteX109" fmla="*/ 1398922 w 2472465"/>
                  <a:gd name="connsiteY109" fmla="*/ 1914257 h 2010308"/>
                  <a:gd name="connsiteX110" fmla="*/ 1446761 w 2472465"/>
                  <a:gd name="connsiteY110" fmla="*/ 1960601 h 2010308"/>
                  <a:gd name="connsiteX111" fmla="*/ 1438912 w 2472465"/>
                  <a:gd name="connsiteY111" fmla="*/ 2010308 h 2010308"/>
                  <a:gd name="connsiteX112" fmla="*/ 1335385 w 2472465"/>
                  <a:gd name="connsiteY112" fmla="*/ 1958358 h 2010308"/>
                  <a:gd name="connsiteX113" fmla="*/ 1329405 w 2472465"/>
                  <a:gd name="connsiteY113" fmla="*/ 1883236 h 2010308"/>
                  <a:gd name="connsiteX114" fmla="*/ 1326415 w 2472465"/>
                  <a:gd name="connsiteY114" fmla="*/ 1862307 h 2010308"/>
                  <a:gd name="connsiteX115" fmla="*/ 1307355 w 2472465"/>
                  <a:gd name="connsiteY115" fmla="*/ 1862681 h 2010308"/>
                  <a:gd name="connsiteX116" fmla="*/ 1283435 w 2472465"/>
                  <a:gd name="connsiteY116" fmla="*/ 1924348 h 2010308"/>
                  <a:gd name="connsiteX117" fmla="*/ 1267365 w 2472465"/>
                  <a:gd name="connsiteY117" fmla="*/ 1922853 h 2010308"/>
                  <a:gd name="connsiteX118" fmla="*/ 1270355 w 2472465"/>
                  <a:gd name="connsiteY118" fmla="*/ 1882115 h 2010308"/>
                  <a:gd name="connsiteX119" fmla="*/ 1273345 w 2472465"/>
                  <a:gd name="connsiteY119" fmla="*/ 1818953 h 2010308"/>
                  <a:gd name="connsiteX120" fmla="*/ 1290537 w 2472465"/>
                  <a:gd name="connsiteY120" fmla="*/ 1771488 h 2010308"/>
                  <a:gd name="connsiteX121" fmla="*/ 1313335 w 2472465"/>
                  <a:gd name="connsiteY121" fmla="*/ 1764013 h 2010308"/>
                  <a:gd name="connsiteX122" fmla="*/ 1321557 w 2472465"/>
                  <a:gd name="connsiteY122" fmla="*/ 1756164 h 2010308"/>
                  <a:gd name="connsiteX123" fmla="*/ 1319689 w 2472465"/>
                  <a:gd name="connsiteY123" fmla="*/ 1724770 h 2010308"/>
                  <a:gd name="connsiteX124" fmla="*/ 1312587 w 2472465"/>
                  <a:gd name="connsiteY124" fmla="*/ 1720285 h 2010308"/>
                  <a:gd name="connsiteX125" fmla="*/ 1266991 w 2472465"/>
                  <a:gd name="connsiteY125" fmla="*/ 1722154 h 2010308"/>
                  <a:gd name="connsiteX126" fmla="*/ 1200465 w 2472465"/>
                  <a:gd name="connsiteY126" fmla="*/ 1691881 h 2010308"/>
                  <a:gd name="connsiteX127" fmla="*/ 1070776 w 2472465"/>
                  <a:gd name="connsiteY127" fmla="*/ 1528556 h 2010308"/>
                  <a:gd name="connsiteX128" fmla="*/ 1010604 w 2472465"/>
                  <a:gd name="connsiteY128" fmla="*/ 1507253 h 2010308"/>
                  <a:gd name="connsiteX129" fmla="*/ 785238 w 2472465"/>
                  <a:gd name="connsiteY129" fmla="*/ 1564062 h 2010308"/>
                  <a:gd name="connsiteX130" fmla="*/ 692924 w 2472465"/>
                  <a:gd name="connsiteY130" fmla="*/ 1616012 h 2010308"/>
                  <a:gd name="connsiteX131" fmla="*/ 595378 w 2472465"/>
                  <a:gd name="connsiteY131" fmla="*/ 1687396 h 2010308"/>
                  <a:gd name="connsiteX132" fmla="*/ 242941 w 2472465"/>
                  <a:gd name="connsiteY132" fmla="*/ 1799892 h 2010308"/>
                  <a:gd name="connsiteX133" fmla="*/ 195475 w 2472465"/>
                  <a:gd name="connsiteY133" fmla="*/ 1747568 h 2010308"/>
                  <a:gd name="connsiteX134" fmla="*/ 94192 w 2472465"/>
                  <a:gd name="connsiteY134" fmla="*/ 1558456 h 2010308"/>
                  <a:gd name="connsiteX135" fmla="*/ 113626 w 2472465"/>
                  <a:gd name="connsiteY135" fmla="*/ 1550981 h 2010308"/>
                  <a:gd name="connsiteX136" fmla="*/ 115869 w 2472465"/>
                  <a:gd name="connsiteY136" fmla="*/ 1539769 h 2010308"/>
                  <a:gd name="connsiteX137" fmla="*/ 34019 w 2472465"/>
                  <a:gd name="connsiteY137" fmla="*/ 1408212 h 2010308"/>
                  <a:gd name="connsiteX138" fmla="*/ 58686 w 2472465"/>
                  <a:gd name="connsiteY138" fmla="*/ 1382424 h 2010308"/>
                  <a:gd name="connsiteX139" fmla="*/ 7484 w 2472465"/>
                  <a:gd name="connsiteY139" fmla="*/ 1312534 h 2010308"/>
                  <a:gd name="connsiteX140" fmla="*/ 662651 w 2472465"/>
                  <a:gd name="connsiteY140" fmla="*/ 1505384 h 2010308"/>
                  <a:gd name="connsiteX141" fmla="*/ 762440 w 2472465"/>
                  <a:gd name="connsiteY141" fmla="*/ 1482586 h 2010308"/>
                  <a:gd name="connsiteX142" fmla="*/ 972109 w 2472465"/>
                  <a:gd name="connsiteY142" fmla="*/ 1422040 h 2010308"/>
                  <a:gd name="connsiteX143" fmla="*/ 978836 w 2472465"/>
                  <a:gd name="connsiteY143" fmla="*/ 1397000 h 2010308"/>
                  <a:gd name="connsiteX144" fmla="*/ 839431 w 2472465"/>
                  <a:gd name="connsiteY144" fmla="*/ 1152573 h 2010308"/>
                  <a:gd name="connsiteX145" fmla="*/ 897734 w 2472465"/>
                  <a:gd name="connsiteY145" fmla="*/ 1007935 h 2010308"/>
                  <a:gd name="connsiteX146" fmla="*/ 1182899 w 2472465"/>
                  <a:gd name="connsiteY146" fmla="*/ 774721 h 2010308"/>
                  <a:gd name="connsiteX147" fmla="*/ 1174303 w 2472465"/>
                  <a:gd name="connsiteY147" fmla="*/ 714923 h 2010308"/>
                  <a:gd name="connsiteX148" fmla="*/ 1160910 w 2472465"/>
                  <a:gd name="connsiteY148" fmla="*/ 706168 h 2010308"/>
                  <a:gd name="connsiteX149" fmla="*/ 1309771 w 2472465"/>
                  <a:gd name="connsiteY149" fmla="*/ 561249 h 2010308"/>
                  <a:gd name="connsiteX150" fmla="*/ 1316699 w 2472465"/>
                  <a:gd name="connsiteY150" fmla="*/ 567669 h 2010308"/>
                  <a:gd name="connsiteX151" fmla="*/ 1376497 w 2472465"/>
                  <a:gd name="connsiteY151" fmla="*/ 584113 h 2010308"/>
                  <a:gd name="connsiteX152" fmla="*/ 1494226 w 2472465"/>
                  <a:gd name="connsiteY152" fmla="*/ 533658 h 2010308"/>
                  <a:gd name="connsiteX153" fmla="*/ 1506933 w 2472465"/>
                  <a:gd name="connsiteY153" fmla="*/ 526183 h 2010308"/>
                  <a:gd name="connsiteX154" fmla="*/ 1494226 w 2472465"/>
                  <a:gd name="connsiteY154" fmla="*/ 520204 h 2010308"/>
                  <a:gd name="connsiteX155" fmla="*/ 1430316 w 2472465"/>
                  <a:gd name="connsiteY155" fmla="*/ 459284 h 2010308"/>
                  <a:gd name="connsiteX156" fmla="*/ 1525994 w 2472465"/>
                  <a:gd name="connsiteY156" fmla="*/ 453304 h 2010308"/>
                  <a:gd name="connsiteX157" fmla="*/ 1573085 w 2472465"/>
                  <a:gd name="connsiteY157" fmla="*/ 425273 h 2010308"/>
                  <a:gd name="connsiteX158" fmla="*/ 1497216 w 2472465"/>
                  <a:gd name="connsiteY158" fmla="*/ 417051 h 2010308"/>
                  <a:gd name="connsiteX159" fmla="*/ 1433680 w 2472465"/>
                  <a:gd name="connsiteY159" fmla="*/ 383415 h 2010308"/>
                  <a:gd name="connsiteX160" fmla="*/ 1440033 w 2472465"/>
                  <a:gd name="connsiteY160" fmla="*/ 363233 h 2010308"/>
                  <a:gd name="connsiteX161" fmla="*/ 1580560 w 2472465"/>
                  <a:gd name="connsiteY161" fmla="*/ 356131 h 2010308"/>
                  <a:gd name="connsiteX162" fmla="*/ 1597378 w 2472465"/>
                  <a:gd name="connsiteY162" fmla="*/ 342677 h 2010308"/>
                  <a:gd name="connsiteX163" fmla="*/ 1549913 w 2472465"/>
                  <a:gd name="connsiteY163" fmla="*/ 18643 h 2010308"/>
                  <a:gd name="connsiteX164" fmla="*/ 1541317 w 2472465"/>
                  <a:gd name="connsiteY164" fmla="*/ 1451 h 2010308"/>
                  <a:gd name="connsiteX165" fmla="*/ 1548792 w 2472465"/>
                  <a:gd name="connsiteY165" fmla="*/ 1405 h 2010308"/>
                  <a:gd name="connsiteX0" fmla="*/ 1491236 w 2472465"/>
                  <a:gd name="connsiteY0" fmla="*/ 1010552 h 2010308"/>
                  <a:gd name="connsiteX1" fmla="*/ 1447508 w 2472465"/>
                  <a:gd name="connsiteY1" fmla="*/ 1024006 h 2010308"/>
                  <a:gd name="connsiteX2" fmla="*/ 1420225 w 2472465"/>
                  <a:gd name="connsiteY2" fmla="*/ 1066986 h 2010308"/>
                  <a:gd name="connsiteX3" fmla="*/ 1433680 w 2472465"/>
                  <a:gd name="connsiteY3" fmla="*/ 1090158 h 2010308"/>
                  <a:gd name="connsiteX4" fmla="*/ 1473296 w 2472465"/>
                  <a:gd name="connsiteY4" fmla="*/ 1093522 h 2010308"/>
                  <a:gd name="connsiteX5" fmla="*/ 1585419 w 2472465"/>
                  <a:gd name="connsiteY5" fmla="*/ 1122674 h 2010308"/>
                  <a:gd name="connsiteX6" fmla="*/ 1640732 w 2472465"/>
                  <a:gd name="connsiteY6" fmla="*/ 1219846 h 2010308"/>
                  <a:gd name="connsiteX7" fmla="*/ 1682591 w 2472465"/>
                  <a:gd name="connsiteY7" fmla="*/ 1238160 h 2010308"/>
                  <a:gd name="connsiteX8" fmla="*/ 1695298 w 2472465"/>
                  <a:gd name="connsiteY8" fmla="*/ 1212372 h 2010308"/>
                  <a:gd name="connsiteX9" fmla="*/ 1662409 w 2472465"/>
                  <a:gd name="connsiteY9" fmla="*/ 1152947 h 2010308"/>
                  <a:gd name="connsiteX10" fmla="*/ 1533842 w 2472465"/>
                  <a:gd name="connsiteY10" fmla="*/ 1027370 h 2010308"/>
                  <a:gd name="connsiteX11" fmla="*/ 1491236 w 2472465"/>
                  <a:gd name="connsiteY11" fmla="*/ 1010552 h 2010308"/>
                  <a:gd name="connsiteX12" fmla="*/ 1548792 w 2472465"/>
                  <a:gd name="connsiteY12" fmla="*/ 1405 h 2010308"/>
                  <a:gd name="connsiteX13" fmla="*/ 1558509 w 2472465"/>
                  <a:gd name="connsiteY13" fmla="*/ 6684 h 2010308"/>
                  <a:gd name="connsiteX14" fmla="*/ 1810037 w 2472465"/>
                  <a:gd name="connsiteY14" fmla="*/ 332212 h 2010308"/>
                  <a:gd name="connsiteX15" fmla="*/ 1824986 w 2472465"/>
                  <a:gd name="connsiteY15" fmla="*/ 343051 h 2010308"/>
                  <a:gd name="connsiteX16" fmla="*/ 1969624 w 2472465"/>
                  <a:gd name="connsiteY16" fmla="*/ 318010 h 2010308"/>
                  <a:gd name="connsiteX17" fmla="*/ 1976351 w 2472465"/>
                  <a:gd name="connsiteY17" fmla="*/ 329596 h 2010308"/>
                  <a:gd name="connsiteX18" fmla="*/ 1838067 w 2472465"/>
                  <a:gd name="connsiteY18" fmla="*/ 409576 h 2010308"/>
                  <a:gd name="connsiteX19" fmla="*/ 1835825 w 2472465"/>
                  <a:gd name="connsiteY19" fmla="*/ 424526 h 2010308"/>
                  <a:gd name="connsiteX20" fmla="*/ 1856007 w 2472465"/>
                  <a:gd name="connsiteY20" fmla="*/ 443213 h 2010308"/>
                  <a:gd name="connsiteX21" fmla="*/ 1845168 w 2472465"/>
                  <a:gd name="connsiteY21" fmla="*/ 479092 h 2010308"/>
                  <a:gd name="connsiteX22" fmla="*/ 1841057 w 2472465"/>
                  <a:gd name="connsiteY22" fmla="*/ 495910 h 2010308"/>
                  <a:gd name="connsiteX23" fmla="*/ 1881047 w 2472465"/>
                  <a:gd name="connsiteY23" fmla="*/ 565053 h 2010308"/>
                  <a:gd name="connsiteX24" fmla="*/ 1885159 w 2472465"/>
                  <a:gd name="connsiteY24" fmla="*/ 588224 h 2010308"/>
                  <a:gd name="connsiteX25" fmla="*/ 1874694 w 2472465"/>
                  <a:gd name="connsiteY25" fmla="*/ 604295 h 2010308"/>
                  <a:gd name="connsiteX26" fmla="*/ 1860118 w 2472465"/>
                  <a:gd name="connsiteY26" fmla="*/ 596447 h 2010308"/>
                  <a:gd name="connsiteX27" fmla="*/ 1845542 w 2472465"/>
                  <a:gd name="connsiteY27" fmla="*/ 566548 h 2010308"/>
                  <a:gd name="connsiteX28" fmla="*/ 1827976 w 2472465"/>
                  <a:gd name="connsiteY28" fmla="*/ 565426 h 2010308"/>
                  <a:gd name="connsiteX29" fmla="*/ 1814895 w 2472465"/>
                  <a:gd name="connsiteY29" fmla="*/ 592709 h 2010308"/>
                  <a:gd name="connsiteX30" fmla="*/ 1805178 w 2472465"/>
                  <a:gd name="connsiteY30" fmla="*/ 595326 h 2010308"/>
                  <a:gd name="connsiteX31" fmla="*/ 1790602 w 2472465"/>
                  <a:gd name="connsiteY31" fmla="*/ 587103 h 2010308"/>
                  <a:gd name="connsiteX32" fmla="*/ 1768552 w 2472465"/>
                  <a:gd name="connsiteY32" fmla="*/ 606912 h 2010308"/>
                  <a:gd name="connsiteX33" fmla="*/ 1781632 w 2472465"/>
                  <a:gd name="connsiteY33" fmla="*/ 629336 h 2010308"/>
                  <a:gd name="connsiteX34" fmla="*/ 1799946 w 2472465"/>
                  <a:gd name="connsiteY34" fmla="*/ 630083 h 2010308"/>
                  <a:gd name="connsiteX35" fmla="*/ 1811905 w 2472465"/>
                  <a:gd name="connsiteY35" fmla="*/ 626346 h 2010308"/>
                  <a:gd name="connsiteX36" fmla="*/ 1809289 w 2472465"/>
                  <a:gd name="connsiteY36" fmla="*/ 643912 h 2010308"/>
                  <a:gd name="connsiteX37" fmla="*/ 1808542 w 2472465"/>
                  <a:gd name="connsiteY37" fmla="*/ 666336 h 2010308"/>
                  <a:gd name="connsiteX38" fmla="*/ 1816017 w 2472465"/>
                  <a:gd name="connsiteY38" fmla="*/ 679791 h 2010308"/>
                  <a:gd name="connsiteX39" fmla="*/ 1807421 w 2472465"/>
                  <a:gd name="connsiteY39" fmla="*/ 726882 h 2010308"/>
                  <a:gd name="connsiteX40" fmla="*/ 1776026 w 2472465"/>
                  <a:gd name="connsiteY40" fmla="*/ 725014 h 2010308"/>
                  <a:gd name="connsiteX41" fmla="*/ 1737531 w 2472465"/>
                  <a:gd name="connsiteY41" fmla="*/ 666336 h 2010308"/>
                  <a:gd name="connsiteX42" fmla="*/ 1694177 w 2472465"/>
                  <a:gd name="connsiteY42" fmla="*/ 631205 h 2010308"/>
                  <a:gd name="connsiteX43" fmla="*/ 1656803 w 2472465"/>
                  <a:gd name="connsiteY43" fmla="*/ 637558 h 2010308"/>
                  <a:gd name="connsiteX44" fmla="*/ 1611207 w 2472465"/>
                  <a:gd name="connsiteY44" fmla="*/ 701842 h 2010308"/>
                  <a:gd name="connsiteX45" fmla="*/ 1617934 w 2472465"/>
                  <a:gd name="connsiteY45" fmla="*/ 727630 h 2010308"/>
                  <a:gd name="connsiteX46" fmla="*/ 1638863 w 2472465"/>
                  <a:gd name="connsiteY46" fmla="*/ 809853 h 2010308"/>
                  <a:gd name="connsiteX47" fmla="*/ 1638490 w 2472465"/>
                  <a:gd name="connsiteY47" fmla="*/ 834146 h 2010308"/>
                  <a:gd name="connsiteX48" fmla="*/ 1672500 w 2472465"/>
                  <a:gd name="connsiteY48" fmla="*/ 904783 h 2010308"/>
                  <a:gd name="connsiteX49" fmla="*/ 1956543 w 2472465"/>
                  <a:gd name="connsiteY49" fmla="*/ 1005319 h 2010308"/>
                  <a:gd name="connsiteX50" fmla="*/ 1981584 w 2472465"/>
                  <a:gd name="connsiteY50" fmla="*/ 1024754 h 2010308"/>
                  <a:gd name="connsiteX51" fmla="*/ 1990927 w 2472465"/>
                  <a:gd name="connsiteY51" fmla="*/ 1045683 h 2010308"/>
                  <a:gd name="connsiteX52" fmla="*/ 2020453 w 2472465"/>
                  <a:gd name="connsiteY52" fmla="*/ 1059512 h 2010308"/>
                  <a:gd name="connsiteX53" fmla="*/ 2098938 w 2472465"/>
                  <a:gd name="connsiteY53" fmla="*/ 1041198 h 2010308"/>
                  <a:gd name="connsiteX54" fmla="*/ 2181535 w 2472465"/>
                  <a:gd name="connsiteY54" fmla="*/ 1053906 h 2010308"/>
                  <a:gd name="connsiteX55" fmla="*/ 2230121 w 2472465"/>
                  <a:gd name="connsiteY55" fmla="*/ 1058764 h 2010308"/>
                  <a:gd name="connsiteX56" fmla="*/ 2417365 w 2472465"/>
                  <a:gd name="connsiteY56" fmla="*/ 998966 h 2010308"/>
                  <a:gd name="connsiteX57" fmla="*/ 2427083 w 2472465"/>
                  <a:gd name="connsiteY57" fmla="*/ 1042693 h 2010308"/>
                  <a:gd name="connsiteX58" fmla="*/ 2313092 w 2472465"/>
                  <a:gd name="connsiteY58" fmla="*/ 1080815 h 2010308"/>
                  <a:gd name="connsiteX59" fmla="*/ 2258152 w 2472465"/>
                  <a:gd name="connsiteY59" fmla="*/ 1099876 h 2010308"/>
                  <a:gd name="connsiteX60" fmla="*/ 2247313 w 2472465"/>
                  <a:gd name="connsiteY60" fmla="*/ 1127159 h 2010308"/>
                  <a:gd name="connsiteX61" fmla="*/ 2253667 w 2472465"/>
                  <a:gd name="connsiteY61" fmla="*/ 1140987 h 2010308"/>
                  <a:gd name="connsiteX62" fmla="*/ 2247313 w 2472465"/>
                  <a:gd name="connsiteY62" fmla="*/ 1159674 h 2010308"/>
                  <a:gd name="connsiteX63" fmla="*/ 2221899 w 2472465"/>
                  <a:gd name="connsiteY63" fmla="*/ 1182846 h 2010308"/>
                  <a:gd name="connsiteX64" fmla="*/ 2192000 w 2472465"/>
                  <a:gd name="connsiteY64" fmla="*/ 1195553 h 2010308"/>
                  <a:gd name="connsiteX65" fmla="*/ 2178545 w 2472465"/>
                  <a:gd name="connsiteY65" fmla="*/ 1198543 h 2010308"/>
                  <a:gd name="connsiteX66" fmla="*/ 2161727 w 2472465"/>
                  <a:gd name="connsiteY66" fmla="*/ 1195553 h 2010308"/>
                  <a:gd name="connsiteX67" fmla="*/ 2153878 w 2472465"/>
                  <a:gd name="connsiteY67" fmla="*/ 1181351 h 2010308"/>
                  <a:gd name="connsiteX68" fmla="*/ 2126969 w 2472465"/>
                  <a:gd name="connsiteY68" fmla="*/ 1170139 h 2010308"/>
                  <a:gd name="connsiteX69" fmla="*/ 1956917 w 2472465"/>
                  <a:gd name="connsiteY69" fmla="*/ 1232180 h 2010308"/>
                  <a:gd name="connsiteX70" fmla="*/ 1928886 w 2472465"/>
                  <a:gd name="connsiteY70" fmla="*/ 1269928 h 2010308"/>
                  <a:gd name="connsiteX71" fmla="*/ 1923280 w 2472465"/>
                  <a:gd name="connsiteY71" fmla="*/ 1342060 h 2010308"/>
                  <a:gd name="connsiteX72" fmla="*/ 1890765 w 2472465"/>
                  <a:gd name="connsiteY72" fmla="*/ 1426525 h 2010308"/>
                  <a:gd name="connsiteX73" fmla="*/ 1849653 w 2472465"/>
                  <a:gd name="connsiteY73" fmla="*/ 1439980 h 2010308"/>
                  <a:gd name="connsiteX74" fmla="*/ 1747248 w 2472465"/>
                  <a:gd name="connsiteY74" fmla="*/ 1333837 h 2010308"/>
                  <a:gd name="connsiteX75" fmla="*/ 1728935 w 2472465"/>
                  <a:gd name="connsiteY75" fmla="*/ 1314777 h 2010308"/>
                  <a:gd name="connsiteX76" fmla="*/ 1700157 w 2472465"/>
                  <a:gd name="connsiteY76" fmla="*/ 1320009 h 2010308"/>
                  <a:gd name="connsiteX77" fmla="*/ 1695298 w 2472465"/>
                  <a:gd name="connsiteY77" fmla="*/ 1423161 h 2010308"/>
                  <a:gd name="connsiteX78" fmla="*/ 1735288 w 2472465"/>
                  <a:gd name="connsiteY78" fmla="*/ 1515849 h 2010308"/>
                  <a:gd name="connsiteX79" fmla="*/ 1711369 w 2472465"/>
                  <a:gd name="connsiteY79" fmla="*/ 1555092 h 2010308"/>
                  <a:gd name="connsiteX80" fmla="*/ 1610833 w 2472465"/>
                  <a:gd name="connsiteY80" fmla="*/ 1551728 h 2010308"/>
                  <a:gd name="connsiteX81" fmla="*/ 1595136 w 2472465"/>
                  <a:gd name="connsiteY81" fmla="*/ 1567425 h 2010308"/>
                  <a:gd name="connsiteX82" fmla="*/ 1589903 w 2472465"/>
                  <a:gd name="connsiteY82" fmla="*/ 1608163 h 2010308"/>
                  <a:gd name="connsiteX83" fmla="*/ 1599994 w 2472465"/>
                  <a:gd name="connsiteY83" fmla="*/ 1622739 h 2010308"/>
                  <a:gd name="connsiteX84" fmla="*/ 1612702 w 2472465"/>
                  <a:gd name="connsiteY84" fmla="*/ 1645537 h 2010308"/>
                  <a:gd name="connsiteX85" fmla="*/ 1608964 w 2472465"/>
                  <a:gd name="connsiteY85" fmla="*/ 1716922 h 2010308"/>
                  <a:gd name="connsiteX86" fmla="*/ 1673248 w 2472465"/>
                  <a:gd name="connsiteY86" fmla="*/ 1765508 h 2010308"/>
                  <a:gd name="connsiteX87" fmla="*/ 1704268 w 2472465"/>
                  <a:gd name="connsiteY87" fmla="*/ 1769619 h 2010308"/>
                  <a:gd name="connsiteX88" fmla="*/ 1722955 w 2472465"/>
                  <a:gd name="connsiteY88" fmla="*/ 1791670 h 2010308"/>
                  <a:gd name="connsiteX89" fmla="*/ 1722955 w 2472465"/>
                  <a:gd name="connsiteY89" fmla="*/ 1810731 h 2010308"/>
                  <a:gd name="connsiteX90" fmla="*/ 1707632 w 2472465"/>
                  <a:gd name="connsiteY90" fmla="*/ 1826054 h 2010308"/>
                  <a:gd name="connsiteX91" fmla="*/ 1619429 w 2472465"/>
                  <a:gd name="connsiteY91" fmla="*/ 1821195 h 2010308"/>
                  <a:gd name="connsiteX92" fmla="*/ 1540943 w 2472465"/>
                  <a:gd name="connsiteY92" fmla="*/ 1756912 h 2010308"/>
                  <a:gd name="connsiteX93" fmla="*/ 1529731 w 2472465"/>
                  <a:gd name="connsiteY93" fmla="*/ 1744578 h 2010308"/>
                  <a:gd name="connsiteX94" fmla="*/ 1518893 w 2472465"/>
                  <a:gd name="connsiteY94" fmla="*/ 1758781 h 2010308"/>
                  <a:gd name="connsiteX95" fmla="*/ 1512913 w 2472465"/>
                  <a:gd name="connsiteY95" fmla="*/ 1787559 h 2010308"/>
                  <a:gd name="connsiteX96" fmla="*/ 1483761 w 2472465"/>
                  <a:gd name="connsiteY96" fmla="*/ 1781579 h 2010308"/>
                  <a:gd name="connsiteX97" fmla="*/ 1482266 w 2472465"/>
                  <a:gd name="connsiteY97" fmla="*/ 1658244 h 2010308"/>
                  <a:gd name="connsiteX98" fmla="*/ 1497963 w 2472465"/>
                  <a:gd name="connsiteY98" fmla="*/ 1624234 h 2010308"/>
                  <a:gd name="connsiteX99" fmla="*/ 1525246 w 2472465"/>
                  <a:gd name="connsiteY99" fmla="*/ 1607042 h 2010308"/>
                  <a:gd name="connsiteX100" fmla="*/ 1532347 w 2472465"/>
                  <a:gd name="connsiteY100" fmla="*/ 1600688 h 2010308"/>
                  <a:gd name="connsiteX101" fmla="*/ 1527862 w 2472465"/>
                  <a:gd name="connsiteY101" fmla="*/ 1573779 h 2010308"/>
                  <a:gd name="connsiteX102" fmla="*/ 1511792 w 2472465"/>
                  <a:gd name="connsiteY102" fmla="*/ 1567425 h 2010308"/>
                  <a:gd name="connsiteX103" fmla="*/ 1370891 w 2472465"/>
                  <a:gd name="connsiteY103" fmla="*/ 1695618 h 2010308"/>
                  <a:gd name="connsiteX104" fmla="*/ 1370891 w 2472465"/>
                  <a:gd name="connsiteY104" fmla="*/ 1747942 h 2010308"/>
                  <a:gd name="connsiteX105" fmla="*/ 1384719 w 2472465"/>
                  <a:gd name="connsiteY105" fmla="*/ 1761771 h 2010308"/>
                  <a:gd name="connsiteX106" fmla="*/ 1389577 w 2472465"/>
                  <a:gd name="connsiteY106" fmla="*/ 1761771 h 2010308"/>
                  <a:gd name="connsiteX107" fmla="*/ 1410882 w 2472465"/>
                  <a:gd name="connsiteY107" fmla="*/ 1782326 h 2010308"/>
                  <a:gd name="connsiteX108" fmla="*/ 1407518 w 2472465"/>
                  <a:gd name="connsiteY108" fmla="*/ 1820074 h 2010308"/>
                  <a:gd name="connsiteX109" fmla="*/ 1398922 w 2472465"/>
                  <a:gd name="connsiteY109" fmla="*/ 1914257 h 2010308"/>
                  <a:gd name="connsiteX110" fmla="*/ 1446761 w 2472465"/>
                  <a:gd name="connsiteY110" fmla="*/ 1960601 h 2010308"/>
                  <a:gd name="connsiteX111" fmla="*/ 1438912 w 2472465"/>
                  <a:gd name="connsiteY111" fmla="*/ 2010308 h 2010308"/>
                  <a:gd name="connsiteX112" fmla="*/ 1335385 w 2472465"/>
                  <a:gd name="connsiteY112" fmla="*/ 1958358 h 2010308"/>
                  <a:gd name="connsiteX113" fmla="*/ 1329405 w 2472465"/>
                  <a:gd name="connsiteY113" fmla="*/ 1883236 h 2010308"/>
                  <a:gd name="connsiteX114" fmla="*/ 1326415 w 2472465"/>
                  <a:gd name="connsiteY114" fmla="*/ 1862307 h 2010308"/>
                  <a:gd name="connsiteX115" fmla="*/ 1307355 w 2472465"/>
                  <a:gd name="connsiteY115" fmla="*/ 1862681 h 2010308"/>
                  <a:gd name="connsiteX116" fmla="*/ 1283435 w 2472465"/>
                  <a:gd name="connsiteY116" fmla="*/ 1924348 h 2010308"/>
                  <a:gd name="connsiteX117" fmla="*/ 1267365 w 2472465"/>
                  <a:gd name="connsiteY117" fmla="*/ 1922853 h 2010308"/>
                  <a:gd name="connsiteX118" fmla="*/ 1270355 w 2472465"/>
                  <a:gd name="connsiteY118" fmla="*/ 1882115 h 2010308"/>
                  <a:gd name="connsiteX119" fmla="*/ 1273345 w 2472465"/>
                  <a:gd name="connsiteY119" fmla="*/ 1818953 h 2010308"/>
                  <a:gd name="connsiteX120" fmla="*/ 1290537 w 2472465"/>
                  <a:gd name="connsiteY120" fmla="*/ 1771488 h 2010308"/>
                  <a:gd name="connsiteX121" fmla="*/ 1313335 w 2472465"/>
                  <a:gd name="connsiteY121" fmla="*/ 1764013 h 2010308"/>
                  <a:gd name="connsiteX122" fmla="*/ 1321557 w 2472465"/>
                  <a:gd name="connsiteY122" fmla="*/ 1756164 h 2010308"/>
                  <a:gd name="connsiteX123" fmla="*/ 1319689 w 2472465"/>
                  <a:gd name="connsiteY123" fmla="*/ 1724770 h 2010308"/>
                  <a:gd name="connsiteX124" fmla="*/ 1312587 w 2472465"/>
                  <a:gd name="connsiteY124" fmla="*/ 1720285 h 2010308"/>
                  <a:gd name="connsiteX125" fmla="*/ 1266991 w 2472465"/>
                  <a:gd name="connsiteY125" fmla="*/ 1722154 h 2010308"/>
                  <a:gd name="connsiteX126" fmla="*/ 1200465 w 2472465"/>
                  <a:gd name="connsiteY126" fmla="*/ 1691881 h 2010308"/>
                  <a:gd name="connsiteX127" fmla="*/ 1070776 w 2472465"/>
                  <a:gd name="connsiteY127" fmla="*/ 1528556 h 2010308"/>
                  <a:gd name="connsiteX128" fmla="*/ 1010604 w 2472465"/>
                  <a:gd name="connsiteY128" fmla="*/ 1507253 h 2010308"/>
                  <a:gd name="connsiteX129" fmla="*/ 785238 w 2472465"/>
                  <a:gd name="connsiteY129" fmla="*/ 1564062 h 2010308"/>
                  <a:gd name="connsiteX130" fmla="*/ 692924 w 2472465"/>
                  <a:gd name="connsiteY130" fmla="*/ 1616012 h 2010308"/>
                  <a:gd name="connsiteX131" fmla="*/ 595378 w 2472465"/>
                  <a:gd name="connsiteY131" fmla="*/ 1687396 h 2010308"/>
                  <a:gd name="connsiteX132" fmla="*/ 242941 w 2472465"/>
                  <a:gd name="connsiteY132" fmla="*/ 1799892 h 2010308"/>
                  <a:gd name="connsiteX133" fmla="*/ 195475 w 2472465"/>
                  <a:gd name="connsiteY133" fmla="*/ 1747568 h 2010308"/>
                  <a:gd name="connsiteX134" fmla="*/ 94192 w 2472465"/>
                  <a:gd name="connsiteY134" fmla="*/ 1558456 h 2010308"/>
                  <a:gd name="connsiteX135" fmla="*/ 113626 w 2472465"/>
                  <a:gd name="connsiteY135" fmla="*/ 1550981 h 2010308"/>
                  <a:gd name="connsiteX136" fmla="*/ 115869 w 2472465"/>
                  <a:gd name="connsiteY136" fmla="*/ 1539769 h 2010308"/>
                  <a:gd name="connsiteX137" fmla="*/ 34019 w 2472465"/>
                  <a:gd name="connsiteY137" fmla="*/ 1408212 h 2010308"/>
                  <a:gd name="connsiteX138" fmla="*/ 58686 w 2472465"/>
                  <a:gd name="connsiteY138" fmla="*/ 1382424 h 2010308"/>
                  <a:gd name="connsiteX139" fmla="*/ 7484 w 2472465"/>
                  <a:gd name="connsiteY139" fmla="*/ 1312534 h 2010308"/>
                  <a:gd name="connsiteX140" fmla="*/ 662651 w 2472465"/>
                  <a:gd name="connsiteY140" fmla="*/ 1505384 h 2010308"/>
                  <a:gd name="connsiteX141" fmla="*/ 762440 w 2472465"/>
                  <a:gd name="connsiteY141" fmla="*/ 1482586 h 2010308"/>
                  <a:gd name="connsiteX142" fmla="*/ 972109 w 2472465"/>
                  <a:gd name="connsiteY142" fmla="*/ 1422040 h 2010308"/>
                  <a:gd name="connsiteX143" fmla="*/ 978836 w 2472465"/>
                  <a:gd name="connsiteY143" fmla="*/ 1397000 h 2010308"/>
                  <a:gd name="connsiteX144" fmla="*/ 839431 w 2472465"/>
                  <a:gd name="connsiteY144" fmla="*/ 1152573 h 2010308"/>
                  <a:gd name="connsiteX145" fmla="*/ 897734 w 2472465"/>
                  <a:gd name="connsiteY145" fmla="*/ 1007935 h 2010308"/>
                  <a:gd name="connsiteX146" fmla="*/ 1182899 w 2472465"/>
                  <a:gd name="connsiteY146" fmla="*/ 774721 h 2010308"/>
                  <a:gd name="connsiteX147" fmla="*/ 1174303 w 2472465"/>
                  <a:gd name="connsiteY147" fmla="*/ 714923 h 2010308"/>
                  <a:gd name="connsiteX148" fmla="*/ 1160910 w 2472465"/>
                  <a:gd name="connsiteY148" fmla="*/ 706168 h 2010308"/>
                  <a:gd name="connsiteX149" fmla="*/ 1309771 w 2472465"/>
                  <a:gd name="connsiteY149" fmla="*/ 561249 h 2010308"/>
                  <a:gd name="connsiteX150" fmla="*/ 1376497 w 2472465"/>
                  <a:gd name="connsiteY150" fmla="*/ 584113 h 2010308"/>
                  <a:gd name="connsiteX151" fmla="*/ 1494226 w 2472465"/>
                  <a:gd name="connsiteY151" fmla="*/ 533658 h 2010308"/>
                  <a:gd name="connsiteX152" fmla="*/ 1506933 w 2472465"/>
                  <a:gd name="connsiteY152" fmla="*/ 526183 h 2010308"/>
                  <a:gd name="connsiteX153" fmla="*/ 1494226 w 2472465"/>
                  <a:gd name="connsiteY153" fmla="*/ 520204 h 2010308"/>
                  <a:gd name="connsiteX154" fmla="*/ 1430316 w 2472465"/>
                  <a:gd name="connsiteY154" fmla="*/ 459284 h 2010308"/>
                  <a:gd name="connsiteX155" fmla="*/ 1525994 w 2472465"/>
                  <a:gd name="connsiteY155" fmla="*/ 453304 h 2010308"/>
                  <a:gd name="connsiteX156" fmla="*/ 1573085 w 2472465"/>
                  <a:gd name="connsiteY156" fmla="*/ 425273 h 2010308"/>
                  <a:gd name="connsiteX157" fmla="*/ 1497216 w 2472465"/>
                  <a:gd name="connsiteY157" fmla="*/ 417051 h 2010308"/>
                  <a:gd name="connsiteX158" fmla="*/ 1433680 w 2472465"/>
                  <a:gd name="connsiteY158" fmla="*/ 383415 h 2010308"/>
                  <a:gd name="connsiteX159" fmla="*/ 1440033 w 2472465"/>
                  <a:gd name="connsiteY159" fmla="*/ 363233 h 2010308"/>
                  <a:gd name="connsiteX160" fmla="*/ 1580560 w 2472465"/>
                  <a:gd name="connsiteY160" fmla="*/ 356131 h 2010308"/>
                  <a:gd name="connsiteX161" fmla="*/ 1597378 w 2472465"/>
                  <a:gd name="connsiteY161" fmla="*/ 342677 h 2010308"/>
                  <a:gd name="connsiteX162" fmla="*/ 1549913 w 2472465"/>
                  <a:gd name="connsiteY162" fmla="*/ 18643 h 2010308"/>
                  <a:gd name="connsiteX163" fmla="*/ 1541317 w 2472465"/>
                  <a:gd name="connsiteY163" fmla="*/ 1451 h 2010308"/>
                  <a:gd name="connsiteX164" fmla="*/ 1548792 w 2472465"/>
                  <a:gd name="connsiteY164" fmla="*/ 1405 h 2010308"/>
                  <a:gd name="connsiteX0" fmla="*/ 1491236 w 2472465"/>
                  <a:gd name="connsiteY0" fmla="*/ 1010552 h 2010308"/>
                  <a:gd name="connsiteX1" fmla="*/ 1447508 w 2472465"/>
                  <a:gd name="connsiteY1" fmla="*/ 1024006 h 2010308"/>
                  <a:gd name="connsiteX2" fmla="*/ 1420225 w 2472465"/>
                  <a:gd name="connsiteY2" fmla="*/ 1066986 h 2010308"/>
                  <a:gd name="connsiteX3" fmla="*/ 1433680 w 2472465"/>
                  <a:gd name="connsiteY3" fmla="*/ 1090158 h 2010308"/>
                  <a:gd name="connsiteX4" fmla="*/ 1473296 w 2472465"/>
                  <a:gd name="connsiteY4" fmla="*/ 1093522 h 2010308"/>
                  <a:gd name="connsiteX5" fmla="*/ 1585419 w 2472465"/>
                  <a:gd name="connsiteY5" fmla="*/ 1122674 h 2010308"/>
                  <a:gd name="connsiteX6" fmla="*/ 1640732 w 2472465"/>
                  <a:gd name="connsiteY6" fmla="*/ 1219846 h 2010308"/>
                  <a:gd name="connsiteX7" fmla="*/ 1682591 w 2472465"/>
                  <a:gd name="connsiteY7" fmla="*/ 1238160 h 2010308"/>
                  <a:gd name="connsiteX8" fmla="*/ 1695298 w 2472465"/>
                  <a:gd name="connsiteY8" fmla="*/ 1212372 h 2010308"/>
                  <a:gd name="connsiteX9" fmla="*/ 1662409 w 2472465"/>
                  <a:gd name="connsiteY9" fmla="*/ 1152947 h 2010308"/>
                  <a:gd name="connsiteX10" fmla="*/ 1533842 w 2472465"/>
                  <a:gd name="connsiteY10" fmla="*/ 1027370 h 2010308"/>
                  <a:gd name="connsiteX11" fmla="*/ 1491236 w 2472465"/>
                  <a:gd name="connsiteY11" fmla="*/ 1010552 h 2010308"/>
                  <a:gd name="connsiteX12" fmla="*/ 1548792 w 2472465"/>
                  <a:gd name="connsiteY12" fmla="*/ 1405 h 2010308"/>
                  <a:gd name="connsiteX13" fmla="*/ 1558509 w 2472465"/>
                  <a:gd name="connsiteY13" fmla="*/ 6684 h 2010308"/>
                  <a:gd name="connsiteX14" fmla="*/ 1810037 w 2472465"/>
                  <a:gd name="connsiteY14" fmla="*/ 332212 h 2010308"/>
                  <a:gd name="connsiteX15" fmla="*/ 1824986 w 2472465"/>
                  <a:gd name="connsiteY15" fmla="*/ 343051 h 2010308"/>
                  <a:gd name="connsiteX16" fmla="*/ 1969624 w 2472465"/>
                  <a:gd name="connsiteY16" fmla="*/ 318010 h 2010308"/>
                  <a:gd name="connsiteX17" fmla="*/ 1976351 w 2472465"/>
                  <a:gd name="connsiteY17" fmla="*/ 329596 h 2010308"/>
                  <a:gd name="connsiteX18" fmla="*/ 1838067 w 2472465"/>
                  <a:gd name="connsiteY18" fmla="*/ 409576 h 2010308"/>
                  <a:gd name="connsiteX19" fmla="*/ 1835825 w 2472465"/>
                  <a:gd name="connsiteY19" fmla="*/ 424526 h 2010308"/>
                  <a:gd name="connsiteX20" fmla="*/ 1856007 w 2472465"/>
                  <a:gd name="connsiteY20" fmla="*/ 443213 h 2010308"/>
                  <a:gd name="connsiteX21" fmla="*/ 1845168 w 2472465"/>
                  <a:gd name="connsiteY21" fmla="*/ 479092 h 2010308"/>
                  <a:gd name="connsiteX22" fmla="*/ 1841057 w 2472465"/>
                  <a:gd name="connsiteY22" fmla="*/ 495910 h 2010308"/>
                  <a:gd name="connsiteX23" fmla="*/ 1881047 w 2472465"/>
                  <a:gd name="connsiteY23" fmla="*/ 565053 h 2010308"/>
                  <a:gd name="connsiteX24" fmla="*/ 1885159 w 2472465"/>
                  <a:gd name="connsiteY24" fmla="*/ 588224 h 2010308"/>
                  <a:gd name="connsiteX25" fmla="*/ 1874694 w 2472465"/>
                  <a:gd name="connsiteY25" fmla="*/ 604295 h 2010308"/>
                  <a:gd name="connsiteX26" fmla="*/ 1860118 w 2472465"/>
                  <a:gd name="connsiteY26" fmla="*/ 596447 h 2010308"/>
                  <a:gd name="connsiteX27" fmla="*/ 1845542 w 2472465"/>
                  <a:gd name="connsiteY27" fmla="*/ 566548 h 2010308"/>
                  <a:gd name="connsiteX28" fmla="*/ 1827976 w 2472465"/>
                  <a:gd name="connsiteY28" fmla="*/ 565426 h 2010308"/>
                  <a:gd name="connsiteX29" fmla="*/ 1814895 w 2472465"/>
                  <a:gd name="connsiteY29" fmla="*/ 592709 h 2010308"/>
                  <a:gd name="connsiteX30" fmla="*/ 1805178 w 2472465"/>
                  <a:gd name="connsiteY30" fmla="*/ 595326 h 2010308"/>
                  <a:gd name="connsiteX31" fmla="*/ 1790602 w 2472465"/>
                  <a:gd name="connsiteY31" fmla="*/ 587103 h 2010308"/>
                  <a:gd name="connsiteX32" fmla="*/ 1768552 w 2472465"/>
                  <a:gd name="connsiteY32" fmla="*/ 606912 h 2010308"/>
                  <a:gd name="connsiteX33" fmla="*/ 1781632 w 2472465"/>
                  <a:gd name="connsiteY33" fmla="*/ 629336 h 2010308"/>
                  <a:gd name="connsiteX34" fmla="*/ 1799946 w 2472465"/>
                  <a:gd name="connsiteY34" fmla="*/ 630083 h 2010308"/>
                  <a:gd name="connsiteX35" fmla="*/ 1811905 w 2472465"/>
                  <a:gd name="connsiteY35" fmla="*/ 626346 h 2010308"/>
                  <a:gd name="connsiteX36" fmla="*/ 1809289 w 2472465"/>
                  <a:gd name="connsiteY36" fmla="*/ 643912 h 2010308"/>
                  <a:gd name="connsiteX37" fmla="*/ 1808542 w 2472465"/>
                  <a:gd name="connsiteY37" fmla="*/ 666336 h 2010308"/>
                  <a:gd name="connsiteX38" fmla="*/ 1816017 w 2472465"/>
                  <a:gd name="connsiteY38" fmla="*/ 679791 h 2010308"/>
                  <a:gd name="connsiteX39" fmla="*/ 1807421 w 2472465"/>
                  <a:gd name="connsiteY39" fmla="*/ 726882 h 2010308"/>
                  <a:gd name="connsiteX40" fmla="*/ 1776026 w 2472465"/>
                  <a:gd name="connsiteY40" fmla="*/ 725014 h 2010308"/>
                  <a:gd name="connsiteX41" fmla="*/ 1737531 w 2472465"/>
                  <a:gd name="connsiteY41" fmla="*/ 666336 h 2010308"/>
                  <a:gd name="connsiteX42" fmla="*/ 1694177 w 2472465"/>
                  <a:gd name="connsiteY42" fmla="*/ 631205 h 2010308"/>
                  <a:gd name="connsiteX43" fmla="*/ 1656803 w 2472465"/>
                  <a:gd name="connsiteY43" fmla="*/ 637558 h 2010308"/>
                  <a:gd name="connsiteX44" fmla="*/ 1611207 w 2472465"/>
                  <a:gd name="connsiteY44" fmla="*/ 701842 h 2010308"/>
                  <a:gd name="connsiteX45" fmla="*/ 1617934 w 2472465"/>
                  <a:gd name="connsiteY45" fmla="*/ 727630 h 2010308"/>
                  <a:gd name="connsiteX46" fmla="*/ 1638863 w 2472465"/>
                  <a:gd name="connsiteY46" fmla="*/ 809853 h 2010308"/>
                  <a:gd name="connsiteX47" fmla="*/ 1638490 w 2472465"/>
                  <a:gd name="connsiteY47" fmla="*/ 834146 h 2010308"/>
                  <a:gd name="connsiteX48" fmla="*/ 1672500 w 2472465"/>
                  <a:gd name="connsiteY48" fmla="*/ 904783 h 2010308"/>
                  <a:gd name="connsiteX49" fmla="*/ 1956543 w 2472465"/>
                  <a:gd name="connsiteY49" fmla="*/ 1005319 h 2010308"/>
                  <a:gd name="connsiteX50" fmla="*/ 1981584 w 2472465"/>
                  <a:gd name="connsiteY50" fmla="*/ 1024754 h 2010308"/>
                  <a:gd name="connsiteX51" fmla="*/ 1990927 w 2472465"/>
                  <a:gd name="connsiteY51" fmla="*/ 1045683 h 2010308"/>
                  <a:gd name="connsiteX52" fmla="*/ 2020453 w 2472465"/>
                  <a:gd name="connsiteY52" fmla="*/ 1059512 h 2010308"/>
                  <a:gd name="connsiteX53" fmla="*/ 2098938 w 2472465"/>
                  <a:gd name="connsiteY53" fmla="*/ 1041198 h 2010308"/>
                  <a:gd name="connsiteX54" fmla="*/ 2181535 w 2472465"/>
                  <a:gd name="connsiteY54" fmla="*/ 1053906 h 2010308"/>
                  <a:gd name="connsiteX55" fmla="*/ 2230121 w 2472465"/>
                  <a:gd name="connsiteY55" fmla="*/ 1058764 h 2010308"/>
                  <a:gd name="connsiteX56" fmla="*/ 2417365 w 2472465"/>
                  <a:gd name="connsiteY56" fmla="*/ 998966 h 2010308"/>
                  <a:gd name="connsiteX57" fmla="*/ 2427083 w 2472465"/>
                  <a:gd name="connsiteY57" fmla="*/ 1042693 h 2010308"/>
                  <a:gd name="connsiteX58" fmla="*/ 2313092 w 2472465"/>
                  <a:gd name="connsiteY58" fmla="*/ 1080815 h 2010308"/>
                  <a:gd name="connsiteX59" fmla="*/ 2258152 w 2472465"/>
                  <a:gd name="connsiteY59" fmla="*/ 1099876 h 2010308"/>
                  <a:gd name="connsiteX60" fmla="*/ 2247313 w 2472465"/>
                  <a:gd name="connsiteY60" fmla="*/ 1127159 h 2010308"/>
                  <a:gd name="connsiteX61" fmla="*/ 2253667 w 2472465"/>
                  <a:gd name="connsiteY61" fmla="*/ 1140987 h 2010308"/>
                  <a:gd name="connsiteX62" fmla="*/ 2247313 w 2472465"/>
                  <a:gd name="connsiteY62" fmla="*/ 1159674 h 2010308"/>
                  <a:gd name="connsiteX63" fmla="*/ 2221899 w 2472465"/>
                  <a:gd name="connsiteY63" fmla="*/ 1182846 h 2010308"/>
                  <a:gd name="connsiteX64" fmla="*/ 2192000 w 2472465"/>
                  <a:gd name="connsiteY64" fmla="*/ 1195553 h 2010308"/>
                  <a:gd name="connsiteX65" fmla="*/ 2178545 w 2472465"/>
                  <a:gd name="connsiteY65" fmla="*/ 1198543 h 2010308"/>
                  <a:gd name="connsiteX66" fmla="*/ 2161727 w 2472465"/>
                  <a:gd name="connsiteY66" fmla="*/ 1195553 h 2010308"/>
                  <a:gd name="connsiteX67" fmla="*/ 2153878 w 2472465"/>
                  <a:gd name="connsiteY67" fmla="*/ 1181351 h 2010308"/>
                  <a:gd name="connsiteX68" fmla="*/ 2126969 w 2472465"/>
                  <a:gd name="connsiteY68" fmla="*/ 1170139 h 2010308"/>
                  <a:gd name="connsiteX69" fmla="*/ 1956917 w 2472465"/>
                  <a:gd name="connsiteY69" fmla="*/ 1232180 h 2010308"/>
                  <a:gd name="connsiteX70" fmla="*/ 1928886 w 2472465"/>
                  <a:gd name="connsiteY70" fmla="*/ 1269928 h 2010308"/>
                  <a:gd name="connsiteX71" fmla="*/ 1923280 w 2472465"/>
                  <a:gd name="connsiteY71" fmla="*/ 1342060 h 2010308"/>
                  <a:gd name="connsiteX72" fmla="*/ 1890765 w 2472465"/>
                  <a:gd name="connsiteY72" fmla="*/ 1426525 h 2010308"/>
                  <a:gd name="connsiteX73" fmla="*/ 1849653 w 2472465"/>
                  <a:gd name="connsiteY73" fmla="*/ 1439980 h 2010308"/>
                  <a:gd name="connsiteX74" fmla="*/ 1747248 w 2472465"/>
                  <a:gd name="connsiteY74" fmla="*/ 1333837 h 2010308"/>
                  <a:gd name="connsiteX75" fmla="*/ 1728935 w 2472465"/>
                  <a:gd name="connsiteY75" fmla="*/ 1314777 h 2010308"/>
                  <a:gd name="connsiteX76" fmla="*/ 1700157 w 2472465"/>
                  <a:gd name="connsiteY76" fmla="*/ 1320009 h 2010308"/>
                  <a:gd name="connsiteX77" fmla="*/ 1695298 w 2472465"/>
                  <a:gd name="connsiteY77" fmla="*/ 1423161 h 2010308"/>
                  <a:gd name="connsiteX78" fmla="*/ 1735288 w 2472465"/>
                  <a:gd name="connsiteY78" fmla="*/ 1515849 h 2010308"/>
                  <a:gd name="connsiteX79" fmla="*/ 1711369 w 2472465"/>
                  <a:gd name="connsiteY79" fmla="*/ 1555092 h 2010308"/>
                  <a:gd name="connsiteX80" fmla="*/ 1610833 w 2472465"/>
                  <a:gd name="connsiteY80" fmla="*/ 1551728 h 2010308"/>
                  <a:gd name="connsiteX81" fmla="*/ 1595136 w 2472465"/>
                  <a:gd name="connsiteY81" fmla="*/ 1567425 h 2010308"/>
                  <a:gd name="connsiteX82" fmla="*/ 1589903 w 2472465"/>
                  <a:gd name="connsiteY82" fmla="*/ 1608163 h 2010308"/>
                  <a:gd name="connsiteX83" fmla="*/ 1599994 w 2472465"/>
                  <a:gd name="connsiteY83" fmla="*/ 1622739 h 2010308"/>
                  <a:gd name="connsiteX84" fmla="*/ 1612702 w 2472465"/>
                  <a:gd name="connsiteY84" fmla="*/ 1645537 h 2010308"/>
                  <a:gd name="connsiteX85" fmla="*/ 1608964 w 2472465"/>
                  <a:gd name="connsiteY85" fmla="*/ 1716922 h 2010308"/>
                  <a:gd name="connsiteX86" fmla="*/ 1673248 w 2472465"/>
                  <a:gd name="connsiteY86" fmla="*/ 1765508 h 2010308"/>
                  <a:gd name="connsiteX87" fmla="*/ 1704268 w 2472465"/>
                  <a:gd name="connsiteY87" fmla="*/ 1769619 h 2010308"/>
                  <a:gd name="connsiteX88" fmla="*/ 1722955 w 2472465"/>
                  <a:gd name="connsiteY88" fmla="*/ 1791670 h 2010308"/>
                  <a:gd name="connsiteX89" fmla="*/ 1722955 w 2472465"/>
                  <a:gd name="connsiteY89" fmla="*/ 1810731 h 2010308"/>
                  <a:gd name="connsiteX90" fmla="*/ 1707632 w 2472465"/>
                  <a:gd name="connsiteY90" fmla="*/ 1826054 h 2010308"/>
                  <a:gd name="connsiteX91" fmla="*/ 1619429 w 2472465"/>
                  <a:gd name="connsiteY91" fmla="*/ 1821195 h 2010308"/>
                  <a:gd name="connsiteX92" fmla="*/ 1540943 w 2472465"/>
                  <a:gd name="connsiteY92" fmla="*/ 1756912 h 2010308"/>
                  <a:gd name="connsiteX93" fmla="*/ 1529731 w 2472465"/>
                  <a:gd name="connsiteY93" fmla="*/ 1744578 h 2010308"/>
                  <a:gd name="connsiteX94" fmla="*/ 1518893 w 2472465"/>
                  <a:gd name="connsiteY94" fmla="*/ 1758781 h 2010308"/>
                  <a:gd name="connsiteX95" fmla="*/ 1512913 w 2472465"/>
                  <a:gd name="connsiteY95" fmla="*/ 1787559 h 2010308"/>
                  <a:gd name="connsiteX96" fmla="*/ 1483761 w 2472465"/>
                  <a:gd name="connsiteY96" fmla="*/ 1781579 h 2010308"/>
                  <a:gd name="connsiteX97" fmla="*/ 1482266 w 2472465"/>
                  <a:gd name="connsiteY97" fmla="*/ 1658244 h 2010308"/>
                  <a:gd name="connsiteX98" fmla="*/ 1497963 w 2472465"/>
                  <a:gd name="connsiteY98" fmla="*/ 1624234 h 2010308"/>
                  <a:gd name="connsiteX99" fmla="*/ 1525246 w 2472465"/>
                  <a:gd name="connsiteY99" fmla="*/ 1607042 h 2010308"/>
                  <a:gd name="connsiteX100" fmla="*/ 1532347 w 2472465"/>
                  <a:gd name="connsiteY100" fmla="*/ 1600688 h 2010308"/>
                  <a:gd name="connsiteX101" fmla="*/ 1527862 w 2472465"/>
                  <a:gd name="connsiteY101" fmla="*/ 1573779 h 2010308"/>
                  <a:gd name="connsiteX102" fmla="*/ 1511792 w 2472465"/>
                  <a:gd name="connsiteY102" fmla="*/ 1567425 h 2010308"/>
                  <a:gd name="connsiteX103" fmla="*/ 1370891 w 2472465"/>
                  <a:gd name="connsiteY103" fmla="*/ 1695618 h 2010308"/>
                  <a:gd name="connsiteX104" fmla="*/ 1370891 w 2472465"/>
                  <a:gd name="connsiteY104" fmla="*/ 1747942 h 2010308"/>
                  <a:gd name="connsiteX105" fmla="*/ 1384719 w 2472465"/>
                  <a:gd name="connsiteY105" fmla="*/ 1761771 h 2010308"/>
                  <a:gd name="connsiteX106" fmla="*/ 1389577 w 2472465"/>
                  <a:gd name="connsiteY106" fmla="*/ 1761771 h 2010308"/>
                  <a:gd name="connsiteX107" fmla="*/ 1410882 w 2472465"/>
                  <a:gd name="connsiteY107" fmla="*/ 1782326 h 2010308"/>
                  <a:gd name="connsiteX108" fmla="*/ 1407518 w 2472465"/>
                  <a:gd name="connsiteY108" fmla="*/ 1820074 h 2010308"/>
                  <a:gd name="connsiteX109" fmla="*/ 1398922 w 2472465"/>
                  <a:gd name="connsiteY109" fmla="*/ 1914257 h 2010308"/>
                  <a:gd name="connsiteX110" fmla="*/ 1446761 w 2472465"/>
                  <a:gd name="connsiteY110" fmla="*/ 1960601 h 2010308"/>
                  <a:gd name="connsiteX111" fmla="*/ 1438912 w 2472465"/>
                  <a:gd name="connsiteY111" fmla="*/ 2010308 h 2010308"/>
                  <a:gd name="connsiteX112" fmla="*/ 1335385 w 2472465"/>
                  <a:gd name="connsiteY112" fmla="*/ 1958358 h 2010308"/>
                  <a:gd name="connsiteX113" fmla="*/ 1329405 w 2472465"/>
                  <a:gd name="connsiteY113" fmla="*/ 1883236 h 2010308"/>
                  <a:gd name="connsiteX114" fmla="*/ 1326415 w 2472465"/>
                  <a:gd name="connsiteY114" fmla="*/ 1862307 h 2010308"/>
                  <a:gd name="connsiteX115" fmla="*/ 1307355 w 2472465"/>
                  <a:gd name="connsiteY115" fmla="*/ 1862681 h 2010308"/>
                  <a:gd name="connsiteX116" fmla="*/ 1283435 w 2472465"/>
                  <a:gd name="connsiteY116" fmla="*/ 1924348 h 2010308"/>
                  <a:gd name="connsiteX117" fmla="*/ 1267365 w 2472465"/>
                  <a:gd name="connsiteY117" fmla="*/ 1922853 h 2010308"/>
                  <a:gd name="connsiteX118" fmla="*/ 1270355 w 2472465"/>
                  <a:gd name="connsiteY118" fmla="*/ 1882115 h 2010308"/>
                  <a:gd name="connsiteX119" fmla="*/ 1273345 w 2472465"/>
                  <a:gd name="connsiteY119" fmla="*/ 1818953 h 2010308"/>
                  <a:gd name="connsiteX120" fmla="*/ 1290537 w 2472465"/>
                  <a:gd name="connsiteY120" fmla="*/ 1771488 h 2010308"/>
                  <a:gd name="connsiteX121" fmla="*/ 1313335 w 2472465"/>
                  <a:gd name="connsiteY121" fmla="*/ 1764013 h 2010308"/>
                  <a:gd name="connsiteX122" fmla="*/ 1321557 w 2472465"/>
                  <a:gd name="connsiteY122" fmla="*/ 1756164 h 2010308"/>
                  <a:gd name="connsiteX123" fmla="*/ 1319689 w 2472465"/>
                  <a:gd name="connsiteY123" fmla="*/ 1724770 h 2010308"/>
                  <a:gd name="connsiteX124" fmla="*/ 1312587 w 2472465"/>
                  <a:gd name="connsiteY124" fmla="*/ 1720285 h 2010308"/>
                  <a:gd name="connsiteX125" fmla="*/ 1266991 w 2472465"/>
                  <a:gd name="connsiteY125" fmla="*/ 1722154 h 2010308"/>
                  <a:gd name="connsiteX126" fmla="*/ 1200465 w 2472465"/>
                  <a:gd name="connsiteY126" fmla="*/ 1691881 h 2010308"/>
                  <a:gd name="connsiteX127" fmla="*/ 1070776 w 2472465"/>
                  <a:gd name="connsiteY127" fmla="*/ 1528556 h 2010308"/>
                  <a:gd name="connsiteX128" fmla="*/ 1010604 w 2472465"/>
                  <a:gd name="connsiteY128" fmla="*/ 1507253 h 2010308"/>
                  <a:gd name="connsiteX129" fmla="*/ 785238 w 2472465"/>
                  <a:gd name="connsiteY129" fmla="*/ 1564062 h 2010308"/>
                  <a:gd name="connsiteX130" fmla="*/ 692924 w 2472465"/>
                  <a:gd name="connsiteY130" fmla="*/ 1616012 h 2010308"/>
                  <a:gd name="connsiteX131" fmla="*/ 595378 w 2472465"/>
                  <a:gd name="connsiteY131" fmla="*/ 1687396 h 2010308"/>
                  <a:gd name="connsiteX132" fmla="*/ 242941 w 2472465"/>
                  <a:gd name="connsiteY132" fmla="*/ 1799892 h 2010308"/>
                  <a:gd name="connsiteX133" fmla="*/ 195475 w 2472465"/>
                  <a:gd name="connsiteY133" fmla="*/ 1747568 h 2010308"/>
                  <a:gd name="connsiteX134" fmla="*/ 94192 w 2472465"/>
                  <a:gd name="connsiteY134" fmla="*/ 1558456 h 2010308"/>
                  <a:gd name="connsiteX135" fmla="*/ 113626 w 2472465"/>
                  <a:gd name="connsiteY135" fmla="*/ 1550981 h 2010308"/>
                  <a:gd name="connsiteX136" fmla="*/ 115869 w 2472465"/>
                  <a:gd name="connsiteY136" fmla="*/ 1539769 h 2010308"/>
                  <a:gd name="connsiteX137" fmla="*/ 34019 w 2472465"/>
                  <a:gd name="connsiteY137" fmla="*/ 1408212 h 2010308"/>
                  <a:gd name="connsiteX138" fmla="*/ 58686 w 2472465"/>
                  <a:gd name="connsiteY138" fmla="*/ 1382424 h 2010308"/>
                  <a:gd name="connsiteX139" fmla="*/ 7484 w 2472465"/>
                  <a:gd name="connsiteY139" fmla="*/ 1312534 h 2010308"/>
                  <a:gd name="connsiteX140" fmla="*/ 662651 w 2472465"/>
                  <a:gd name="connsiteY140" fmla="*/ 1505384 h 2010308"/>
                  <a:gd name="connsiteX141" fmla="*/ 762440 w 2472465"/>
                  <a:gd name="connsiteY141" fmla="*/ 1482586 h 2010308"/>
                  <a:gd name="connsiteX142" fmla="*/ 972109 w 2472465"/>
                  <a:gd name="connsiteY142" fmla="*/ 1422040 h 2010308"/>
                  <a:gd name="connsiteX143" fmla="*/ 978836 w 2472465"/>
                  <a:gd name="connsiteY143" fmla="*/ 1397000 h 2010308"/>
                  <a:gd name="connsiteX144" fmla="*/ 839431 w 2472465"/>
                  <a:gd name="connsiteY144" fmla="*/ 1152573 h 2010308"/>
                  <a:gd name="connsiteX145" fmla="*/ 897734 w 2472465"/>
                  <a:gd name="connsiteY145" fmla="*/ 1007935 h 2010308"/>
                  <a:gd name="connsiteX146" fmla="*/ 1182899 w 2472465"/>
                  <a:gd name="connsiteY146" fmla="*/ 774721 h 2010308"/>
                  <a:gd name="connsiteX147" fmla="*/ 1174303 w 2472465"/>
                  <a:gd name="connsiteY147" fmla="*/ 714923 h 2010308"/>
                  <a:gd name="connsiteX148" fmla="*/ 1160910 w 2472465"/>
                  <a:gd name="connsiteY148" fmla="*/ 706168 h 2010308"/>
                  <a:gd name="connsiteX149" fmla="*/ 1376497 w 2472465"/>
                  <a:gd name="connsiteY149" fmla="*/ 584113 h 2010308"/>
                  <a:gd name="connsiteX150" fmla="*/ 1494226 w 2472465"/>
                  <a:gd name="connsiteY150" fmla="*/ 533658 h 2010308"/>
                  <a:gd name="connsiteX151" fmla="*/ 1506933 w 2472465"/>
                  <a:gd name="connsiteY151" fmla="*/ 526183 h 2010308"/>
                  <a:gd name="connsiteX152" fmla="*/ 1494226 w 2472465"/>
                  <a:gd name="connsiteY152" fmla="*/ 520204 h 2010308"/>
                  <a:gd name="connsiteX153" fmla="*/ 1430316 w 2472465"/>
                  <a:gd name="connsiteY153" fmla="*/ 459284 h 2010308"/>
                  <a:gd name="connsiteX154" fmla="*/ 1525994 w 2472465"/>
                  <a:gd name="connsiteY154" fmla="*/ 453304 h 2010308"/>
                  <a:gd name="connsiteX155" fmla="*/ 1573085 w 2472465"/>
                  <a:gd name="connsiteY155" fmla="*/ 425273 h 2010308"/>
                  <a:gd name="connsiteX156" fmla="*/ 1497216 w 2472465"/>
                  <a:gd name="connsiteY156" fmla="*/ 417051 h 2010308"/>
                  <a:gd name="connsiteX157" fmla="*/ 1433680 w 2472465"/>
                  <a:gd name="connsiteY157" fmla="*/ 383415 h 2010308"/>
                  <a:gd name="connsiteX158" fmla="*/ 1440033 w 2472465"/>
                  <a:gd name="connsiteY158" fmla="*/ 363233 h 2010308"/>
                  <a:gd name="connsiteX159" fmla="*/ 1580560 w 2472465"/>
                  <a:gd name="connsiteY159" fmla="*/ 356131 h 2010308"/>
                  <a:gd name="connsiteX160" fmla="*/ 1597378 w 2472465"/>
                  <a:gd name="connsiteY160" fmla="*/ 342677 h 2010308"/>
                  <a:gd name="connsiteX161" fmla="*/ 1549913 w 2472465"/>
                  <a:gd name="connsiteY161" fmla="*/ 18643 h 2010308"/>
                  <a:gd name="connsiteX162" fmla="*/ 1541317 w 2472465"/>
                  <a:gd name="connsiteY162" fmla="*/ 1451 h 2010308"/>
                  <a:gd name="connsiteX163" fmla="*/ 1548792 w 2472465"/>
                  <a:gd name="connsiteY163" fmla="*/ 1405 h 2010308"/>
                  <a:gd name="connsiteX0" fmla="*/ 1491236 w 2472465"/>
                  <a:gd name="connsiteY0" fmla="*/ 1010552 h 2010308"/>
                  <a:gd name="connsiteX1" fmla="*/ 1447508 w 2472465"/>
                  <a:gd name="connsiteY1" fmla="*/ 1024006 h 2010308"/>
                  <a:gd name="connsiteX2" fmla="*/ 1420225 w 2472465"/>
                  <a:gd name="connsiteY2" fmla="*/ 1066986 h 2010308"/>
                  <a:gd name="connsiteX3" fmla="*/ 1433680 w 2472465"/>
                  <a:gd name="connsiteY3" fmla="*/ 1090158 h 2010308"/>
                  <a:gd name="connsiteX4" fmla="*/ 1473296 w 2472465"/>
                  <a:gd name="connsiteY4" fmla="*/ 1093522 h 2010308"/>
                  <a:gd name="connsiteX5" fmla="*/ 1585419 w 2472465"/>
                  <a:gd name="connsiteY5" fmla="*/ 1122674 h 2010308"/>
                  <a:gd name="connsiteX6" fmla="*/ 1640732 w 2472465"/>
                  <a:gd name="connsiteY6" fmla="*/ 1219846 h 2010308"/>
                  <a:gd name="connsiteX7" fmla="*/ 1682591 w 2472465"/>
                  <a:gd name="connsiteY7" fmla="*/ 1238160 h 2010308"/>
                  <a:gd name="connsiteX8" fmla="*/ 1695298 w 2472465"/>
                  <a:gd name="connsiteY8" fmla="*/ 1212372 h 2010308"/>
                  <a:gd name="connsiteX9" fmla="*/ 1662409 w 2472465"/>
                  <a:gd name="connsiteY9" fmla="*/ 1152947 h 2010308"/>
                  <a:gd name="connsiteX10" fmla="*/ 1533842 w 2472465"/>
                  <a:gd name="connsiteY10" fmla="*/ 1027370 h 2010308"/>
                  <a:gd name="connsiteX11" fmla="*/ 1491236 w 2472465"/>
                  <a:gd name="connsiteY11" fmla="*/ 1010552 h 2010308"/>
                  <a:gd name="connsiteX12" fmla="*/ 1548792 w 2472465"/>
                  <a:gd name="connsiteY12" fmla="*/ 1405 h 2010308"/>
                  <a:gd name="connsiteX13" fmla="*/ 1558509 w 2472465"/>
                  <a:gd name="connsiteY13" fmla="*/ 6684 h 2010308"/>
                  <a:gd name="connsiteX14" fmla="*/ 1810037 w 2472465"/>
                  <a:gd name="connsiteY14" fmla="*/ 332212 h 2010308"/>
                  <a:gd name="connsiteX15" fmla="*/ 1824986 w 2472465"/>
                  <a:gd name="connsiteY15" fmla="*/ 343051 h 2010308"/>
                  <a:gd name="connsiteX16" fmla="*/ 1969624 w 2472465"/>
                  <a:gd name="connsiteY16" fmla="*/ 318010 h 2010308"/>
                  <a:gd name="connsiteX17" fmla="*/ 1976351 w 2472465"/>
                  <a:gd name="connsiteY17" fmla="*/ 329596 h 2010308"/>
                  <a:gd name="connsiteX18" fmla="*/ 1838067 w 2472465"/>
                  <a:gd name="connsiteY18" fmla="*/ 409576 h 2010308"/>
                  <a:gd name="connsiteX19" fmla="*/ 1835825 w 2472465"/>
                  <a:gd name="connsiteY19" fmla="*/ 424526 h 2010308"/>
                  <a:gd name="connsiteX20" fmla="*/ 1856007 w 2472465"/>
                  <a:gd name="connsiteY20" fmla="*/ 443213 h 2010308"/>
                  <a:gd name="connsiteX21" fmla="*/ 1845168 w 2472465"/>
                  <a:gd name="connsiteY21" fmla="*/ 479092 h 2010308"/>
                  <a:gd name="connsiteX22" fmla="*/ 1841057 w 2472465"/>
                  <a:gd name="connsiteY22" fmla="*/ 495910 h 2010308"/>
                  <a:gd name="connsiteX23" fmla="*/ 1881047 w 2472465"/>
                  <a:gd name="connsiteY23" fmla="*/ 565053 h 2010308"/>
                  <a:gd name="connsiteX24" fmla="*/ 1885159 w 2472465"/>
                  <a:gd name="connsiteY24" fmla="*/ 588224 h 2010308"/>
                  <a:gd name="connsiteX25" fmla="*/ 1874694 w 2472465"/>
                  <a:gd name="connsiteY25" fmla="*/ 604295 h 2010308"/>
                  <a:gd name="connsiteX26" fmla="*/ 1860118 w 2472465"/>
                  <a:gd name="connsiteY26" fmla="*/ 596447 h 2010308"/>
                  <a:gd name="connsiteX27" fmla="*/ 1845542 w 2472465"/>
                  <a:gd name="connsiteY27" fmla="*/ 566548 h 2010308"/>
                  <a:gd name="connsiteX28" fmla="*/ 1827976 w 2472465"/>
                  <a:gd name="connsiteY28" fmla="*/ 565426 h 2010308"/>
                  <a:gd name="connsiteX29" fmla="*/ 1814895 w 2472465"/>
                  <a:gd name="connsiteY29" fmla="*/ 592709 h 2010308"/>
                  <a:gd name="connsiteX30" fmla="*/ 1805178 w 2472465"/>
                  <a:gd name="connsiteY30" fmla="*/ 595326 h 2010308"/>
                  <a:gd name="connsiteX31" fmla="*/ 1790602 w 2472465"/>
                  <a:gd name="connsiteY31" fmla="*/ 587103 h 2010308"/>
                  <a:gd name="connsiteX32" fmla="*/ 1768552 w 2472465"/>
                  <a:gd name="connsiteY32" fmla="*/ 606912 h 2010308"/>
                  <a:gd name="connsiteX33" fmla="*/ 1781632 w 2472465"/>
                  <a:gd name="connsiteY33" fmla="*/ 629336 h 2010308"/>
                  <a:gd name="connsiteX34" fmla="*/ 1799946 w 2472465"/>
                  <a:gd name="connsiteY34" fmla="*/ 630083 h 2010308"/>
                  <a:gd name="connsiteX35" fmla="*/ 1811905 w 2472465"/>
                  <a:gd name="connsiteY35" fmla="*/ 626346 h 2010308"/>
                  <a:gd name="connsiteX36" fmla="*/ 1809289 w 2472465"/>
                  <a:gd name="connsiteY36" fmla="*/ 643912 h 2010308"/>
                  <a:gd name="connsiteX37" fmla="*/ 1808542 w 2472465"/>
                  <a:gd name="connsiteY37" fmla="*/ 666336 h 2010308"/>
                  <a:gd name="connsiteX38" fmla="*/ 1816017 w 2472465"/>
                  <a:gd name="connsiteY38" fmla="*/ 679791 h 2010308"/>
                  <a:gd name="connsiteX39" fmla="*/ 1807421 w 2472465"/>
                  <a:gd name="connsiteY39" fmla="*/ 726882 h 2010308"/>
                  <a:gd name="connsiteX40" fmla="*/ 1776026 w 2472465"/>
                  <a:gd name="connsiteY40" fmla="*/ 725014 h 2010308"/>
                  <a:gd name="connsiteX41" fmla="*/ 1737531 w 2472465"/>
                  <a:gd name="connsiteY41" fmla="*/ 666336 h 2010308"/>
                  <a:gd name="connsiteX42" fmla="*/ 1694177 w 2472465"/>
                  <a:gd name="connsiteY42" fmla="*/ 631205 h 2010308"/>
                  <a:gd name="connsiteX43" fmla="*/ 1656803 w 2472465"/>
                  <a:gd name="connsiteY43" fmla="*/ 637558 h 2010308"/>
                  <a:gd name="connsiteX44" fmla="*/ 1611207 w 2472465"/>
                  <a:gd name="connsiteY44" fmla="*/ 701842 h 2010308"/>
                  <a:gd name="connsiteX45" fmla="*/ 1617934 w 2472465"/>
                  <a:gd name="connsiteY45" fmla="*/ 727630 h 2010308"/>
                  <a:gd name="connsiteX46" fmla="*/ 1638863 w 2472465"/>
                  <a:gd name="connsiteY46" fmla="*/ 809853 h 2010308"/>
                  <a:gd name="connsiteX47" fmla="*/ 1638490 w 2472465"/>
                  <a:gd name="connsiteY47" fmla="*/ 834146 h 2010308"/>
                  <a:gd name="connsiteX48" fmla="*/ 1672500 w 2472465"/>
                  <a:gd name="connsiteY48" fmla="*/ 904783 h 2010308"/>
                  <a:gd name="connsiteX49" fmla="*/ 1956543 w 2472465"/>
                  <a:gd name="connsiteY49" fmla="*/ 1005319 h 2010308"/>
                  <a:gd name="connsiteX50" fmla="*/ 1981584 w 2472465"/>
                  <a:gd name="connsiteY50" fmla="*/ 1024754 h 2010308"/>
                  <a:gd name="connsiteX51" fmla="*/ 1990927 w 2472465"/>
                  <a:gd name="connsiteY51" fmla="*/ 1045683 h 2010308"/>
                  <a:gd name="connsiteX52" fmla="*/ 2020453 w 2472465"/>
                  <a:gd name="connsiteY52" fmla="*/ 1059512 h 2010308"/>
                  <a:gd name="connsiteX53" fmla="*/ 2098938 w 2472465"/>
                  <a:gd name="connsiteY53" fmla="*/ 1041198 h 2010308"/>
                  <a:gd name="connsiteX54" fmla="*/ 2181535 w 2472465"/>
                  <a:gd name="connsiteY54" fmla="*/ 1053906 h 2010308"/>
                  <a:gd name="connsiteX55" fmla="*/ 2230121 w 2472465"/>
                  <a:gd name="connsiteY55" fmla="*/ 1058764 h 2010308"/>
                  <a:gd name="connsiteX56" fmla="*/ 2417365 w 2472465"/>
                  <a:gd name="connsiteY56" fmla="*/ 998966 h 2010308"/>
                  <a:gd name="connsiteX57" fmla="*/ 2427083 w 2472465"/>
                  <a:gd name="connsiteY57" fmla="*/ 1042693 h 2010308"/>
                  <a:gd name="connsiteX58" fmla="*/ 2313092 w 2472465"/>
                  <a:gd name="connsiteY58" fmla="*/ 1080815 h 2010308"/>
                  <a:gd name="connsiteX59" fmla="*/ 2258152 w 2472465"/>
                  <a:gd name="connsiteY59" fmla="*/ 1099876 h 2010308"/>
                  <a:gd name="connsiteX60" fmla="*/ 2247313 w 2472465"/>
                  <a:gd name="connsiteY60" fmla="*/ 1127159 h 2010308"/>
                  <a:gd name="connsiteX61" fmla="*/ 2253667 w 2472465"/>
                  <a:gd name="connsiteY61" fmla="*/ 1140987 h 2010308"/>
                  <a:gd name="connsiteX62" fmla="*/ 2247313 w 2472465"/>
                  <a:gd name="connsiteY62" fmla="*/ 1159674 h 2010308"/>
                  <a:gd name="connsiteX63" fmla="*/ 2221899 w 2472465"/>
                  <a:gd name="connsiteY63" fmla="*/ 1182846 h 2010308"/>
                  <a:gd name="connsiteX64" fmla="*/ 2192000 w 2472465"/>
                  <a:gd name="connsiteY64" fmla="*/ 1195553 h 2010308"/>
                  <a:gd name="connsiteX65" fmla="*/ 2178545 w 2472465"/>
                  <a:gd name="connsiteY65" fmla="*/ 1198543 h 2010308"/>
                  <a:gd name="connsiteX66" fmla="*/ 2161727 w 2472465"/>
                  <a:gd name="connsiteY66" fmla="*/ 1195553 h 2010308"/>
                  <a:gd name="connsiteX67" fmla="*/ 2153878 w 2472465"/>
                  <a:gd name="connsiteY67" fmla="*/ 1181351 h 2010308"/>
                  <a:gd name="connsiteX68" fmla="*/ 2126969 w 2472465"/>
                  <a:gd name="connsiteY68" fmla="*/ 1170139 h 2010308"/>
                  <a:gd name="connsiteX69" fmla="*/ 1956917 w 2472465"/>
                  <a:gd name="connsiteY69" fmla="*/ 1232180 h 2010308"/>
                  <a:gd name="connsiteX70" fmla="*/ 1928886 w 2472465"/>
                  <a:gd name="connsiteY70" fmla="*/ 1269928 h 2010308"/>
                  <a:gd name="connsiteX71" fmla="*/ 1923280 w 2472465"/>
                  <a:gd name="connsiteY71" fmla="*/ 1342060 h 2010308"/>
                  <a:gd name="connsiteX72" fmla="*/ 1890765 w 2472465"/>
                  <a:gd name="connsiteY72" fmla="*/ 1426525 h 2010308"/>
                  <a:gd name="connsiteX73" fmla="*/ 1849653 w 2472465"/>
                  <a:gd name="connsiteY73" fmla="*/ 1439980 h 2010308"/>
                  <a:gd name="connsiteX74" fmla="*/ 1747248 w 2472465"/>
                  <a:gd name="connsiteY74" fmla="*/ 1333837 h 2010308"/>
                  <a:gd name="connsiteX75" fmla="*/ 1728935 w 2472465"/>
                  <a:gd name="connsiteY75" fmla="*/ 1314777 h 2010308"/>
                  <a:gd name="connsiteX76" fmla="*/ 1700157 w 2472465"/>
                  <a:gd name="connsiteY76" fmla="*/ 1320009 h 2010308"/>
                  <a:gd name="connsiteX77" fmla="*/ 1695298 w 2472465"/>
                  <a:gd name="connsiteY77" fmla="*/ 1423161 h 2010308"/>
                  <a:gd name="connsiteX78" fmla="*/ 1735288 w 2472465"/>
                  <a:gd name="connsiteY78" fmla="*/ 1515849 h 2010308"/>
                  <a:gd name="connsiteX79" fmla="*/ 1711369 w 2472465"/>
                  <a:gd name="connsiteY79" fmla="*/ 1555092 h 2010308"/>
                  <a:gd name="connsiteX80" fmla="*/ 1610833 w 2472465"/>
                  <a:gd name="connsiteY80" fmla="*/ 1551728 h 2010308"/>
                  <a:gd name="connsiteX81" fmla="*/ 1595136 w 2472465"/>
                  <a:gd name="connsiteY81" fmla="*/ 1567425 h 2010308"/>
                  <a:gd name="connsiteX82" fmla="*/ 1589903 w 2472465"/>
                  <a:gd name="connsiteY82" fmla="*/ 1608163 h 2010308"/>
                  <a:gd name="connsiteX83" fmla="*/ 1599994 w 2472465"/>
                  <a:gd name="connsiteY83" fmla="*/ 1622739 h 2010308"/>
                  <a:gd name="connsiteX84" fmla="*/ 1612702 w 2472465"/>
                  <a:gd name="connsiteY84" fmla="*/ 1645537 h 2010308"/>
                  <a:gd name="connsiteX85" fmla="*/ 1608964 w 2472465"/>
                  <a:gd name="connsiteY85" fmla="*/ 1716922 h 2010308"/>
                  <a:gd name="connsiteX86" fmla="*/ 1673248 w 2472465"/>
                  <a:gd name="connsiteY86" fmla="*/ 1765508 h 2010308"/>
                  <a:gd name="connsiteX87" fmla="*/ 1704268 w 2472465"/>
                  <a:gd name="connsiteY87" fmla="*/ 1769619 h 2010308"/>
                  <a:gd name="connsiteX88" fmla="*/ 1722955 w 2472465"/>
                  <a:gd name="connsiteY88" fmla="*/ 1791670 h 2010308"/>
                  <a:gd name="connsiteX89" fmla="*/ 1722955 w 2472465"/>
                  <a:gd name="connsiteY89" fmla="*/ 1810731 h 2010308"/>
                  <a:gd name="connsiteX90" fmla="*/ 1707632 w 2472465"/>
                  <a:gd name="connsiteY90" fmla="*/ 1826054 h 2010308"/>
                  <a:gd name="connsiteX91" fmla="*/ 1619429 w 2472465"/>
                  <a:gd name="connsiteY91" fmla="*/ 1821195 h 2010308"/>
                  <a:gd name="connsiteX92" fmla="*/ 1540943 w 2472465"/>
                  <a:gd name="connsiteY92" fmla="*/ 1756912 h 2010308"/>
                  <a:gd name="connsiteX93" fmla="*/ 1529731 w 2472465"/>
                  <a:gd name="connsiteY93" fmla="*/ 1744578 h 2010308"/>
                  <a:gd name="connsiteX94" fmla="*/ 1518893 w 2472465"/>
                  <a:gd name="connsiteY94" fmla="*/ 1758781 h 2010308"/>
                  <a:gd name="connsiteX95" fmla="*/ 1512913 w 2472465"/>
                  <a:gd name="connsiteY95" fmla="*/ 1787559 h 2010308"/>
                  <a:gd name="connsiteX96" fmla="*/ 1483761 w 2472465"/>
                  <a:gd name="connsiteY96" fmla="*/ 1781579 h 2010308"/>
                  <a:gd name="connsiteX97" fmla="*/ 1482266 w 2472465"/>
                  <a:gd name="connsiteY97" fmla="*/ 1658244 h 2010308"/>
                  <a:gd name="connsiteX98" fmla="*/ 1497963 w 2472465"/>
                  <a:gd name="connsiteY98" fmla="*/ 1624234 h 2010308"/>
                  <a:gd name="connsiteX99" fmla="*/ 1525246 w 2472465"/>
                  <a:gd name="connsiteY99" fmla="*/ 1607042 h 2010308"/>
                  <a:gd name="connsiteX100" fmla="*/ 1532347 w 2472465"/>
                  <a:gd name="connsiteY100" fmla="*/ 1600688 h 2010308"/>
                  <a:gd name="connsiteX101" fmla="*/ 1527862 w 2472465"/>
                  <a:gd name="connsiteY101" fmla="*/ 1573779 h 2010308"/>
                  <a:gd name="connsiteX102" fmla="*/ 1511792 w 2472465"/>
                  <a:gd name="connsiteY102" fmla="*/ 1567425 h 2010308"/>
                  <a:gd name="connsiteX103" fmla="*/ 1370891 w 2472465"/>
                  <a:gd name="connsiteY103" fmla="*/ 1695618 h 2010308"/>
                  <a:gd name="connsiteX104" fmla="*/ 1370891 w 2472465"/>
                  <a:gd name="connsiteY104" fmla="*/ 1747942 h 2010308"/>
                  <a:gd name="connsiteX105" fmla="*/ 1384719 w 2472465"/>
                  <a:gd name="connsiteY105" fmla="*/ 1761771 h 2010308"/>
                  <a:gd name="connsiteX106" fmla="*/ 1389577 w 2472465"/>
                  <a:gd name="connsiteY106" fmla="*/ 1761771 h 2010308"/>
                  <a:gd name="connsiteX107" fmla="*/ 1410882 w 2472465"/>
                  <a:gd name="connsiteY107" fmla="*/ 1782326 h 2010308"/>
                  <a:gd name="connsiteX108" fmla="*/ 1407518 w 2472465"/>
                  <a:gd name="connsiteY108" fmla="*/ 1820074 h 2010308"/>
                  <a:gd name="connsiteX109" fmla="*/ 1398922 w 2472465"/>
                  <a:gd name="connsiteY109" fmla="*/ 1914257 h 2010308"/>
                  <a:gd name="connsiteX110" fmla="*/ 1446761 w 2472465"/>
                  <a:gd name="connsiteY110" fmla="*/ 1960601 h 2010308"/>
                  <a:gd name="connsiteX111" fmla="*/ 1438912 w 2472465"/>
                  <a:gd name="connsiteY111" fmla="*/ 2010308 h 2010308"/>
                  <a:gd name="connsiteX112" fmla="*/ 1335385 w 2472465"/>
                  <a:gd name="connsiteY112" fmla="*/ 1958358 h 2010308"/>
                  <a:gd name="connsiteX113" fmla="*/ 1329405 w 2472465"/>
                  <a:gd name="connsiteY113" fmla="*/ 1883236 h 2010308"/>
                  <a:gd name="connsiteX114" fmla="*/ 1326415 w 2472465"/>
                  <a:gd name="connsiteY114" fmla="*/ 1862307 h 2010308"/>
                  <a:gd name="connsiteX115" fmla="*/ 1307355 w 2472465"/>
                  <a:gd name="connsiteY115" fmla="*/ 1862681 h 2010308"/>
                  <a:gd name="connsiteX116" fmla="*/ 1283435 w 2472465"/>
                  <a:gd name="connsiteY116" fmla="*/ 1924348 h 2010308"/>
                  <a:gd name="connsiteX117" fmla="*/ 1267365 w 2472465"/>
                  <a:gd name="connsiteY117" fmla="*/ 1922853 h 2010308"/>
                  <a:gd name="connsiteX118" fmla="*/ 1270355 w 2472465"/>
                  <a:gd name="connsiteY118" fmla="*/ 1882115 h 2010308"/>
                  <a:gd name="connsiteX119" fmla="*/ 1273345 w 2472465"/>
                  <a:gd name="connsiteY119" fmla="*/ 1818953 h 2010308"/>
                  <a:gd name="connsiteX120" fmla="*/ 1290537 w 2472465"/>
                  <a:gd name="connsiteY120" fmla="*/ 1771488 h 2010308"/>
                  <a:gd name="connsiteX121" fmla="*/ 1313335 w 2472465"/>
                  <a:gd name="connsiteY121" fmla="*/ 1764013 h 2010308"/>
                  <a:gd name="connsiteX122" fmla="*/ 1321557 w 2472465"/>
                  <a:gd name="connsiteY122" fmla="*/ 1756164 h 2010308"/>
                  <a:gd name="connsiteX123" fmla="*/ 1319689 w 2472465"/>
                  <a:gd name="connsiteY123" fmla="*/ 1724770 h 2010308"/>
                  <a:gd name="connsiteX124" fmla="*/ 1312587 w 2472465"/>
                  <a:gd name="connsiteY124" fmla="*/ 1720285 h 2010308"/>
                  <a:gd name="connsiteX125" fmla="*/ 1266991 w 2472465"/>
                  <a:gd name="connsiteY125" fmla="*/ 1722154 h 2010308"/>
                  <a:gd name="connsiteX126" fmla="*/ 1200465 w 2472465"/>
                  <a:gd name="connsiteY126" fmla="*/ 1691881 h 2010308"/>
                  <a:gd name="connsiteX127" fmla="*/ 1070776 w 2472465"/>
                  <a:gd name="connsiteY127" fmla="*/ 1528556 h 2010308"/>
                  <a:gd name="connsiteX128" fmla="*/ 1010604 w 2472465"/>
                  <a:gd name="connsiteY128" fmla="*/ 1507253 h 2010308"/>
                  <a:gd name="connsiteX129" fmla="*/ 785238 w 2472465"/>
                  <a:gd name="connsiteY129" fmla="*/ 1564062 h 2010308"/>
                  <a:gd name="connsiteX130" fmla="*/ 692924 w 2472465"/>
                  <a:gd name="connsiteY130" fmla="*/ 1616012 h 2010308"/>
                  <a:gd name="connsiteX131" fmla="*/ 595378 w 2472465"/>
                  <a:gd name="connsiteY131" fmla="*/ 1687396 h 2010308"/>
                  <a:gd name="connsiteX132" fmla="*/ 242941 w 2472465"/>
                  <a:gd name="connsiteY132" fmla="*/ 1799892 h 2010308"/>
                  <a:gd name="connsiteX133" fmla="*/ 195475 w 2472465"/>
                  <a:gd name="connsiteY133" fmla="*/ 1747568 h 2010308"/>
                  <a:gd name="connsiteX134" fmla="*/ 94192 w 2472465"/>
                  <a:gd name="connsiteY134" fmla="*/ 1558456 h 2010308"/>
                  <a:gd name="connsiteX135" fmla="*/ 113626 w 2472465"/>
                  <a:gd name="connsiteY135" fmla="*/ 1550981 h 2010308"/>
                  <a:gd name="connsiteX136" fmla="*/ 115869 w 2472465"/>
                  <a:gd name="connsiteY136" fmla="*/ 1539769 h 2010308"/>
                  <a:gd name="connsiteX137" fmla="*/ 34019 w 2472465"/>
                  <a:gd name="connsiteY137" fmla="*/ 1408212 h 2010308"/>
                  <a:gd name="connsiteX138" fmla="*/ 58686 w 2472465"/>
                  <a:gd name="connsiteY138" fmla="*/ 1382424 h 2010308"/>
                  <a:gd name="connsiteX139" fmla="*/ 7484 w 2472465"/>
                  <a:gd name="connsiteY139" fmla="*/ 1312534 h 2010308"/>
                  <a:gd name="connsiteX140" fmla="*/ 662651 w 2472465"/>
                  <a:gd name="connsiteY140" fmla="*/ 1505384 h 2010308"/>
                  <a:gd name="connsiteX141" fmla="*/ 762440 w 2472465"/>
                  <a:gd name="connsiteY141" fmla="*/ 1482586 h 2010308"/>
                  <a:gd name="connsiteX142" fmla="*/ 972109 w 2472465"/>
                  <a:gd name="connsiteY142" fmla="*/ 1422040 h 2010308"/>
                  <a:gd name="connsiteX143" fmla="*/ 978836 w 2472465"/>
                  <a:gd name="connsiteY143" fmla="*/ 1397000 h 2010308"/>
                  <a:gd name="connsiteX144" fmla="*/ 839431 w 2472465"/>
                  <a:gd name="connsiteY144" fmla="*/ 1152573 h 2010308"/>
                  <a:gd name="connsiteX145" fmla="*/ 897734 w 2472465"/>
                  <a:gd name="connsiteY145" fmla="*/ 1007935 h 2010308"/>
                  <a:gd name="connsiteX146" fmla="*/ 1182899 w 2472465"/>
                  <a:gd name="connsiteY146" fmla="*/ 774721 h 2010308"/>
                  <a:gd name="connsiteX147" fmla="*/ 1174303 w 2472465"/>
                  <a:gd name="connsiteY147" fmla="*/ 714923 h 2010308"/>
                  <a:gd name="connsiteX148" fmla="*/ 1376497 w 2472465"/>
                  <a:gd name="connsiteY148" fmla="*/ 584113 h 2010308"/>
                  <a:gd name="connsiteX149" fmla="*/ 1494226 w 2472465"/>
                  <a:gd name="connsiteY149" fmla="*/ 533658 h 2010308"/>
                  <a:gd name="connsiteX150" fmla="*/ 1506933 w 2472465"/>
                  <a:gd name="connsiteY150" fmla="*/ 526183 h 2010308"/>
                  <a:gd name="connsiteX151" fmla="*/ 1494226 w 2472465"/>
                  <a:gd name="connsiteY151" fmla="*/ 520204 h 2010308"/>
                  <a:gd name="connsiteX152" fmla="*/ 1430316 w 2472465"/>
                  <a:gd name="connsiteY152" fmla="*/ 459284 h 2010308"/>
                  <a:gd name="connsiteX153" fmla="*/ 1525994 w 2472465"/>
                  <a:gd name="connsiteY153" fmla="*/ 453304 h 2010308"/>
                  <a:gd name="connsiteX154" fmla="*/ 1573085 w 2472465"/>
                  <a:gd name="connsiteY154" fmla="*/ 425273 h 2010308"/>
                  <a:gd name="connsiteX155" fmla="*/ 1497216 w 2472465"/>
                  <a:gd name="connsiteY155" fmla="*/ 417051 h 2010308"/>
                  <a:gd name="connsiteX156" fmla="*/ 1433680 w 2472465"/>
                  <a:gd name="connsiteY156" fmla="*/ 383415 h 2010308"/>
                  <a:gd name="connsiteX157" fmla="*/ 1440033 w 2472465"/>
                  <a:gd name="connsiteY157" fmla="*/ 363233 h 2010308"/>
                  <a:gd name="connsiteX158" fmla="*/ 1580560 w 2472465"/>
                  <a:gd name="connsiteY158" fmla="*/ 356131 h 2010308"/>
                  <a:gd name="connsiteX159" fmla="*/ 1597378 w 2472465"/>
                  <a:gd name="connsiteY159" fmla="*/ 342677 h 2010308"/>
                  <a:gd name="connsiteX160" fmla="*/ 1549913 w 2472465"/>
                  <a:gd name="connsiteY160" fmla="*/ 18643 h 2010308"/>
                  <a:gd name="connsiteX161" fmla="*/ 1541317 w 2472465"/>
                  <a:gd name="connsiteY161" fmla="*/ 1451 h 2010308"/>
                  <a:gd name="connsiteX162" fmla="*/ 1548792 w 2472465"/>
                  <a:gd name="connsiteY162" fmla="*/ 1405 h 2010308"/>
                  <a:gd name="connsiteX0" fmla="*/ 1491236 w 2472465"/>
                  <a:gd name="connsiteY0" fmla="*/ 1010552 h 2010308"/>
                  <a:gd name="connsiteX1" fmla="*/ 1447508 w 2472465"/>
                  <a:gd name="connsiteY1" fmla="*/ 1024006 h 2010308"/>
                  <a:gd name="connsiteX2" fmla="*/ 1420225 w 2472465"/>
                  <a:gd name="connsiteY2" fmla="*/ 1066986 h 2010308"/>
                  <a:gd name="connsiteX3" fmla="*/ 1433680 w 2472465"/>
                  <a:gd name="connsiteY3" fmla="*/ 1090158 h 2010308"/>
                  <a:gd name="connsiteX4" fmla="*/ 1473296 w 2472465"/>
                  <a:gd name="connsiteY4" fmla="*/ 1093522 h 2010308"/>
                  <a:gd name="connsiteX5" fmla="*/ 1585419 w 2472465"/>
                  <a:gd name="connsiteY5" fmla="*/ 1122674 h 2010308"/>
                  <a:gd name="connsiteX6" fmla="*/ 1640732 w 2472465"/>
                  <a:gd name="connsiteY6" fmla="*/ 1219846 h 2010308"/>
                  <a:gd name="connsiteX7" fmla="*/ 1682591 w 2472465"/>
                  <a:gd name="connsiteY7" fmla="*/ 1238160 h 2010308"/>
                  <a:gd name="connsiteX8" fmla="*/ 1695298 w 2472465"/>
                  <a:gd name="connsiteY8" fmla="*/ 1212372 h 2010308"/>
                  <a:gd name="connsiteX9" fmla="*/ 1662409 w 2472465"/>
                  <a:gd name="connsiteY9" fmla="*/ 1152947 h 2010308"/>
                  <a:gd name="connsiteX10" fmla="*/ 1533842 w 2472465"/>
                  <a:gd name="connsiteY10" fmla="*/ 1027370 h 2010308"/>
                  <a:gd name="connsiteX11" fmla="*/ 1491236 w 2472465"/>
                  <a:gd name="connsiteY11" fmla="*/ 1010552 h 2010308"/>
                  <a:gd name="connsiteX12" fmla="*/ 1548792 w 2472465"/>
                  <a:gd name="connsiteY12" fmla="*/ 1405 h 2010308"/>
                  <a:gd name="connsiteX13" fmla="*/ 1558509 w 2472465"/>
                  <a:gd name="connsiteY13" fmla="*/ 6684 h 2010308"/>
                  <a:gd name="connsiteX14" fmla="*/ 1810037 w 2472465"/>
                  <a:gd name="connsiteY14" fmla="*/ 332212 h 2010308"/>
                  <a:gd name="connsiteX15" fmla="*/ 1824986 w 2472465"/>
                  <a:gd name="connsiteY15" fmla="*/ 343051 h 2010308"/>
                  <a:gd name="connsiteX16" fmla="*/ 1969624 w 2472465"/>
                  <a:gd name="connsiteY16" fmla="*/ 318010 h 2010308"/>
                  <a:gd name="connsiteX17" fmla="*/ 1976351 w 2472465"/>
                  <a:gd name="connsiteY17" fmla="*/ 329596 h 2010308"/>
                  <a:gd name="connsiteX18" fmla="*/ 1838067 w 2472465"/>
                  <a:gd name="connsiteY18" fmla="*/ 409576 h 2010308"/>
                  <a:gd name="connsiteX19" fmla="*/ 1835825 w 2472465"/>
                  <a:gd name="connsiteY19" fmla="*/ 424526 h 2010308"/>
                  <a:gd name="connsiteX20" fmla="*/ 1856007 w 2472465"/>
                  <a:gd name="connsiteY20" fmla="*/ 443213 h 2010308"/>
                  <a:gd name="connsiteX21" fmla="*/ 1845168 w 2472465"/>
                  <a:gd name="connsiteY21" fmla="*/ 479092 h 2010308"/>
                  <a:gd name="connsiteX22" fmla="*/ 1841057 w 2472465"/>
                  <a:gd name="connsiteY22" fmla="*/ 495910 h 2010308"/>
                  <a:gd name="connsiteX23" fmla="*/ 1881047 w 2472465"/>
                  <a:gd name="connsiteY23" fmla="*/ 565053 h 2010308"/>
                  <a:gd name="connsiteX24" fmla="*/ 1885159 w 2472465"/>
                  <a:gd name="connsiteY24" fmla="*/ 588224 h 2010308"/>
                  <a:gd name="connsiteX25" fmla="*/ 1874694 w 2472465"/>
                  <a:gd name="connsiteY25" fmla="*/ 604295 h 2010308"/>
                  <a:gd name="connsiteX26" fmla="*/ 1860118 w 2472465"/>
                  <a:gd name="connsiteY26" fmla="*/ 596447 h 2010308"/>
                  <a:gd name="connsiteX27" fmla="*/ 1845542 w 2472465"/>
                  <a:gd name="connsiteY27" fmla="*/ 566548 h 2010308"/>
                  <a:gd name="connsiteX28" fmla="*/ 1827976 w 2472465"/>
                  <a:gd name="connsiteY28" fmla="*/ 565426 h 2010308"/>
                  <a:gd name="connsiteX29" fmla="*/ 1814895 w 2472465"/>
                  <a:gd name="connsiteY29" fmla="*/ 592709 h 2010308"/>
                  <a:gd name="connsiteX30" fmla="*/ 1805178 w 2472465"/>
                  <a:gd name="connsiteY30" fmla="*/ 595326 h 2010308"/>
                  <a:gd name="connsiteX31" fmla="*/ 1790602 w 2472465"/>
                  <a:gd name="connsiteY31" fmla="*/ 587103 h 2010308"/>
                  <a:gd name="connsiteX32" fmla="*/ 1768552 w 2472465"/>
                  <a:gd name="connsiteY32" fmla="*/ 606912 h 2010308"/>
                  <a:gd name="connsiteX33" fmla="*/ 1781632 w 2472465"/>
                  <a:gd name="connsiteY33" fmla="*/ 629336 h 2010308"/>
                  <a:gd name="connsiteX34" fmla="*/ 1799946 w 2472465"/>
                  <a:gd name="connsiteY34" fmla="*/ 630083 h 2010308"/>
                  <a:gd name="connsiteX35" fmla="*/ 1811905 w 2472465"/>
                  <a:gd name="connsiteY35" fmla="*/ 626346 h 2010308"/>
                  <a:gd name="connsiteX36" fmla="*/ 1809289 w 2472465"/>
                  <a:gd name="connsiteY36" fmla="*/ 643912 h 2010308"/>
                  <a:gd name="connsiteX37" fmla="*/ 1808542 w 2472465"/>
                  <a:gd name="connsiteY37" fmla="*/ 666336 h 2010308"/>
                  <a:gd name="connsiteX38" fmla="*/ 1816017 w 2472465"/>
                  <a:gd name="connsiteY38" fmla="*/ 679791 h 2010308"/>
                  <a:gd name="connsiteX39" fmla="*/ 1807421 w 2472465"/>
                  <a:gd name="connsiteY39" fmla="*/ 726882 h 2010308"/>
                  <a:gd name="connsiteX40" fmla="*/ 1776026 w 2472465"/>
                  <a:gd name="connsiteY40" fmla="*/ 725014 h 2010308"/>
                  <a:gd name="connsiteX41" fmla="*/ 1737531 w 2472465"/>
                  <a:gd name="connsiteY41" fmla="*/ 666336 h 2010308"/>
                  <a:gd name="connsiteX42" fmla="*/ 1694177 w 2472465"/>
                  <a:gd name="connsiteY42" fmla="*/ 631205 h 2010308"/>
                  <a:gd name="connsiteX43" fmla="*/ 1656803 w 2472465"/>
                  <a:gd name="connsiteY43" fmla="*/ 637558 h 2010308"/>
                  <a:gd name="connsiteX44" fmla="*/ 1611207 w 2472465"/>
                  <a:gd name="connsiteY44" fmla="*/ 701842 h 2010308"/>
                  <a:gd name="connsiteX45" fmla="*/ 1617934 w 2472465"/>
                  <a:gd name="connsiteY45" fmla="*/ 727630 h 2010308"/>
                  <a:gd name="connsiteX46" fmla="*/ 1638863 w 2472465"/>
                  <a:gd name="connsiteY46" fmla="*/ 809853 h 2010308"/>
                  <a:gd name="connsiteX47" fmla="*/ 1638490 w 2472465"/>
                  <a:gd name="connsiteY47" fmla="*/ 834146 h 2010308"/>
                  <a:gd name="connsiteX48" fmla="*/ 1672500 w 2472465"/>
                  <a:gd name="connsiteY48" fmla="*/ 904783 h 2010308"/>
                  <a:gd name="connsiteX49" fmla="*/ 1956543 w 2472465"/>
                  <a:gd name="connsiteY49" fmla="*/ 1005319 h 2010308"/>
                  <a:gd name="connsiteX50" fmla="*/ 1981584 w 2472465"/>
                  <a:gd name="connsiteY50" fmla="*/ 1024754 h 2010308"/>
                  <a:gd name="connsiteX51" fmla="*/ 1990927 w 2472465"/>
                  <a:gd name="connsiteY51" fmla="*/ 1045683 h 2010308"/>
                  <a:gd name="connsiteX52" fmla="*/ 2020453 w 2472465"/>
                  <a:gd name="connsiteY52" fmla="*/ 1059512 h 2010308"/>
                  <a:gd name="connsiteX53" fmla="*/ 2098938 w 2472465"/>
                  <a:gd name="connsiteY53" fmla="*/ 1041198 h 2010308"/>
                  <a:gd name="connsiteX54" fmla="*/ 2181535 w 2472465"/>
                  <a:gd name="connsiteY54" fmla="*/ 1053906 h 2010308"/>
                  <a:gd name="connsiteX55" fmla="*/ 2230121 w 2472465"/>
                  <a:gd name="connsiteY55" fmla="*/ 1058764 h 2010308"/>
                  <a:gd name="connsiteX56" fmla="*/ 2417365 w 2472465"/>
                  <a:gd name="connsiteY56" fmla="*/ 998966 h 2010308"/>
                  <a:gd name="connsiteX57" fmla="*/ 2427083 w 2472465"/>
                  <a:gd name="connsiteY57" fmla="*/ 1042693 h 2010308"/>
                  <a:gd name="connsiteX58" fmla="*/ 2313092 w 2472465"/>
                  <a:gd name="connsiteY58" fmla="*/ 1080815 h 2010308"/>
                  <a:gd name="connsiteX59" fmla="*/ 2258152 w 2472465"/>
                  <a:gd name="connsiteY59" fmla="*/ 1099876 h 2010308"/>
                  <a:gd name="connsiteX60" fmla="*/ 2247313 w 2472465"/>
                  <a:gd name="connsiteY60" fmla="*/ 1127159 h 2010308"/>
                  <a:gd name="connsiteX61" fmla="*/ 2253667 w 2472465"/>
                  <a:gd name="connsiteY61" fmla="*/ 1140987 h 2010308"/>
                  <a:gd name="connsiteX62" fmla="*/ 2247313 w 2472465"/>
                  <a:gd name="connsiteY62" fmla="*/ 1159674 h 2010308"/>
                  <a:gd name="connsiteX63" fmla="*/ 2221899 w 2472465"/>
                  <a:gd name="connsiteY63" fmla="*/ 1182846 h 2010308"/>
                  <a:gd name="connsiteX64" fmla="*/ 2192000 w 2472465"/>
                  <a:gd name="connsiteY64" fmla="*/ 1195553 h 2010308"/>
                  <a:gd name="connsiteX65" fmla="*/ 2178545 w 2472465"/>
                  <a:gd name="connsiteY65" fmla="*/ 1198543 h 2010308"/>
                  <a:gd name="connsiteX66" fmla="*/ 2161727 w 2472465"/>
                  <a:gd name="connsiteY66" fmla="*/ 1195553 h 2010308"/>
                  <a:gd name="connsiteX67" fmla="*/ 2153878 w 2472465"/>
                  <a:gd name="connsiteY67" fmla="*/ 1181351 h 2010308"/>
                  <a:gd name="connsiteX68" fmla="*/ 2126969 w 2472465"/>
                  <a:gd name="connsiteY68" fmla="*/ 1170139 h 2010308"/>
                  <a:gd name="connsiteX69" fmla="*/ 1956917 w 2472465"/>
                  <a:gd name="connsiteY69" fmla="*/ 1232180 h 2010308"/>
                  <a:gd name="connsiteX70" fmla="*/ 1928886 w 2472465"/>
                  <a:gd name="connsiteY70" fmla="*/ 1269928 h 2010308"/>
                  <a:gd name="connsiteX71" fmla="*/ 1923280 w 2472465"/>
                  <a:gd name="connsiteY71" fmla="*/ 1342060 h 2010308"/>
                  <a:gd name="connsiteX72" fmla="*/ 1890765 w 2472465"/>
                  <a:gd name="connsiteY72" fmla="*/ 1426525 h 2010308"/>
                  <a:gd name="connsiteX73" fmla="*/ 1849653 w 2472465"/>
                  <a:gd name="connsiteY73" fmla="*/ 1439980 h 2010308"/>
                  <a:gd name="connsiteX74" fmla="*/ 1747248 w 2472465"/>
                  <a:gd name="connsiteY74" fmla="*/ 1333837 h 2010308"/>
                  <a:gd name="connsiteX75" fmla="*/ 1728935 w 2472465"/>
                  <a:gd name="connsiteY75" fmla="*/ 1314777 h 2010308"/>
                  <a:gd name="connsiteX76" fmla="*/ 1700157 w 2472465"/>
                  <a:gd name="connsiteY76" fmla="*/ 1320009 h 2010308"/>
                  <a:gd name="connsiteX77" fmla="*/ 1695298 w 2472465"/>
                  <a:gd name="connsiteY77" fmla="*/ 1423161 h 2010308"/>
                  <a:gd name="connsiteX78" fmla="*/ 1735288 w 2472465"/>
                  <a:gd name="connsiteY78" fmla="*/ 1515849 h 2010308"/>
                  <a:gd name="connsiteX79" fmla="*/ 1711369 w 2472465"/>
                  <a:gd name="connsiteY79" fmla="*/ 1555092 h 2010308"/>
                  <a:gd name="connsiteX80" fmla="*/ 1610833 w 2472465"/>
                  <a:gd name="connsiteY80" fmla="*/ 1551728 h 2010308"/>
                  <a:gd name="connsiteX81" fmla="*/ 1595136 w 2472465"/>
                  <a:gd name="connsiteY81" fmla="*/ 1567425 h 2010308"/>
                  <a:gd name="connsiteX82" fmla="*/ 1589903 w 2472465"/>
                  <a:gd name="connsiteY82" fmla="*/ 1608163 h 2010308"/>
                  <a:gd name="connsiteX83" fmla="*/ 1599994 w 2472465"/>
                  <a:gd name="connsiteY83" fmla="*/ 1622739 h 2010308"/>
                  <a:gd name="connsiteX84" fmla="*/ 1612702 w 2472465"/>
                  <a:gd name="connsiteY84" fmla="*/ 1645537 h 2010308"/>
                  <a:gd name="connsiteX85" fmla="*/ 1608964 w 2472465"/>
                  <a:gd name="connsiteY85" fmla="*/ 1716922 h 2010308"/>
                  <a:gd name="connsiteX86" fmla="*/ 1673248 w 2472465"/>
                  <a:gd name="connsiteY86" fmla="*/ 1765508 h 2010308"/>
                  <a:gd name="connsiteX87" fmla="*/ 1704268 w 2472465"/>
                  <a:gd name="connsiteY87" fmla="*/ 1769619 h 2010308"/>
                  <a:gd name="connsiteX88" fmla="*/ 1722955 w 2472465"/>
                  <a:gd name="connsiteY88" fmla="*/ 1791670 h 2010308"/>
                  <a:gd name="connsiteX89" fmla="*/ 1722955 w 2472465"/>
                  <a:gd name="connsiteY89" fmla="*/ 1810731 h 2010308"/>
                  <a:gd name="connsiteX90" fmla="*/ 1707632 w 2472465"/>
                  <a:gd name="connsiteY90" fmla="*/ 1826054 h 2010308"/>
                  <a:gd name="connsiteX91" fmla="*/ 1619429 w 2472465"/>
                  <a:gd name="connsiteY91" fmla="*/ 1821195 h 2010308"/>
                  <a:gd name="connsiteX92" fmla="*/ 1540943 w 2472465"/>
                  <a:gd name="connsiteY92" fmla="*/ 1756912 h 2010308"/>
                  <a:gd name="connsiteX93" fmla="*/ 1529731 w 2472465"/>
                  <a:gd name="connsiteY93" fmla="*/ 1744578 h 2010308"/>
                  <a:gd name="connsiteX94" fmla="*/ 1518893 w 2472465"/>
                  <a:gd name="connsiteY94" fmla="*/ 1758781 h 2010308"/>
                  <a:gd name="connsiteX95" fmla="*/ 1512913 w 2472465"/>
                  <a:gd name="connsiteY95" fmla="*/ 1787559 h 2010308"/>
                  <a:gd name="connsiteX96" fmla="*/ 1483761 w 2472465"/>
                  <a:gd name="connsiteY96" fmla="*/ 1781579 h 2010308"/>
                  <a:gd name="connsiteX97" fmla="*/ 1482266 w 2472465"/>
                  <a:gd name="connsiteY97" fmla="*/ 1658244 h 2010308"/>
                  <a:gd name="connsiteX98" fmla="*/ 1497963 w 2472465"/>
                  <a:gd name="connsiteY98" fmla="*/ 1624234 h 2010308"/>
                  <a:gd name="connsiteX99" fmla="*/ 1525246 w 2472465"/>
                  <a:gd name="connsiteY99" fmla="*/ 1607042 h 2010308"/>
                  <a:gd name="connsiteX100" fmla="*/ 1532347 w 2472465"/>
                  <a:gd name="connsiteY100" fmla="*/ 1600688 h 2010308"/>
                  <a:gd name="connsiteX101" fmla="*/ 1527862 w 2472465"/>
                  <a:gd name="connsiteY101" fmla="*/ 1573779 h 2010308"/>
                  <a:gd name="connsiteX102" fmla="*/ 1511792 w 2472465"/>
                  <a:gd name="connsiteY102" fmla="*/ 1567425 h 2010308"/>
                  <a:gd name="connsiteX103" fmla="*/ 1370891 w 2472465"/>
                  <a:gd name="connsiteY103" fmla="*/ 1695618 h 2010308"/>
                  <a:gd name="connsiteX104" fmla="*/ 1370891 w 2472465"/>
                  <a:gd name="connsiteY104" fmla="*/ 1747942 h 2010308"/>
                  <a:gd name="connsiteX105" fmla="*/ 1384719 w 2472465"/>
                  <a:gd name="connsiteY105" fmla="*/ 1761771 h 2010308"/>
                  <a:gd name="connsiteX106" fmla="*/ 1389577 w 2472465"/>
                  <a:gd name="connsiteY106" fmla="*/ 1761771 h 2010308"/>
                  <a:gd name="connsiteX107" fmla="*/ 1410882 w 2472465"/>
                  <a:gd name="connsiteY107" fmla="*/ 1782326 h 2010308"/>
                  <a:gd name="connsiteX108" fmla="*/ 1407518 w 2472465"/>
                  <a:gd name="connsiteY108" fmla="*/ 1820074 h 2010308"/>
                  <a:gd name="connsiteX109" fmla="*/ 1398922 w 2472465"/>
                  <a:gd name="connsiteY109" fmla="*/ 1914257 h 2010308"/>
                  <a:gd name="connsiteX110" fmla="*/ 1446761 w 2472465"/>
                  <a:gd name="connsiteY110" fmla="*/ 1960601 h 2010308"/>
                  <a:gd name="connsiteX111" fmla="*/ 1438912 w 2472465"/>
                  <a:gd name="connsiteY111" fmla="*/ 2010308 h 2010308"/>
                  <a:gd name="connsiteX112" fmla="*/ 1335385 w 2472465"/>
                  <a:gd name="connsiteY112" fmla="*/ 1958358 h 2010308"/>
                  <a:gd name="connsiteX113" fmla="*/ 1329405 w 2472465"/>
                  <a:gd name="connsiteY113" fmla="*/ 1883236 h 2010308"/>
                  <a:gd name="connsiteX114" fmla="*/ 1326415 w 2472465"/>
                  <a:gd name="connsiteY114" fmla="*/ 1862307 h 2010308"/>
                  <a:gd name="connsiteX115" fmla="*/ 1307355 w 2472465"/>
                  <a:gd name="connsiteY115" fmla="*/ 1862681 h 2010308"/>
                  <a:gd name="connsiteX116" fmla="*/ 1283435 w 2472465"/>
                  <a:gd name="connsiteY116" fmla="*/ 1924348 h 2010308"/>
                  <a:gd name="connsiteX117" fmla="*/ 1267365 w 2472465"/>
                  <a:gd name="connsiteY117" fmla="*/ 1922853 h 2010308"/>
                  <a:gd name="connsiteX118" fmla="*/ 1270355 w 2472465"/>
                  <a:gd name="connsiteY118" fmla="*/ 1882115 h 2010308"/>
                  <a:gd name="connsiteX119" fmla="*/ 1273345 w 2472465"/>
                  <a:gd name="connsiteY119" fmla="*/ 1818953 h 2010308"/>
                  <a:gd name="connsiteX120" fmla="*/ 1290537 w 2472465"/>
                  <a:gd name="connsiteY120" fmla="*/ 1771488 h 2010308"/>
                  <a:gd name="connsiteX121" fmla="*/ 1313335 w 2472465"/>
                  <a:gd name="connsiteY121" fmla="*/ 1764013 h 2010308"/>
                  <a:gd name="connsiteX122" fmla="*/ 1321557 w 2472465"/>
                  <a:gd name="connsiteY122" fmla="*/ 1756164 h 2010308"/>
                  <a:gd name="connsiteX123" fmla="*/ 1319689 w 2472465"/>
                  <a:gd name="connsiteY123" fmla="*/ 1724770 h 2010308"/>
                  <a:gd name="connsiteX124" fmla="*/ 1312587 w 2472465"/>
                  <a:gd name="connsiteY124" fmla="*/ 1720285 h 2010308"/>
                  <a:gd name="connsiteX125" fmla="*/ 1266991 w 2472465"/>
                  <a:gd name="connsiteY125" fmla="*/ 1722154 h 2010308"/>
                  <a:gd name="connsiteX126" fmla="*/ 1200465 w 2472465"/>
                  <a:gd name="connsiteY126" fmla="*/ 1691881 h 2010308"/>
                  <a:gd name="connsiteX127" fmla="*/ 1070776 w 2472465"/>
                  <a:gd name="connsiteY127" fmla="*/ 1528556 h 2010308"/>
                  <a:gd name="connsiteX128" fmla="*/ 1010604 w 2472465"/>
                  <a:gd name="connsiteY128" fmla="*/ 1507253 h 2010308"/>
                  <a:gd name="connsiteX129" fmla="*/ 785238 w 2472465"/>
                  <a:gd name="connsiteY129" fmla="*/ 1564062 h 2010308"/>
                  <a:gd name="connsiteX130" fmla="*/ 692924 w 2472465"/>
                  <a:gd name="connsiteY130" fmla="*/ 1616012 h 2010308"/>
                  <a:gd name="connsiteX131" fmla="*/ 595378 w 2472465"/>
                  <a:gd name="connsiteY131" fmla="*/ 1687396 h 2010308"/>
                  <a:gd name="connsiteX132" fmla="*/ 242941 w 2472465"/>
                  <a:gd name="connsiteY132" fmla="*/ 1799892 h 2010308"/>
                  <a:gd name="connsiteX133" fmla="*/ 195475 w 2472465"/>
                  <a:gd name="connsiteY133" fmla="*/ 1747568 h 2010308"/>
                  <a:gd name="connsiteX134" fmla="*/ 94192 w 2472465"/>
                  <a:gd name="connsiteY134" fmla="*/ 1558456 h 2010308"/>
                  <a:gd name="connsiteX135" fmla="*/ 113626 w 2472465"/>
                  <a:gd name="connsiteY135" fmla="*/ 1550981 h 2010308"/>
                  <a:gd name="connsiteX136" fmla="*/ 115869 w 2472465"/>
                  <a:gd name="connsiteY136" fmla="*/ 1539769 h 2010308"/>
                  <a:gd name="connsiteX137" fmla="*/ 34019 w 2472465"/>
                  <a:gd name="connsiteY137" fmla="*/ 1408212 h 2010308"/>
                  <a:gd name="connsiteX138" fmla="*/ 58686 w 2472465"/>
                  <a:gd name="connsiteY138" fmla="*/ 1382424 h 2010308"/>
                  <a:gd name="connsiteX139" fmla="*/ 7484 w 2472465"/>
                  <a:gd name="connsiteY139" fmla="*/ 1312534 h 2010308"/>
                  <a:gd name="connsiteX140" fmla="*/ 662651 w 2472465"/>
                  <a:gd name="connsiteY140" fmla="*/ 1505384 h 2010308"/>
                  <a:gd name="connsiteX141" fmla="*/ 762440 w 2472465"/>
                  <a:gd name="connsiteY141" fmla="*/ 1482586 h 2010308"/>
                  <a:gd name="connsiteX142" fmla="*/ 972109 w 2472465"/>
                  <a:gd name="connsiteY142" fmla="*/ 1422040 h 2010308"/>
                  <a:gd name="connsiteX143" fmla="*/ 978836 w 2472465"/>
                  <a:gd name="connsiteY143" fmla="*/ 1397000 h 2010308"/>
                  <a:gd name="connsiteX144" fmla="*/ 839431 w 2472465"/>
                  <a:gd name="connsiteY144" fmla="*/ 1152573 h 2010308"/>
                  <a:gd name="connsiteX145" fmla="*/ 897734 w 2472465"/>
                  <a:gd name="connsiteY145" fmla="*/ 1007935 h 2010308"/>
                  <a:gd name="connsiteX146" fmla="*/ 1182899 w 2472465"/>
                  <a:gd name="connsiteY146" fmla="*/ 774721 h 2010308"/>
                  <a:gd name="connsiteX147" fmla="*/ 1376497 w 2472465"/>
                  <a:gd name="connsiteY147" fmla="*/ 584113 h 2010308"/>
                  <a:gd name="connsiteX148" fmla="*/ 1494226 w 2472465"/>
                  <a:gd name="connsiteY148" fmla="*/ 533658 h 2010308"/>
                  <a:gd name="connsiteX149" fmla="*/ 1506933 w 2472465"/>
                  <a:gd name="connsiteY149" fmla="*/ 526183 h 2010308"/>
                  <a:gd name="connsiteX150" fmla="*/ 1494226 w 2472465"/>
                  <a:gd name="connsiteY150" fmla="*/ 520204 h 2010308"/>
                  <a:gd name="connsiteX151" fmla="*/ 1430316 w 2472465"/>
                  <a:gd name="connsiteY151" fmla="*/ 459284 h 2010308"/>
                  <a:gd name="connsiteX152" fmla="*/ 1525994 w 2472465"/>
                  <a:gd name="connsiteY152" fmla="*/ 453304 h 2010308"/>
                  <a:gd name="connsiteX153" fmla="*/ 1573085 w 2472465"/>
                  <a:gd name="connsiteY153" fmla="*/ 425273 h 2010308"/>
                  <a:gd name="connsiteX154" fmla="*/ 1497216 w 2472465"/>
                  <a:gd name="connsiteY154" fmla="*/ 417051 h 2010308"/>
                  <a:gd name="connsiteX155" fmla="*/ 1433680 w 2472465"/>
                  <a:gd name="connsiteY155" fmla="*/ 383415 h 2010308"/>
                  <a:gd name="connsiteX156" fmla="*/ 1440033 w 2472465"/>
                  <a:gd name="connsiteY156" fmla="*/ 363233 h 2010308"/>
                  <a:gd name="connsiteX157" fmla="*/ 1580560 w 2472465"/>
                  <a:gd name="connsiteY157" fmla="*/ 356131 h 2010308"/>
                  <a:gd name="connsiteX158" fmla="*/ 1597378 w 2472465"/>
                  <a:gd name="connsiteY158" fmla="*/ 342677 h 2010308"/>
                  <a:gd name="connsiteX159" fmla="*/ 1549913 w 2472465"/>
                  <a:gd name="connsiteY159" fmla="*/ 18643 h 2010308"/>
                  <a:gd name="connsiteX160" fmla="*/ 1541317 w 2472465"/>
                  <a:gd name="connsiteY160" fmla="*/ 1451 h 2010308"/>
                  <a:gd name="connsiteX161" fmla="*/ 1548792 w 2472465"/>
                  <a:gd name="connsiteY161" fmla="*/ 1405 h 2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472465" h="2010308">
                    <a:moveTo>
                      <a:pt x="1491236" y="1010552"/>
                    </a:moveTo>
                    <a:cubicBezTo>
                      <a:pt x="1476192" y="1009991"/>
                      <a:pt x="1460962" y="1014476"/>
                      <a:pt x="1447508" y="1024006"/>
                    </a:cubicBezTo>
                    <a:cubicBezTo>
                      <a:pt x="1432558" y="1034471"/>
                      <a:pt x="1421720" y="1048299"/>
                      <a:pt x="1420225" y="1066986"/>
                    </a:cubicBezTo>
                    <a:cubicBezTo>
                      <a:pt x="1420973" y="1077451"/>
                      <a:pt x="1424336" y="1085674"/>
                      <a:pt x="1433680" y="1090158"/>
                    </a:cubicBezTo>
                    <a:cubicBezTo>
                      <a:pt x="1446387" y="1096512"/>
                      <a:pt x="1459468" y="1096886"/>
                      <a:pt x="1473296" y="1093522"/>
                    </a:cubicBezTo>
                    <a:cubicBezTo>
                      <a:pt x="1515529" y="1083805"/>
                      <a:pt x="1553651" y="1090906"/>
                      <a:pt x="1585419" y="1122674"/>
                    </a:cubicBezTo>
                    <a:cubicBezTo>
                      <a:pt x="1613075" y="1149957"/>
                      <a:pt x="1630267" y="1183220"/>
                      <a:pt x="1640732" y="1219846"/>
                    </a:cubicBezTo>
                    <a:cubicBezTo>
                      <a:pt x="1648954" y="1247877"/>
                      <a:pt x="1657550" y="1251988"/>
                      <a:pt x="1682591" y="1238160"/>
                    </a:cubicBezTo>
                    <a:cubicBezTo>
                      <a:pt x="1692682" y="1232554"/>
                      <a:pt x="1696793" y="1223584"/>
                      <a:pt x="1695298" y="1212372"/>
                    </a:cubicBezTo>
                    <a:cubicBezTo>
                      <a:pt x="1690813" y="1188826"/>
                      <a:pt x="1676611" y="1170886"/>
                      <a:pt x="1662409" y="1152947"/>
                    </a:cubicBezTo>
                    <a:cubicBezTo>
                      <a:pt x="1624661" y="1106229"/>
                      <a:pt x="1579812" y="1065865"/>
                      <a:pt x="1533842" y="1027370"/>
                    </a:cubicBezTo>
                    <a:cubicBezTo>
                      <a:pt x="1521135" y="1016719"/>
                      <a:pt x="1506279" y="1011112"/>
                      <a:pt x="1491236" y="1010552"/>
                    </a:cubicBezTo>
                    <a:close/>
                    <a:moveTo>
                      <a:pt x="1548792" y="1405"/>
                    </a:moveTo>
                    <a:cubicBezTo>
                      <a:pt x="1551969" y="2947"/>
                      <a:pt x="1555519" y="5376"/>
                      <a:pt x="1558509" y="6684"/>
                    </a:cubicBezTo>
                    <a:cubicBezTo>
                      <a:pt x="1738652" y="92644"/>
                      <a:pt x="1799572" y="296707"/>
                      <a:pt x="1810037" y="332212"/>
                    </a:cubicBezTo>
                    <a:cubicBezTo>
                      <a:pt x="1812653" y="340434"/>
                      <a:pt x="1816764" y="343051"/>
                      <a:pt x="1824986" y="343051"/>
                    </a:cubicBezTo>
                    <a:cubicBezTo>
                      <a:pt x="1860865" y="342303"/>
                      <a:pt x="1956169" y="317636"/>
                      <a:pt x="1969624" y="318010"/>
                    </a:cubicBezTo>
                    <a:cubicBezTo>
                      <a:pt x="1978968" y="318010"/>
                      <a:pt x="1980836" y="321374"/>
                      <a:pt x="1976351" y="329596"/>
                    </a:cubicBezTo>
                    <a:cubicBezTo>
                      <a:pt x="1943836" y="365475"/>
                      <a:pt x="1898987" y="391637"/>
                      <a:pt x="1838067" y="409576"/>
                    </a:cubicBezTo>
                    <a:cubicBezTo>
                      <a:pt x="1827976" y="412566"/>
                      <a:pt x="1827976" y="417425"/>
                      <a:pt x="1835825" y="424526"/>
                    </a:cubicBezTo>
                    <a:cubicBezTo>
                      <a:pt x="1842552" y="430880"/>
                      <a:pt x="1850774" y="434991"/>
                      <a:pt x="1856007" y="443213"/>
                    </a:cubicBezTo>
                    <a:cubicBezTo>
                      <a:pt x="1866098" y="459284"/>
                      <a:pt x="1862360" y="471991"/>
                      <a:pt x="1845168" y="479092"/>
                    </a:cubicBezTo>
                    <a:cubicBezTo>
                      <a:pt x="1833956" y="483951"/>
                      <a:pt x="1832461" y="486567"/>
                      <a:pt x="1841057" y="495910"/>
                    </a:cubicBezTo>
                    <a:cubicBezTo>
                      <a:pt x="1859370" y="516092"/>
                      <a:pt x="1873946" y="538143"/>
                      <a:pt x="1881047" y="565053"/>
                    </a:cubicBezTo>
                    <a:cubicBezTo>
                      <a:pt x="1883290" y="572527"/>
                      <a:pt x="1884411" y="580376"/>
                      <a:pt x="1885159" y="588224"/>
                    </a:cubicBezTo>
                    <a:cubicBezTo>
                      <a:pt x="1885532" y="596073"/>
                      <a:pt x="1882916" y="601679"/>
                      <a:pt x="1874694" y="604295"/>
                    </a:cubicBezTo>
                    <a:cubicBezTo>
                      <a:pt x="1866845" y="606538"/>
                      <a:pt x="1863108" y="602053"/>
                      <a:pt x="1860118" y="596447"/>
                    </a:cubicBezTo>
                    <a:cubicBezTo>
                      <a:pt x="1854886" y="586730"/>
                      <a:pt x="1850401" y="576265"/>
                      <a:pt x="1845542" y="566548"/>
                    </a:cubicBezTo>
                    <a:cubicBezTo>
                      <a:pt x="1840310" y="555709"/>
                      <a:pt x="1833956" y="555335"/>
                      <a:pt x="1827976" y="565426"/>
                    </a:cubicBezTo>
                    <a:cubicBezTo>
                      <a:pt x="1823118" y="574022"/>
                      <a:pt x="1816764" y="582245"/>
                      <a:pt x="1814895" y="592709"/>
                    </a:cubicBezTo>
                    <a:cubicBezTo>
                      <a:pt x="1813400" y="599437"/>
                      <a:pt x="1810037" y="600932"/>
                      <a:pt x="1805178" y="595326"/>
                    </a:cubicBezTo>
                    <a:cubicBezTo>
                      <a:pt x="1801441" y="591214"/>
                      <a:pt x="1796208" y="588598"/>
                      <a:pt x="1790602" y="587103"/>
                    </a:cubicBezTo>
                    <a:cubicBezTo>
                      <a:pt x="1776400" y="582992"/>
                      <a:pt x="1765935" y="592336"/>
                      <a:pt x="1768552" y="606912"/>
                    </a:cubicBezTo>
                    <a:cubicBezTo>
                      <a:pt x="1770046" y="615881"/>
                      <a:pt x="1774531" y="623356"/>
                      <a:pt x="1781632" y="629336"/>
                    </a:cubicBezTo>
                    <a:cubicBezTo>
                      <a:pt x="1787612" y="634568"/>
                      <a:pt x="1793592" y="637932"/>
                      <a:pt x="1799946" y="630083"/>
                    </a:cubicBezTo>
                    <a:cubicBezTo>
                      <a:pt x="1801067" y="628588"/>
                      <a:pt x="1809663" y="624851"/>
                      <a:pt x="1811905" y="626346"/>
                    </a:cubicBezTo>
                    <a:cubicBezTo>
                      <a:pt x="1814522" y="628215"/>
                      <a:pt x="1811158" y="641296"/>
                      <a:pt x="1809289" y="643912"/>
                    </a:cubicBezTo>
                    <a:cubicBezTo>
                      <a:pt x="1803683" y="651387"/>
                      <a:pt x="1804804" y="658861"/>
                      <a:pt x="1808542" y="666336"/>
                    </a:cubicBezTo>
                    <a:cubicBezTo>
                      <a:pt x="1810784" y="671195"/>
                      <a:pt x="1813774" y="675306"/>
                      <a:pt x="1816017" y="679791"/>
                    </a:cubicBezTo>
                    <a:cubicBezTo>
                      <a:pt x="1825734" y="696983"/>
                      <a:pt x="1822370" y="714549"/>
                      <a:pt x="1807421" y="726882"/>
                    </a:cubicBezTo>
                    <a:cubicBezTo>
                      <a:pt x="1799198" y="733610"/>
                      <a:pt x="1785370" y="732862"/>
                      <a:pt x="1776026" y="725014"/>
                    </a:cubicBezTo>
                    <a:cubicBezTo>
                      <a:pt x="1767804" y="717913"/>
                      <a:pt x="1743511" y="677549"/>
                      <a:pt x="1737531" y="666336"/>
                    </a:cubicBezTo>
                    <a:cubicBezTo>
                      <a:pt x="1728187" y="648770"/>
                      <a:pt x="1711369" y="639427"/>
                      <a:pt x="1694177" y="631205"/>
                    </a:cubicBezTo>
                    <a:cubicBezTo>
                      <a:pt x="1681096" y="624851"/>
                      <a:pt x="1667641" y="628588"/>
                      <a:pt x="1656803" y="637558"/>
                    </a:cubicBezTo>
                    <a:cubicBezTo>
                      <a:pt x="1635874" y="654750"/>
                      <a:pt x="1620176" y="676054"/>
                      <a:pt x="1611207" y="701842"/>
                    </a:cubicBezTo>
                    <a:cubicBezTo>
                      <a:pt x="1607843" y="711933"/>
                      <a:pt x="1609712" y="720529"/>
                      <a:pt x="1617934" y="727630"/>
                    </a:cubicBezTo>
                    <a:cubicBezTo>
                      <a:pt x="1644096" y="750054"/>
                      <a:pt x="1644843" y="779206"/>
                      <a:pt x="1638863" y="809853"/>
                    </a:cubicBezTo>
                    <a:cubicBezTo>
                      <a:pt x="1637368" y="818075"/>
                      <a:pt x="1635874" y="825924"/>
                      <a:pt x="1638490" y="834146"/>
                    </a:cubicBezTo>
                    <a:cubicBezTo>
                      <a:pt x="1646338" y="859187"/>
                      <a:pt x="1657924" y="882358"/>
                      <a:pt x="1672500" y="904783"/>
                    </a:cubicBezTo>
                    <a:cubicBezTo>
                      <a:pt x="1741268" y="1009804"/>
                      <a:pt x="1888522" y="992612"/>
                      <a:pt x="1956543" y="1005319"/>
                    </a:cubicBezTo>
                    <a:cubicBezTo>
                      <a:pt x="1968503" y="1007562"/>
                      <a:pt x="1976725" y="1013541"/>
                      <a:pt x="1981584" y="1024754"/>
                    </a:cubicBezTo>
                    <a:cubicBezTo>
                      <a:pt x="1984574" y="1031855"/>
                      <a:pt x="1987937" y="1038582"/>
                      <a:pt x="1990927" y="1045683"/>
                    </a:cubicBezTo>
                    <a:cubicBezTo>
                      <a:pt x="1997281" y="1060259"/>
                      <a:pt x="2005129" y="1063996"/>
                      <a:pt x="2020453" y="1059512"/>
                    </a:cubicBezTo>
                    <a:cubicBezTo>
                      <a:pt x="2046241" y="1052037"/>
                      <a:pt x="2072403" y="1045683"/>
                      <a:pt x="2098938" y="1041198"/>
                    </a:cubicBezTo>
                    <a:cubicBezTo>
                      <a:pt x="2128090" y="1036713"/>
                      <a:pt x="2155747" y="1037461"/>
                      <a:pt x="2181535" y="1053906"/>
                    </a:cubicBezTo>
                    <a:cubicBezTo>
                      <a:pt x="2196858" y="1063623"/>
                      <a:pt x="2212929" y="1064370"/>
                      <a:pt x="2230121" y="1058764"/>
                    </a:cubicBezTo>
                    <a:lnTo>
                      <a:pt x="2417365" y="998966"/>
                    </a:lnTo>
                    <a:cubicBezTo>
                      <a:pt x="2489124" y="975794"/>
                      <a:pt x="2489124" y="1023259"/>
                      <a:pt x="2427083" y="1042693"/>
                    </a:cubicBezTo>
                    <a:cubicBezTo>
                      <a:pt x="2389335" y="1056522"/>
                      <a:pt x="2351213" y="1068481"/>
                      <a:pt x="2313092" y="1080815"/>
                    </a:cubicBezTo>
                    <a:cubicBezTo>
                      <a:pt x="2294779" y="1086795"/>
                      <a:pt x="2276092" y="1092401"/>
                      <a:pt x="2258152" y="1099876"/>
                    </a:cubicBezTo>
                    <a:cubicBezTo>
                      <a:pt x="2242455" y="1106229"/>
                      <a:pt x="2240586" y="1111835"/>
                      <a:pt x="2247313" y="1127159"/>
                    </a:cubicBezTo>
                    <a:cubicBezTo>
                      <a:pt x="2249182" y="1131644"/>
                      <a:pt x="2251798" y="1136129"/>
                      <a:pt x="2253667" y="1140987"/>
                    </a:cubicBezTo>
                    <a:cubicBezTo>
                      <a:pt x="2257031" y="1149209"/>
                      <a:pt x="2254788" y="1156310"/>
                      <a:pt x="2247313" y="1159674"/>
                    </a:cubicBezTo>
                    <a:cubicBezTo>
                      <a:pt x="2236475" y="1164906"/>
                      <a:pt x="2230121" y="1174624"/>
                      <a:pt x="2221899" y="1182846"/>
                    </a:cubicBezTo>
                    <a:cubicBezTo>
                      <a:pt x="2213303" y="1191068"/>
                      <a:pt x="2204333" y="1197048"/>
                      <a:pt x="2192000" y="1195553"/>
                    </a:cubicBezTo>
                    <a:cubicBezTo>
                      <a:pt x="2186767" y="1194806"/>
                      <a:pt x="2182656" y="1195553"/>
                      <a:pt x="2178545" y="1198543"/>
                    </a:cubicBezTo>
                    <a:cubicBezTo>
                      <a:pt x="2171818" y="1203402"/>
                      <a:pt x="2166586" y="1202654"/>
                      <a:pt x="2161727" y="1195553"/>
                    </a:cubicBezTo>
                    <a:cubicBezTo>
                      <a:pt x="2158363" y="1191068"/>
                      <a:pt x="2156494" y="1186210"/>
                      <a:pt x="2153878" y="1181351"/>
                    </a:cubicBezTo>
                    <a:cubicBezTo>
                      <a:pt x="2146777" y="1169018"/>
                      <a:pt x="2140424" y="1166028"/>
                      <a:pt x="2126969" y="1170139"/>
                    </a:cubicBezTo>
                    <a:cubicBezTo>
                      <a:pt x="2088474" y="1181351"/>
                      <a:pt x="1975604" y="1224331"/>
                      <a:pt x="1956917" y="1232180"/>
                    </a:cubicBezTo>
                    <a:cubicBezTo>
                      <a:pt x="1939725" y="1239655"/>
                      <a:pt x="1931129" y="1251614"/>
                      <a:pt x="1928886" y="1269928"/>
                    </a:cubicBezTo>
                    <a:cubicBezTo>
                      <a:pt x="1925896" y="1293847"/>
                      <a:pt x="1927391" y="1318140"/>
                      <a:pt x="1923280" y="1342060"/>
                    </a:cubicBezTo>
                    <a:cubicBezTo>
                      <a:pt x="1918048" y="1372333"/>
                      <a:pt x="1910199" y="1401484"/>
                      <a:pt x="1890765" y="1426525"/>
                    </a:cubicBezTo>
                    <a:cubicBezTo>
                      <a:pt x="1879926" y="1440353"/>
                      <a:pt x="1866472" y="1445212"/>
                      <a:pt x="1849653" y="1439980"/>
                    </a:cubicBezTo>
                    <a:cubicBezTo>
                      <a:pt x="1826108" y="1432505"/>
                      <a:pt x="1779016" y="1392515"/>
                      <a:pt x="1747248" y="1333837"/>
                    </a:cubicBezTo>
                    <a:cubicBezTo>
                      <a:pt x="1742016" y="1326736"/>
                      <a:pt x="1736784" y="1319635"/>
                      <a:pt x="1728935" y="1314777"/>
                    </a:cubicBezTo>
                    <a:cubicBezTo>
                      <a:pt x="1717349" y="1307302"/>
                      <a:pt x="1708379" y="1308797"/>
                      <a:pt x="1700157" y="1320009"/>
                    </a:cubicBezTo>
                    <a:cubicBezTo>
                      <a:pt x="1678106" y="1345423"/>
                      <a:pt x="1688945" y="1402232"/>
                      <a:pt x="1695298" y="1423161"/>
                    </a:cubicBezTo>
                    <a:cubicBezTo>
                      <a:pt x="1705389" y="1455677"/>
                      <a:pt x="1719218" y="1486324"/>
                      <a:pt x="1735288" y="1515849"/>
                    </a:cubicBezTo>
                    <a:cubicBezTo>
                      <a:pt x="1751359" y="1545748"/>
                      <a:pt x="1736410" y="1554344"/>
                      <a:pt x="1711369" y="1555092"/>
                    </a:cubicBezTo>
                    <a:cubicBezTo>
                      <a:pt x="1660914" y="1552849"/>
                      <a:pt x="1623540" y="1549112"/>
                      <a:pt x="1610833" y="1551728"/>
                    </a:cubicBezTo>
                    <a:cubicBezTo>
                      <a:pt x="1601863" y="1553597"/>
                      <a:pt x="1596631" y="1558456"/>
                      <a:pt x="1595136" y="1567425"/>
                    </a:cubicBezTo>
                    <a:cubicBezTo>
                      <a:pt x="1592520" y="1580880"/>
                      <a:pt x="1591398" y="1594708"/>
                      <a:pt x="1589903" y="1608163"/>
                    </a:cubicBezTo>
                    <a:cubicBezTo>
                      <a:pt x="1588782" y="1615638"/>
                      <a:pt x="1591772" y="1620870"/>
                      <a:pt x="1599994" y="1622739"/>
                    </a:cubicBezTo>
                    <a:cubicBezTo>
                      <a:pt x="1612702" y="1625729"/>
                      <a:pt x="1616439" y="1633204"/>
                      <a:pt x="1612702" y="1645537"/>
                    </a:cubicBezTo>
                    <a:cubicBezTo>
                      <a:pt x="1596257" y="1679548"/>
                      <a:pt x="1602611" y="1694871"/>
                      <a:pt x="1608964" y="1716922"/>
                    </a:cubicBezTo>
                    <a:cubicBezTo>
                      <a:pt x="1616439" y="1742710"/>
                      <a:pt x="1640358" y="1764013"/>
                      <a:pt x="1673248" y="1765508"/>
                    </a:cubicBezTo>
                    <a:cubicBezTo>
                      <a:pt x="1683712" y="1766255"/>
                      <a:pt x="1694177" y="1767003"/>
                      <a:pt x="1704268" y="1769619"/>
                    </a:cubicBezTo>
                    <a:cubicBezTo>
                      <a:pt x="1715854" y="1772235"/>
                      <a:pt x="1721834" y="1779710"/>
                      <a:pt x="1722955" y="1791670"/>
                    </a:cubicBezTo>
                    <a:cubicBezTo>
                      <a:pt x="1723329" y="1798023"/>
                      <a:pt x="1723329" y="1804377"/>
                      <a:pt x="1722955" y="1810731"/>
                    </a:cubicBezTo>
                    <a:cubicBezTo>
                      <a:pt x="1722581" y="1821195"/>
                      <a:pt x="1718470" y="1825306"/>
                      <a:pt x="1707632" y="1826054"/>
                    </a:cubicBezTo>
                    <a:cubicBezTo>
                      <a:pt x="1696793" y="1826801"/>
                      <a:pt x="1638116" y="1824933"/>
                      <a:pt x="1619429" y="1821195"/>
                    </a:cubicBezTo>
                    <a:cubicBezTo>
                      <a:pt x="1581681" y="1813721"/>
                      <a:pt x="1557388" y="1790549"/>
                      <a:pt x="1540943" y="1756912"/>
                    </a:cubicBezTo>
                    <a:cubicBezTo>
                      <a:pt x="1538701" y="1751680"/>
                      <a:pt x="1537206" y="1743831"/>
                      <a:pt x="1529731" y="1744578"/>
                    </a:cubicBezTo>
                    <a:cubicBezTo>
                      <a:pt x="1522256" y="1745326"/>
                      <a:pt x="1521135" y="1753175"/>
                      <a:pt x="1518893" y="1758781"/>
                    </a:cubicBezTo>
                    <a:cubicBezTo>
                      <a:pt x="1517398" y="1762518"/>
                      <a:pt x="1515903" y="1782326"/>
                      <a:pt x="1512913" y="1787559"/>
                    </a:cubicBezTo>
                    <a:cubicBezTo>
                      <a:pt x="1509175" y="1794286"/>
                      <a:pt x="1483387" y="1789427"/>
                      <a:pt x="1483761" y="1781579"/>
                    </a:cubicBezTo>
                    <a:cubicBezTo>
                      <a:pt x="1485630" y="1735609"/>
                      <a:pt x="1489367" y="1718417"/>
                      <a:pt x="1482266" y="1658244"/>
                    </a:cubicBezTo>
                    <a:cubicBezTo>
                      <a:pt x="1481892" y="1644790"/>
                      <a:pt x="1489741" y="1633951"/>
                      <a:pt x="1497963" y="1624234"/>
                    </a:cubicBezTo>
                    <a:cubicBezTo>
                      <a:pt x="1505064" y="1615638"/>
                      <a:pt x="1512539" y="1607042"/>
                      <a:pt x="1525246" y="1607042"/>
                    </a:cubicBezTo>
                    <a:cubicBezTo>
                      <a:pt x="1528984" y="1607042"/>
                      <a:pt x="1531974" y="1604426"/>
                      <a:pt x="1532347" y="1600688"/>
                    </a:cubicBezTo>
                    <a:cubicBezTo>
                      <a:pt x="1533468" y="1591345"/>
                      <a:pt x="1532347" y="1582001"/>
                      <a:pt x="1527862" y="1573779"/>
                    </a:cubicBezTo>
                    <a:cubicBezTo>
                      <a:pt x="1524499" y="1567799"/>
                      <a:pt x="1518145" y="1566304"/>
                      <a:pt x="1511792" y="1567425"/>
                    </a:cubicBezTo>
                    <a:cubicBezTo>
                      <a:pt x="1462084" y="1566304"/>
                      <a:pt x="1375001" y="1589850"/>
                      <a:pt x="1370891" y="1695618"/>
                    </a:cubicBezTo>
                    <a:cubicBezTo>
                      <a:pt x="1370891" y="1712810"/>
                      <a:pt x="1370517" y="1730376"/>
                      <a:pt x="1370891" y="1747942"/>
                    </a:cubicBezTo>
                    <a:cubicBezTo>
                      <a:pt x="1371265" y="1758781"/>
                      <a:pt x="1373881" y="1761397"/>
                      <a:pt x="1384719" y="1761771"/>
                    </a:cubicBezTo>
                    <a:lnTo>
                      <a:pt x="1389577" y="1761771"/>
                    </a:lnTo>
                    <a:cubicBezTo>
                      <a:pt x="1403033" y="1762144"/>
                      <a:pt x="1409760" y="1768498"/>
                      <a:pt x="1410882" y="1782326"/>
                    </a:cubicBezTo>
                    <a:cubicBezTo>
                      <a:pt x="1412003" y="1795033"/>
                      <a:pt x="1410134" y="1807367"/>
                      <a:pt x="1407518" y="1820074"/>
                    </a:cubicBezTo>
                    <a:cubicBezTo>
                      <a:pt x="1403780" y="1839509"/>
                      <a:pt x="1398548" y="1902297"/>
                      <a:pt x="1398922" y="1914257"/>
                    </a:cubicBezTo>
                    <a:cubicBezTo>
                      <a:pt x="1399296" y="1925095"/>
                      <a:pt x="1437043" y="1952378"/>
                      <a:pt x="1446761" y="1960601"/>
                    </a:cubicBezTo>
                    <a:cubicBezTo>
                      <a:pt x="1466195" y="1976672"/>
                      <a:pt x="1457225" y="2003581"/>
                      <a:pt x="1438912" y="2010308"/>
                    </a:cubicBezTo>
                    <a:cubicBezTo>
                      <a:pt x="1437043" y="2010308"/>
                      <a:pt x="1349213" y="1967328"/>
                      <a:pt x="1335385" y="1958358"/>
                    </a:cubicBezTo>
                    <a:cubicBezTo>
                      <a:pt x="1321931" y="1949762"/>
                      <a:pt x="1327163" y="1896691"/>
                      <a:pt x="1329405" y="1883236"/>
                    </a:cubicBezTo>
                    <a:cubicBezTo>
                      <a:pt x="1330901" y="1876135"/>
                      <a:pt x="1332395" y="1868660"/>
                      <a:pt x="1326415" y="1862307"/>
                    </a:cubicBezTo>
                    <a:cubicBezTo>
                      <a:pt x="1320063" y="1855206"/>
                      <a:pt x="1313335" y="1855206"/>
                      <a:pt x="1307355" y="1862681"/>
                    </a:cubicBezTo>
                    <a:cubicBezTo>
                      <a:pt x="1301375" y="1870529"/>
                      <a:pt x="1287173" y="1912388"/>
                      <a:pt x="1283435" y="1924348"/>
                    </a:cubicBezTo>
                    <a:cubicBezTo>
                      <a:pt x="1282687" y="1927338"/>
                      <a:pt x="1268111" y="1929954"/>
                      <a:pt x="1267365" y="1922853"/>
                    </a:cubicBezTo>
                    <a:cubicBezTo>
                      <a:pt x="1266243" y="1909024"/>
                      <a:pt x="1266991" y="1895196"/>
                      <a:pt x="1270355" y="1882115"/>
                    </a:cubicBezTo>
                    <a:cubicBezTo>
                      <a:pt x="1275961" y="1861186"/>
                      <a:pt x="1276335" y="1840256"/>
                      <a:pt x="1273345" y="1818953"/>
                    </a:cubicBezTo>
                    <a:cubicBezTo>
                      <a:pt x="1270729" y="1800640"/>
                      <a:pt x="1278577" y="1784943"/>
                      <a:pt x="1290537" y="1771488"/>
                    </a:cubicBezTo>
                    <a:cubicBezTo>
                      <a:pt x="1296517" y="1764387"/>
                      <a:pt x="1304739" y="1762892"/>
                      <a:pt x="1313335" y="1764013"/>
                    </a:cubicBezTo>
                    <a:cubicBezTo>
                      <a:pt x="1319689" y="1764760"/>
                      <a:pt x="1321931" y="1762518"/>
                      <a:pt x="1321557" y="1756164"/>
                    </a:cubicBezTo>
                    <a:cubicBezTo>
                      <a:pt x="1320809" y="1745700"/>
                      <a:pt x="1320063" y="1735235"/>
                      <a:pt x="1319689" y="1724770"/>
                    </a:cubicBezTo>
                    <a:cubicBezTo>
                      <a:pt x="1319689" y="1718790"/>
                      <a:pt x="1315951" y="1719912"/>
                      <a:pt x="1312587" y="1720285"/>
                    </a:cubicBezTo>
                    <a:cubicBezTo>
                      <a:pt x="1297263" y="1721407"/>
                      <a:pt x="1282315" y="1723275"/>
                      <a:pt x="1266991" y="1722154"/>
                    </a:cubicBezTo>
                    <a:cubicBezTo>
                      <a:pt x="1240829" y="1720659"/>
                      <a:pt x="1218779" y="1711316"/>
                      <a:pt x="1200465" y="1691881"/>
                    </a:cubicBezTo>
                    <a:cubicBezTo>
                      <a:pt x="1152999" y="1640679"/>
                      <a:pt x="1111515" y="1584991"/>
                      <a:pt x="1070776" y="1528556"/>
                    </a:cubicBezTo>
                    <a:cubicBezTo>
                      <a:pt x="1045362" y="1493051"/>
                      <a:pt x="1046109" y="1498283"/>
                      <a:pt x="1010604" y="1507253"/>
                    </a:cubicBezTo>
                    <a:lnTo>
                      <a:pt x="785238" y="1564062"/>
                    </a:lnTo>
                    <a:cubicBezTo>
                      <a:pt x="750481" y="1573779"/>
                      <a:pt x="722450" y="1596203"/>
                      <a:pt x="692924" y="1616012"/>
                    </a:cubicBezTo>
                    <a:cubicBezTo>
                      <a:pt x="659662" y="1638436"/>
                      <a:pt x="626772" y="1661982"/>
                      <a:pt x="595378" y="1687396"/>
                    </a:cubicBezTo>
                    <a:cubicBezTo>
                      <a:pt x="497084" y="1762144"/>
                      <a:pt x="335254" y="1804377"/>
                      <a:pt x="242941" y="1799892"/>
                    </a:cubicBezTo>
                    <a:cubicBezTo>
                      <a:pt x="217900" y="1798023"/>
                      <a:pt x="192859" y="1772235"/>
                      <a:pt x="195475" y="1747568"/>
                    </a:cubicBezTo>
                    <a:cubicBezTo>
                      <a:pt x="193233" y="1684780"/>
                      <a:pt x="114747" y="1641052"/>
                      <a:pt x="94192" y="1558456"/>
                    </a:cubicBezTo>
                    <a:cubicBezTo>
                      <a:pt x="92697" y="1551728"/>
                      <a:pt x="107646" y="1554344"/>
                      <a:pt x="113626" y="1550981"/>
                    </a:cubicBezTo>
                    <a:cubicBezTo>
                      <a:pt x="119232" y="1547617"/>
                      <a:pt x="119980" y="1544627"/>
                      <a:pt x="115869" y="1539769"/>
                    </a:cubicBezTo>
                    <a:cubicBezTo>
                      <a:pt x="77373" y="1495293"/>
                      <a:pt x="76252" y="1451939"/>
                      <a:pt x="34019" y="1408212"/>
                    </a:cubicBezTo>
                    <a:cubicBezTo>
                      <a:pt x="29535" y="1397373"/>
                      <a:pt x="43737" y="1385787"/>
                      <a:pt x="58686" y="1382424"/>
                    </a:cubicBezTo>
                    <a:cubicBezTo>
                      <a:pt x="29908" y="1364484"/>
                      <a:pt x="-18678" y="1311039"/>
                      <a:pt x="7484" y="1312534"/>
                    </a:cubicBezTo>
                    <a:cubicBezTo>
                      <a:pt x="170809" y="1413070"/>
                      <a:pt x="463448" y="1515102"/>
                      <a:pt x="662651" y="1505384"/>
                    </a:cubicBezTo>
                    <a:cubicBezTo>
                      <a:pt x="696662" y="1501273"/>
                      <a:pt x="729551" y="1492303"/>
                      <a:pt x="762440" y="1482586"/>
                    </a:cubicBezTo>
                    <a:cubicBezTo>
                      <a:pt x="832330" y="1462404"/>
                      <a:pt x="902967" y="1444465"/>
                      <a:pt x="972109" y="1422040"/>
                    </a:cubicBezTo>
                    <a:cubicBezTo>
                      <a:pt x="996028" y="1414192"/>
                      <a:pt x="996028" y="1414192"/>
                      <a:pt x="978836" y="1397000"/>
                    </a:cubicBezTo>
                    <a:cubicBezTo>
                      <a:pt x="936603" y="1354767"/>
                      <a:pt x="845411" y="1210877"/>
                      <a:pt x="839431" y="1152573"/>
                    </a:cubicBezTo>
                    <a:cubicBezTo>
                      <a:pt x="825229" y="1078572"/>
                      <a:pt x="855875" y="1047178"/>
                      <a:pt x="897734" y="1007935"/>
                    </a:cubicBezTo>
                    <a:cubicBezTo>
                      <a:pt x="1035645" y="906652"/>
                      <a:pt x="1136555" y="846106"/>
                      <a:pt x="1182899" y="774721"/>
                    </a:cubicBezTo>
                    <a:cubicBezTo>
                      <a:pt x="1262693" y="704084"/>
                      <a:pt x="1324609" y="624290"/>
                      <a:pt x="1376497" y="584113"/>
                    </a:cubicBezTo>
                    <a:cubicBezTo>
                      <a:pt x="1428385" y="543936"/>
                      <a:pt x="1420225" y="536275"/>
                      <a:pt x="1494226" y="533658"/>
                    </a:cubicBezTo>
                    <a:cubicBezTo>
                      <a:pt x="1499458" y="533285"/>
                      <a:pt x="1506933" y="532163"/>
                      <a:pt x="1506933" y="526183"/>
                    </a:cubicBezTo>
                    <a:cubicBezTo>
                      <a:pt x="1506559" y="520577"/>
                      <a:pt x="1499084" y="520951"/>
                      <a:pt x="1494226" y="520204"/>
                    </a:cubicBezTo>
                    <a:cubicBezTo>
                      <a:pt x="1458347" y="514971"/>
                      <a:pt x="1444892" y="486567"/>
                      <a:pt x="1430316" y="459284"/>
                    </a:cubicBezTo>
                    <a:cubicBezTo>
                      <a:pt x="1426579" y="452930"/>
                      <a:pt x="1487498" y="472365"/>
                      <a:pt x="1525994" y="453304"/>
                    </a:cubicBezTo>
                    <a:cubicBezTo>
                      <a:pt x="1541317" y="448445"/>
                      <a:pt x="1573833" y="428263"/>
                      <a:pt x="1573085" y="425273"/>
                    </a:cubicBezTo>
                    <a:cubicBezTo>
                      <a:pt x="1571964" y="421910"/>
                      <a:pt x="1519640" y="421910"/>
                      <a:pt x="1497216" y="417051"/>
                    </a:cubicBezTo>
                    <a:cubicBezTo>
                      <a:pt x="1472923" y="411819"/>
                      <a:pt x="1450872" y="402475"/>
                      <a:pt x="1433680" y="383415"/>
                    </a:cubicBezTo>
                    <a:cubicBezTo>
                      <a:pt x="1423215" y="371829"/>
                      <a:pt x="1424710" y="366970"/>
                      <a:pt x="1440033" y="363233"/>
                    </a:cubicBezTo>
                    <a:cubicBezTo>
                      <a:pt x="1457225" y="358748"/>
                      <a:pt x="1551408" y="359495"/>
                      <a:pt x="1580560" y="356131"/>
                    </a:cubicBezTo>
                    <a:cubicBezTo>
                      <a:pt x="1589530" y="355384"/>
                      <a:pt x="1594388" y="351647"/>
                      <a:pt x="1597378" y="342677"/>
                    </a:cubicBezTo>
                    <a:cubicBezTo>
                      <a:pt x="1616439" y="285494"/>
                      <a:pt x="1645591" y="169635"/>
                      <a:pt x="1549913" y="18643"/>
                    </a:cubicBezTo>
                    <a:cubicBezTo>
                      <a:pt x="1545802" y="13411"/>
                      <a:pt x="1537580" y="6684"/>
                      <a:pt x="1541317" y="1451"/>
                    </a:cubicBezTo>
                    <a:cubicBezTo>
                      <a:pt x="1542812" y="-791"/>
                      <a:pt x="1545615" y="-137"/>
                      <a:pt x="1548792" y="1405"/>
                    </a:cubicBezTo>
                    <a:close/>
                  </a:path>
                </a:pathLst>
              </a:custGeom>
              <a:grpFill/>
              <a:ln w="3727" cap="flat">
                <a:noFill/>
                <a:prstDash val="solid"/>
                <a:miter/>
              </a:ln>
            </p:spPr>
            <p:txBody>
              <a:bodyPr rtlCol="0" anchor="ctr"/>
              <a:lstStyle/>
              <a:p>
                <a:endParaRPr lang="en-US" sz="2000">
                  <a:solidFill>
                    <a:srgbClr val="FF0000"/>
                  </a:solidFill>
                </a:endParaRPr>
              </a:p>
            </p:txBody>
          </p:sp>
        </p:grpSp>
      </p:grpSp>
      <p:sp>
        <p:nvSpPr>
          <p:cNvPr id="23" name="TextBox 22">
            <a:extLst>
              <a:ext uri="{FF2B5EF4-FFF2-40B4-BE49-F238E27FC236}">
                <a16:creationId xmlns:a16="http://schemas.microsoft.com/office/drawing/2014/main" id="{495A83AD-ADB6-4CCB-9429-46684C2AA573}"/>
              </a:ext>
            </a:extLst>
          </p:cNvPr>
          <p:cNvSpPr txBox="1"/>
          <p:nvPr/>
        </p:nvSpPr>
        <p:spPr>
          <a:xfrm>
            <a:off x="526094" y="1742925"/>
            <a:ext cx="11240475" cy="5016758"/>
          </a:xfrm>
          <a:prstGeom prst="rect">
            <a:avLst/>
          </a:prstGeom>
          <a:noFill/>
        </p:spPr>
        <p:txBody>
          <a:bodyPr wrap="square" rtlCol="0">
            <a:spAutoFit/>
          </a:bodyPr>
          <a:lstStyle/>
          <a:p>
            <a:pPr algn="ctr"/>
            <a:r>
              <a:rPr lang="en-US" sz="4000" b="1" dirty="0">
                <a:solidFill>
                  <a:srgbClr val="FFFF00"/>
                </a:solidFill>
                <a:latin typeface="Lucida Calligraphy" pitchFamily="66" charset="0"/>
              </a:rPr>
              <a:t>As Cody pointed out, cloning in PHP is done by making a shallow copy of the object. This means that internal objects of the cloned object will not be cloned, unless you explicitly instruct the object to clone these internal objects too, by defining the </a:t>
            </a:r>
            <a:r>
              <a:rPr lang="en-US" sz="4000" b="1" dirty="0">
                <a:solidFill>
                  <a:srgbClr val="FF0000"/>
                </a:solidFill>
                <a:latin typeface="Lucida Calligraphy" pitchFamily="66" charset="0"/>
              </a:rPr>
              <a:t>magic method __clone()</a:t>
            </a:r>
          </a:p>
        </p:txBody>
      </p:sp>
    </p:spTree>
    <p:extLst>
      <p:ext uri="{BB962C8B-B14F-4D97-AF65-F5344CB8AC3E}">
        <p14:creationId xmlns:p14="http://schemas.microsoft.com/office/powerpoint/2010/main" val="326541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style.rotation</p:attrName>
                                        </p:attrNameLst>
                                      </p:cBhvr>
                                      <p:tavLst>
                                        <p:tav tm="0">
                                          <p:val>
                                            <p:fltVal val="720"/>
                                          </p:val>
                                        </p:tav>
                                        <p:tav tm="100000">
                                          <p:val>
                                            <p:fltVal val="0"/>
                                          </p:val>
                                        </p:tav>
                                      </p:tavLst>
                                    </p:anim>
                                    <p:anim calcmode="lin" valueType="num">
                                      <p:cBhvr>
                                        <p:cTn id="9" dur="2000" fill="hold"/>
                                        <p:tgtEl>
                                          <p:spTgt spid="23"/>
                                        </p:tgtEl>
                                        <p:attrNameLst>
                                          <p:attrName>ppt_h</p:attrName>
                                        </p:attrNameLst>
                                      </p:cBhvr>
                                      <p:tavLst>
                                        <p:tav tm="0">
                                          <p:val>
                                            <p:fltVal val="0"/>
                                          </p:val>
                                        </p:tav>
                                        <p:tav tm="100000">
                                          <p:val>
                                            <p:strVal val="#ppt_h"/>
                                          </p:val>
                                        </p:tav>
                                      </p:tavLst>
                                    </p:anim>
                                    <p:anim calcmode="lin" valueType="num">
                                      <p:cBhvr>
                                        <p:cTn id="10" dur="2000" fill="hold"/>
                                        <p:tgtEl>
                                          <p:spTgt spid="23"/>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5"/>
                                            </p:cond>
                                          </p:stCondLst>
                                          <p:endCondLst>
                                            <p:cond evt="onStopAudio" delay="0">
                                              <p:tgtEl>
                                                <p:sldTgt/>
                                              </p:tgtEl>
                                            </p:cond>
                                          </p:endCondLst>
                                        </p:cTn>
                                        <p:tgtEl>
                                          <p:sndTgt r:embed="rId2" name="287.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20C8F30-9C91-4D39-A29C-BCE4134E41E9}"/>
              </a:ext>
            </a:extLst>
          </p:cNvPr>
          <p:cNvSpPr txBox="1"/>
          <p:nvPr/>
        </p:nvSpPr>
        <p:spPr>
          <a:xfrm>
            <a:off x="0" y="5319676"/>
            <a:ext cx="12192000" cy="1569660"/>
          </a:xfrm>
          <a:prstGeom prst="rect">
            <a:avLst/>
          </a:prstGeom>
          <a:noFill/>
        </p:spPr>
        <p:txBody>
          <a:bodyPr wrap="square" rtlCol="0" anchor="ctr">
            <a:spAutoFit/>
          </a:bodyPr>
          <a:lstStyle/>
          <a:p>
            <a:pPr algn="ctr"/>
            <a:r>
              <a:rPr lang="en-US" altLang="ko-KR" sz="9600" b="1" dirty="0">
                <a:solidFill>
                  <a:schemeClr val="bg1"/>
                </a:solidFill>
                <a:latin typeface="Harrington" pitchFamily="82" charset="0"/>
                <a:cs typeface="Arial" pitchFamily="34" charset="0"/>
              </a:rPr>
              <a:t>THANK YOU</a:t>
            </a:r>
            <a:endParaRPr lang="ko-KR" altLang="en-US" sz="9600" b="1" dirty="0">
              <a:solidFill>
                <a:schemeClr val="bg1"/>
              </a:solidFill>
              <a:latin typeface="Harrington" pitchFamily="82" charset="0"/>
              <a:cs typeface="Arial" pitchFamily="34" charset="0"/>
            </a:endParaRPr>
          </a:p>
        </p:txBody>
      </p:sp>
    </p:spTree>
    <p:extLst>
      <p:ext uri="{BB962C8B-B14F-4D97-AF65-F5344CB8AC3E}">
        <p14:creationId xmlns:p14="http://schemas.microsoft.com/office/powerpoint/2010/main" val="16275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2" name="Clapp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260">
            <a:extLst>
              <a:ext uri="{FF2B5EF4-FFF2-40B4-BE49-F238E27FC236}">
                <a16:creationId xmlns:a16="http://schemas.microsoft.com/office/drawing/2014/main" id="{C3E55A0C-46EA-4EAD-BC0D-997C8C13F87D}"/>
              </a:ext>
            </a:extLst>
          </p:cNvPr>
          <p:cNvGrpSpPr/>
          <p:nvPr/>
        </p:nvGrpSpPr>
        <p:grpSpPr>
          <a:xfrm flipH="1">
            <a:off x="5799551" y="1768020"/>
            <a:ext cx="6392448" cy="4908353"/>
            <a:chOff x="1938992" y="154"/>
            <a:chExt cx="8313123" cy="6858000"/>
          </a:xfrm>
        </p:grpSpPr>
        <p:sp>
          <p:nvSpPr>
            <p:cNvPr id="8" name="Freeform: Shape 126">
              <a:extLst>
                <a:ext uri="{FF2B5EF4-FFF2-40B4-BE49-F238E27FC236}">
                  <a16:creationId xmlns:a16="http://schemas.microsoft.com/office/drawing/2014/main" id="{877FD853-26DC-48AD-B775-62B7C63CB0E4}"/>
                </a:ext>
              </a:extLst>
            </p:cNvPr>
            <p:cNvSpPr/>
            <p:nvPr/>
          </p:nvSpPr>
          <p:spPr>
            <a:xfrm>
              <a:off x="1938992" y="154"/>
              <a:ext cx="8313123" cy="6858000"/>
            </a:xfrm>
            <a:custGeom>
              <a:avLst/>
              <a:gdLst>
                <a:gd name="connsiteX0" fmla="*/ 8313569 w 8313122"/>
                <a:gd name="connsiteY0" fmla="*/ 4102900 h 6858000"/>
                <a:gd name="connsiteX1" fmla="*/ 8175235 w 8313122"/>
                <a:gd name="connsiteY1" fmla="*/ 3421668 h 6858000"/>
                <a:gd name="connsiteX2" fmla="*/ 6934791 w 8313122"/>
                <a:gd name="connsiteY2" fmla="*/ 1708799 h 6858000"/>
                <a:gd name="connsiteX3" fmla="*/ 5229100 w 8313122"/>
                <a:gd name="connsiteY3" fmla="*/ 578632 h 6858000"/>
                <a:gd name="connsiteX4" fmla="*/ 4712956 w 8313122"/>
                <a:gd name="connsiteY4" fmla="*/ 279777 h 6858000"/>
                <a:gd name="connsiteX5" fmla="*/ 4436940 w 8313122"/>
                <a:gd name="connsiteY5" fmla="*/ 46175 h 6858000"/>
                <a:gd name="connsiteX6" fmla="*/ 4289470 w 8313122"/>
                <a:gd name="connsiteY6" fmla="*/ 10938 h 6858000"/>
                <a:gd name="connsiteX7" fmla="*/ 4144610 w 8313122"/>
                <a:gd name="connsiteY7" fmla="*/ 158408 h 6858000"/>
                <a:gd name="connsiteX8" fmla="*/ 4085230 w 8313122"/>
                <a:gd name="connsiteY8" fmla="*/ 305878 h 6858000"/>
                <a:gd name="connsiteX9" fmla="*/ 4020631 w 8313122"/>
                <a:gd name="connsiteY9" fmla="*/ 622351 h 6858000"/>
                <a:gd name="connsiteX10" fmla="*/ 3941676 w 8313122"/>
                <a:gd name="connsiteY10" fmla="*/ 1022999 h 6858000"/>
                <a:gd name="connsiteX11" fmla="*/ 3860763 w 8313122"/>
                <a:gd name="connsiteY11" fmla="*/ 1826906 h 6858000"/>
                <a:gd name="connsiteX12" fmla="*/ 3874466 w 8313122"/>
                <a:gd name="connsiteY12" fmla="*/ 2599491 h 6858000"/>
                <a:gd name="connsiteX13" fmla="*/ 3829442 w 8313122"/>
                <a:gd name="connsiteY13" fmla="*/ 2708462 h 6858000"/>
                <a:gd name="connsiteX14" fmla="*/ 3754402 w 8313122"/>
                <a:gd name="connsiteY14" fmla="*/ 2799815 h 6858000"/>
                <a:gd name="connsiteX15" fmla="*/ 3728954 w 8313122"/>
                <a:gd name="connsiteY15" fmla="*/ 2822001 h 6858000"/>
                <a:gd name="connsiteX16" fmla="*/ 3702853 w 8313122"/>
                <a:gd name="connsiteY16" fmla="*/ 2801120 h 6858000"/>
                <a:gd name="connsiteX17" fmla="*/ 3527324 w 8313122"/>
                <a:gd name="connsiteY17" fmla="*/ 2496393 h 6858000"/>
                <a:gd name="connsiteX18" fmla="*/ 3530587 w 8313122"/>
                <a:gd name="connsiteY18" fmla="*/ 2407650 h 6858000"/>
                <a:gd name="connsiteX19" fmla="*/ 3563213 w 8313122"/>
                <a:gd name="connsiteY19" fmla="*/ 2299331 h 6858000"/>
                <a:gd name="connsiteX20" fmla="*/ 3503834 w 8313122"/>
                <a:gd name="connsiteY20" fmla="*/ 2058551 h 6858000"/>
                <a:gd name="connsiteX21" fmla="*/ 3440539 w 8313122"/>
                <a:gd name="connsiteY21" fmla="*/ 1776009 h 6858000"/>
                <a:gd name="connsiteX22" fmla="*/ 3534502 w 8313122"/>
                <a:gd name="connsiteY22" fmla="*/ 1503255 h 6858000"/>
                <a:gd name="connsiteX23" fmla="*/ 3600407 w 8313122"/>
                <a:gd name="connsiteY23" fmla="*/ 1282703 h 6858000"/>
                <a:gd name="connsiteX24" fmla="*/ 3575611 w 8313122"/>
                <a:gd name="connsiteY24" fmla="*/ 769821 h 6858000"/>
                <a:gd name="connsiteX25" fmla="*/ 3559951 w 8313122"/>
                <a:gd name="connsiteY25" fmla="*/ 700654 h 6858000"/>
                <a:gd name="connsiteX26" fmla="*/ 3316560 w 8313122"/>
                <a:gd name="connsiteY26" fmla="*/ 504897 h 6858000"/>
                <a:gd name="connsiteX27" fmla="*/ 2816076 w 8313122"/>
                <a:gd name="connsiteY27" fmla="*/ 156451 h 6858000"/>
                <a:gd name="connsiteX28" fmla="*/ 2583126 w 8313122"/>
                <a:gd name="connsiteY28" fmla="*/ 58572 h 6858000"/>
                <a:gd name="connsiteX29" fmla="*/ 2291449 w 8313122"/>
                <a:gd name="connsiteY29" fmla="*/ 38997 h 6858000"/>
                <a:gd name="connsiteX30" fmla="*/ 1906461 w 8313122"/>
                <a:gd name="connsiteY30" fmla="*/ 10286 h 6858000"/>
                <a:gd name="connsiteX31" fmla="*/ 1272210 w 8313122"/>
                <a:gd name="connsiteY31" fmla="*/ 136875 h 6858000"/>
                <a:gd name="connsiteX32" fmla="*/ 970093 w 8313122"/>
                <a:gd name="connsiteY32" fmla="*/ 251066 h 6858000"/>
                <a:gd name="connsiteX33" fmla="*/ 890485 w 8313122"/>
                <a:gd name="connsiteY33" fmla="*/ 587767 h 6858000"/>
                <a:gd name="connsiteX34" fmla="*/ 948560 w 8313122"/>
                <a:gd name="connsiteY34" fmla="*/ 670638 h 6858000"/>
                <a:gd name="connsiteX35" fmla="*/ 1099945 w 8313122"/>
                <a:gd name="connsiteY35" fmla="*/ 995593 h 6858000"/>
                <a:gd name="connsiteX36" fmla="*/ 945297 w 8313122"/>
                <a:gd name="connsiteY36" fmla="*/ 1593303 h 6858000"/>
                <a:gd name="connsiteX37" fmla="*/ 754108 w 8313122"/>
                <a:gd name="connsiteY37" fmla="*/ 1828863 h 6858000"/>
                <a:gd name="connsiteX38" fmla="*/ 574012 w 8313122"/>
                <a:gd name="connsiteY38" fmla="*/ 2226249 h 6858000"/>
                <a:gd name="connsiteX39" fmla="*/ 568140 w 8313122"/>
                <a:gd name="connsiteY39" fmla="*/ 2252350 h 6858000"/>
                <a:gd name="connsiteX40" fmla="*/ 451991 w 8313122"/>
                <a:gd name="connsiteY40" fmla="*/ 2553162 h 6858000"/>
                <a:gd name="connsiteX41" fmla="*/ 446771 w 8313122"/>
                <a:gd name="connsiteY41" fmla="*/ 2721513 h 6858000"/>
                <a:gd name="connsiteX42" fmla="*/ 406967 w 8313122"/>
                <a:gd name="connsiteY42" fmla="*/ 2862457 h 6858000"/>
                <a:gd name="connsiteX43" fmla="*/ 348892 w 8313122"/>
                <a:gd name="connsiteY43" fmla="*/ 2900303 h 6858000"/>
                <a:gd name="connsiteX44" fmla="*/ 231439 w 8313122"/>
                <a:gd name="connsiteY44" fmla="*/ 3081052 h 6858000"/>
                <a:gd name="connsiteX45" fmla="*/ 140086 w 8313122"/>
                <a:gd name="connsiteY45" fmla="*/ 3400135 h 6858000"/>
                <a:gd name="connsiteX46" fmla="*/ 87231 w 8313122"/>
                <a:gd name="connsiteY46" fmla="*/ 3610247 h 6858000"/>
                <a:gd name="connsiteX47" fmla="*/ 98977 w 8313122"/>
                <a:gd name="connsiteY47" fmla="*/ 4275166 h 6858000"/>
                <a:gd name="connsiteX48" fmla="*/ 143348 w 8313122"/>
                <a:gd name="connsiteY48" fmla="*/ 4542047 h 6858000"/>
                <a:gd name="connsiteX49" fmla="*/ 143348 w 8313122"/>
                <a:gd name="connsiteY49" fmla="*/ 4675162 h 6858000"/>
                <a:gd name="connsiteX50" fmla="*/ 28504 w 8313122"/>
                <a:gd name="connsiteY50" fmla="*/ 5045794 h 6858000"/>
                <a:gd name="connsiteX51" fmla="*/ 95062 w 8313122"/>
                <a:gd name="connsiteY51" fmla="*/ 5572379 h 6858000"/>
                <a:gd name="connsiteX52" fmla="*/ 177932 w 8313122"/>
                <a:gd name="connsiteY52" fmla="*/ 5709408 h 6858000"/>
                <a:gd name="connsiteX53" fmla="*/ 429805 w 8313122"/>
                <a:gd name="connsiteY53" fmla="*/ 6358015 h 6858000"/>
                <a:gd name="connsiteX54" fmla="*/ 457211 w 8313122"/>
                <a:gd name="connsiteY54" fmla="*/ 6449368 h 6858000"/>
                <a:gd name="connsiteX55" fmla="*/ 532251 w 8313122"/>
                <a:gd name="connsiteY55" fmla="*/ 6466333 h 6858000"/>
                <a:gd name="connsiteX56" fmla="*/ 652967 w 8313122"/>
                <a:gd name="connsiteY56" fmla="*/ 6457197 h 6858000"/>
                <a:gd name="connsiteX57" fmla="*/ 710389 w 8313122"/>
                <a:gd name="connsiteY57" fmla="*/ 6504832 h 6858000"/>
                <a:gd name="connsiteX58" fmla="*/ 922459 w 8313122"/>
                <a:gd name="connsiteY58" fmla="*/ 6857193 h 6858000"/>
                <a:gd name="connsiteX59" fmla="*/ 954432 w 8313122"/>
                <a:gd name="connsiteY59" fmla="*/ 6859804 h 6858000"/>
                <a:gd name="connsiteX60" fmla="*/ 3603017 w 8313122"/>
                <a:gd name="connsiteY60" fmla="*/ 6852625 h 6858000"/>
                <a:gd name="connsiteX61" fmla="*/ 3663049 w 8313122"/>
                <a:gd name="connsiteY61" fmla="*/ 6829787 h 6858000"/>
                <a:gd name="connsiteX62" fmla="*/ 3668922 w 8313122"/>
                <a:gd name="connsiteY62" fmla="*/ 6843491 h 6858000"/>
                <a:gd name="connsiteX63" fmla="*/ 3858805 w 8313122"/>
                <a:gd name="connsiteY63" fmla="*/ 6138115 h 6858000"/>
                <a:gd name="connsiteX64" fmla="*/ 3994530 w 8313122"/>
                <a:gd name="connsiteY64" fmla="*/ 5888852 h 6858000"/>
                <a:gd name="connsiteX65" fmla="*/ 4397136 w 8313122"/>
                <a:gd name="connsiteY65" fmla="*/ 5710713 h 6858000"/>
                <a:gd name="connsiteX66" fmla="*/ 4444770 w 8313122"/>
                <a:gd name="connsiteY66" fmla="*/ 5610225 h 6858000"/>
                <a:gd name="connsiteX67" fmla="*/ 4468913 w 8313122"/>
                <a:gd name="connsiteY67" fmla="*/ 5537795 h 6858000"/>
                <a:gd name="connsiteX68" fmla="*/ 4579842 w 8313122"/>
                <a:gd name="connsiteY68" fmla="*/ 5501254 h 6858000"/>
                <a:gd name="connsiteX69" fmla="*/ 4655534 w 8313122"/>
                <a:gd name="connsiteY69" fmla="*/ 5444485 h 6858000"/>
                <a:gd name="connsiteX70" fmla="*/ 4736447 w 8313122"/>
                <a:gd name="connsiteY70" fmla="*/ 5391630 h 6858000"/>
                <a:gd name="connsiteX71" fmla="*/ 4853901 w 8313122"/>
                <a:gd name="connsiteY71" fmla="*/ 5343996 h 6858000"/>
                <a:gd name="connsiteX72" fmla="*/ 5003328 w 8313122"/>
                <a:gd name="connsiteY72" fmla="*/ 5215449 h 6858000"/>
                <a:gd name="connsiteX73" fmla="*/ 5236278 w 8313122"/>
                <a:gd name="connsiteY73" fmla="*/ 5059497 h 6858000"/>
                <a:gd name="connsiteX74" fmla="*/ 5549489 w 8313122"/>
                <a:gd name="connsiteY74" fmla="*/ 4738456 h 6858000"/>
                <a:gd name="connsiteX75" fmla="*/ 5732195 w 8313122"/>
                <a:gd name="connsiteY75" fmla="*/ 4478100 h 6858000"/>
                <a:gd name="connsiteX76" fmla="*/ 5745897 w 8313122"/>
                <a:gd name="connsiteY76" fmla="*/ 4462440 h 6858000"/>
                <a:gd name="connsiteX77" fmla="*/ 5831378 w 8313122"/>
                <a:gd name="connsiteY77" fmla="*/ 4177940 h 6858000"/>
                <a:gd name="connsiteX78" fmla="*/ 5595165 w 8313122"/>
                <a:gd name="connsiteY78" fmla="*/ 4425246 h 6858000"/>
                <a:gd name="connsiteX79" fmla="*/ 5429425 w 8313122"/>
                <a:gd name="connsiteY79" fmla="*/ 4667331 h 6858000"/>
                <a:gd name="connsiteX80" fmla="*/ 5407891 w 8313122"/>
                <a:gd name="connsiteY80" fmla="*/ 4681687 h 6858000"/>
                <a:gd name="connsiteX81" fmla="*/ 5304140 w 8313122"/>
                <a:gd name="connsiteY81" fmla="*/ 4769125 h 6858000"/>
                <a:gd name="connsiteX82" fmla="*/ 5176246 w 8313122"/>
                <a:gd name="connsiteY82" fmla="*/ 4888536 h 6858000"/>
                <a:gd name="connsiteX83" fmla="*/ 5165806 w 8313122"/>
                <a:gd name="connsiteY83" fmla="*/ 4877443 h 6858000"/>
                <a:gd name="connsiteX84" fmla="*/ 5259769 w 8313122"/>
                <a:gd name="connsiteY84" fmla="*/ 4772388 h 6858000"/>
                <a:gd name="connsiteX85" fmla="*/ 5449000 w 8313122"/>
                <a:gd name="connsiteY85" fmla="*/ 4567496 h 6858000"/>
                <a:gd name="connsiteX86" fmla="*/ 5537091 w 8313122"/>
                <a:gd name="connsiteY86" fmla="*/ 4458524 h 6858000"/>
                <a:gd name="connsiteX87" fmla="*/ 5666290 w 8313122"/>
                <a:gd name="connsiteY87" fmla="*/ 4245803 h 6858000"/>
                <a:gd name="connsiteX88" fmla="*/ 5713271 w 8313122"/>
                <a:gd name="connsiteY88" fmla="*/ 4136831 h 6858000"/>
                <a:gd name="connsiteX89" fmla="*/ 5739372 w 8313122"/>
                <a:gd name="connsiteY89" fmla="*/ 4088545 h 6858000"/>
                <a:gd name="connsiteX90" fmla="*/ 5830073 w 8313122"/>
                <a:gd name="connsiteY90" fmla="*/ 3811876 h 6858000"/>
                <a:gd name="connsiteX91" fmla="*/ 5787659 w 8313122"/>
                <a:gd name="connsiteY91" fmla="*/ 3843197 h 6858000"/>
                <a:gd name="connsiteX92" fmla="*/ 5582767 w 8313122"/>
                <a:gd name="connsiteY92" fmla="*/ 4101595 h 6858000"/>
                <a:gd name="connsiteX93" fmla="*/ 5400061 w 8313122"/>
                <a:gd name="connsiteY93" fmla="*/ 4346291 h 6858000"/>
                <a:gd name="connsiteX94" fmla="*/ 5381791 w 8313122"/>
                <a:gd name="connsiteY94" fmla="*/ 4334545 h 6858000"/>
                <a:gd name="connsiteX95" fmla="*/ 5478364 w 8313122"/>
                <a:gd name="connsiteY95" fmla="*/ 4104858 h 6858000"/>
                <a:gd name="connsiteX96" fmla="*/ 5631054 w 8313122"/>
                <a:gd name="connsiteY96" fmla="*/ 3864730 h 6858000"/>
                <a:gd name="connsiteX97" fmla="*/ 5696958 w 8313122"/>
                <a:gd name="connsiteY97" fmla="*/ 3714650 h 6858000"/>
                <a:gd name="connsiteX98" fmla="*/ 5696958 w 8313122"/>
                <a:gd name="connsiteY98" fmla="*/ 3612204 h 6858000"/>
                <a:gd name="connsiteX99" fmla="*/ 5608868 w 8313122"/>
                <a:gd name="connsiteY99" fmla="*/ 3671584 h 6858000"/>
                <a:gd name="connsiteX100" fmla="*/ 5315233 w 8313122"/>
                <a:gd name="connsiteY100" fmla="*/ 4008285 h 6858000"/>
                <a:gd name="connsiteX101" fmla="*/ 5219313 w 8313122"/>
                <a:gd name="connsiteY101" fmla="*/ 4092460 h 6858000"/>
                <a:gd name="connsiteX102" fmla="*/ 5161891 w 8313122"/>
                <a:gd name="connsiteY102" fmla="*/ 4153797 h 6858000"/>
                <a:gd name="connsiteX103" fmla="*/ 4996803 w 8313122"/>
                <a:gd name="connsiteY103" fmla="*/ 4380875 h 6858000"/>
                <a:gd name="connsiteX104" fmla="*/ 4961567 w 8313122"/>
                <a:gd name="connsiteY104" fmla="*/ 4406976 h 6858000"/>
                <a:gd name="connsiteX105" fmla="*/ 4946559 w 8313122"/>
                <a:gd name="connsiteY105" fmla="*/ 4396535 h 6858000"/>
                <a:gd name="connsiteX106" fmla="*/ 5017031 w 8313122"/>
                <a:gd name="connsiteY106" fmla="*/ 4252328 h 6858000"/>
                <a:gd name="connsiteX107" fmla="*/ 5313928 w 8313122"/>
                <a:gd name="connsiteY107" fmla="*/ 3891484 h 6858000"/>
                <a:gd name="connsiteX108" fmla="*/ 5488151 w 8313122"/>
                <a:gd name="connsiteY108" fmla="*/ 3561307 h 6858000"/>
                <a:gd name="connsiteX109" fmla="*/ 5491414 w 8313122"/>
                <a:gd name="connsiteY109" fmla="*/ 3540427 h 6858000"/>
                <a:gd name="connsiteX110" fmla="*/ 5436602 w 8313122"/>
                <a:gd name="connsiteY110" fmla="*/ 3509758 h 6858000"/>
                <a:gd name="connsiteX111" fmla="*/ 5379833 w 8313122"/>
                <a:gd name="connsiteY111" fmla="*/ 3572400 h 6858000"/>
                <a:gd name="connsiteX112" fmla="*/ 5321759 w 8313122"/>
                <a:gd name="connsiteY112" fmla="*/ 3622645 h 6858000"/>
                <a:gd name="connsiteX113" fmla="*/ 5171026 w 8313122"/>
                <a:gd name="connsiteY113" fmla="*/ 3735531 h 6858000"/>
                <a:gd name="connsiteX114" fmla="*/ 5081631 w 8313122"/>
                <a:gd name="connsiteY114" fmla="*/ 3822969 h 6858000"/>
                <a:gd name="connsiteX115" fmla="*/ 4907407 w 8313122"/>
                <a:gd name="connsiteY115" fmla="*/ 4040911 h 6858000"/>
                <a:gd name="connsiteX116" fmla="*/ 4772988 w 8313122"/>
                <a:gd name="connsiteY116" fmla="*/ 4198169 h 6858000"/>
                <a:gd name="connsiteX117" fmla="*/ 4696643 w 8313122"/>
                <a:gd name="connsiteY117" fmla="*/ 4311707 h 6858000"/>
                <a:gd name="connsiteX118" fmla="*/ 4652272 w 8313122"/>
                <a:gd name="connsiteY118" fmla="*/ 4350858 h 6858000"/>
                <a:gd name="connsiteX119" fmla="*/ 4604637 w 8313122"/>
                <a:gd name="connsiteY119" fmla="*/ 4384137 h 6858000"/>
                <a:gd name="connsiteX120" fmla="*/ 4409534 w 8313122"/>
                <a:gd name="connsiteY120" fmla="*/ 4700610 h 6858000"/>
                <a:gd name="connsiteX121" fmla="*/ 4327316 w 8313122"/>
                <a:gd name="connsiteY121" fmla="*/ 4794573 h 6858000"/>
                <a:gd name="connsiteX122" fmla="*/ 4309698 w 8313122"/>
                <a:gd name="connsiteY122" fmla="*/ 4787395 h 6858000"/>
                <a:gd name="connsiteX123" fmla="*/ 4320138 w 8313122"/>
                <a:gd name="connsiteY123" fmla="*/ 4708440 h 6858000"/>
                <a:gd name="connsiteX124" fmla="*/ 4409534 w 8313122"/>
                <a:gd name="connsiteY124" fmla="*/ 4559013 h 6858000"/>
                <a:gd name="connsiteX125" fmla="*/ 4446727 w 8313122"/>
                <a:gd name="connsiteY125" fmla="*/ 4485930 h 6858000"/>
                <a:gd name="connsiteX126" fmla="*/ 4579189 w 8313122"/>
                <a:gd name="connsiteY126" fmla="*/ 4224270 h 6858000"/>
                <a:gd name="connsiteX127" fmla="*/ 4617688 w 8313122"/>
                <a:gd name="connsiteY127" fmla="*/ 4174025 h 6858000"/>
                <a:gd name="connsiteX128" fmla="*/ 4699906 w 8313122"/>
                <a:gd name="connsiteY128" fmla="*/ 3990666 h 6858000"/>
                <a:gd name="connsiteX129" fmla="*/ 4726007 w 8313122"/>
                <a:gd name="connsiteY129" fmla="*/ 3921499 h 6858000"/>
                <a:gd name="connsiteX130" fmla="*/ 4707736 w 8313122"/>
                <a:gd name="connsiteY130" fmla="*/ 3864078 h 6858000"/>
                <a:gd name="connsiteX131" fmla="*/ 4660754 w 8313122"/>
                <a:gd name="connsiteY131" fmla="*/ 3870603 h 6858000"/>
                <a:gd name="connsiteX132" fmla="*/ 4589629 w 8313122"/>
                <a:gd name="connsiteY132" fmla="*/ 3946948 h 6858000"/>
                <a:gd name="connsiteX133" fmla="*/ 4504802 w 8313122"/>
                <a:gd name="connsiteY133" fmla="*/ 4031776 h 6858000"/>
                <a:gd name="connsiteX134" fmla="*/ 4411491 w 8313122"/>
                <a:gd name="connsiteY134" fmla="*/ 4138137 h 6858000"/>
                <a:gd name="connsiteX135" fmla="*/ 4352764 w 8313122"/>
                <a:gd name="connsiteY135" fmla="*/ 4229490 h 6858000"/>
                <a:gd name="connsiteX136" fmla="*/ 4246403 w 8313122"/>
                <a:gd name="connsiteY136" fmla="*/ 4370434 h 6858000"/>
                <a:gd name="connsiteX137" fmla="*/ 4230743 w 8313122"/>
                <a:gd name="connsiteY137" fmla="*/ 4391315 h 6858000"/>
                <a:gd name="connsiteX138" fmla="*/ 4179846 w 8313122"/>
                <a:gd name="connsiteY138" fmla="*/ 4538132 h 6858000"/>
                <a:gd name="connsiteX139" fmla="*/ 4149830 w 8313122"/>
                <a:gd name="connsiteY139" fmla="*/ 4677119 h 6858000"/>
                <a:gd name="connsiteX140" fmla="*/ 4100238 w 8313122"/>
                <a:gd name="connsiteY140" fmla="*/ 4892451 h 6858000"/>
                <a:gd name="connsiteX141" fmla="*/ 4080663 w 8313122"/>
                <a:gd name="connsiteY141" fmla="*/ 5012515 h 6858000"/>
                <a:gd name="connsiteX142" fmla="*/ 3963209 w 8313122"/>
                <a:gd name="connsiteY142" fmla="*/ 5271566 h 6858000"/>
                <a:gd name="connsiteX143" fmla="*/ 3838577 w 8313122"/>
                <a:gd name="connsiteY143" fmla="*/ 5462755 h 6858000"/>
                <a:gd name="connsiteX144" fmla="*/ 3791596 w 8313122"/>
                <a:gd name="connsiteY144" fmla="*/ 5487551 h 6858000"/>
                <a:gd name="connsiteX145" fmla="*/ 3765495 w 8313122"/>
                <a:gd name="connsiteY145" fmla="*/ 5429476 h 6858000"/>
                <a:gd name="connsiteX146" fmla="*/ 3796163 w 8313122"/>
                <a:gd name="connsiteY146" fmla="*/ 5300930 h 6858000"/>
                <a:gd name="connsiteX147" fmla="*/ 4051952 w 8313122"/>
                <a:gd name="connsiteY147" fmla="*/ 4523124 h 6858000"/>
                <a:gd name="connsiteX148" fmla="*/ 4153745 w 8313122"/>
                <a:gd name="connsiteY148" fmla="*/ 4089197 h 6858000"/>
                <a:gd name="connsiteX149" fmla="*/ 4211820 w 8313122"/>
                <a:gd name="connsiteY149" fmla="*/ 4002412 h 6858000"/>
                <a:gd name="connsiteX150" fmla="*/ 4354069 w 8313122"/>
                <a:gd name="connsiteY150" fmla="*/ 3916932 h 6858000"/>
                <a:gd name="connsiteX151" fmla="*/ 4541343 w 8313122"/>
                <a:gd name="connsiteY151" fmla="*/ 3615467 h 6858000"/>
                <a:gd name="connsiteX152" fmla="*/ 4558961 w 8313122"/>
                <a:gd name="connsiteY152" fmla="*/ 3589366 h 6858000"/>
                <a:gd name="connsiteX153" fmla="*/ 4567444 w 8313122"/>
                <a:gd name="connsiteY153" fmla="*/ 3470607 h 6858000"/>
                <a:gd name="connsiteX154" fmla="*/ 4570054 w 8313122"/>
                <a:gd name="connsiteY154" fmla="*/ 3306824 h 6858000"/>
                <a:gd name="connsiteX155" fmla="*/ 4542648 w 8313122"/>
                <a:gd name="connsiteY155" fmla="*/ 3150219 h 6858000"/>
                <a:gd name="connsiteX156" fmla="*/ 4504149 w 8313122"/>
                <a:gd name="connsiteY156" fmla="*/ 3101280 h 6858000"/>
                <a:gd name="connsiteX157" fmla="*/ 4541343 w 8313122"/>
                <a:gd name="connsiteY157" fmla="*/ 2889210 h 6858000"/>
                <a:gd name="connsiteX158" fmla="*/ 4449337 w 8313122"/>
                <a:gd name="connsiteY158" fmla="*/ 2822653 h 6858000"/>
                <a:gd name="connsiteX159" fmla="*/ 4216387 w 8313122"/>
                <a:gd name="connsiteY159" fmla="*/ 2821348 h 6858000"/>
                <a:gd name="connsiteX160" fmla="*/ 4151788 w 8313122"/>
                <a:gd name="connsiteY160" fmla="*/ 2861805 h 6858000"/>
                <a:gd name="connsiteX161" fmla="*/ 4132864 w 8313122"/>
                <a:gd name="connsiteY161" fmla="*/ 2791985 h 6858000"/>
                <a:gd name="connsiteX162" fmla="*/ 4091755 w 8313122"/>
                <a:gd name="connsiteY162" fmla="*/ 2159692 h 6858000"/>
                <a:gd name="connsiteX163" fmla="*/ 4143957 w 8313122"/>
                <a:gd name="connsiteY163" fmla="*/ 1224628 h 6858000"/>
                <a:gd name="connsiteX164" fmla="*/ 4358637 w 8313122"/>
                <a:gd name="connsiteY164" fmla="*/ 583852 h 6858000"/>
                <a:gd name="connsiteX165" fmla="*/ 4427152 w 8313122"/>
                <a:gd name="connsiteY165" fmla="*/ 532303 h 6858000"/>
                <a:gd name="connsiteX166" fmla="*/ 4465650 w 8313122"/>
                <a:gd name="connsiteY166" fmla="*/ 598208 h 6858000"/>
                <a:gd name="connsiteX167" fmla="*/ 4474133 w 8313122"/>
                <a:gd name="connsiteY167" fmla="*/ 634096 h 6858000"/>
                <a:gd name="connsiteX168" fmla="*/ 4486531 w 8313122"/>
                <a:gd name="connsiteY168" fmla="*/ 1080421 h 6858000"/>
                <a:gd name="connsiteX169" fmla="*/ 4589629 w 8313122"/>
                <a:gd name="connsiteY169" fmla="*/ 1232459 h 6858000"/>
                <a:gd name="connsiteX170" fmla="*/ 5158628 w 8313122"/>
                <a:gd name="connsiteY170" fmla="*/ 1441918 h 6858000"/>
                <a:gd name="connsiteX171" fmla="*/ 5898588 w 8313122"/>
                <a:gd name="connsiteY171" fmla="*/ 1818423 h 6858000"/>
                <a:gd name="connsiteX172" fmla="*/ 6021914 w 8313122"/>
                <a:gd name="connsiteY172" fmla="*/ 1807330 h 6858000"/>
                <a:gd name="connsiteX173" fmla="*/ 6206577 w 8313122"/>
                <a:gd name="connsiteY173" fmla="*/ 2014179 h 6858000"/>
                <a:gd name="connsiteX174" fmla="*/ 6387326 w 8313122"/>
                <a:gd name="connsiteY174" fmla="*/ 2160344 h 6858000"/>
                <a:gd name="connsiteX175" fmla="*/ 6499560 w 8313122"/>
                <a:gd name="connsiteY175" fmla="*/ 2228206 h 6858000"/>
                <a:gd name="connsiteX176" fmla="*/ 6645725 w 8313122"/>
                <a:gd name="connsiteY176" fmla="*/ 2352838 h 6858000"/>
                <a:gd name="connsiteX177" fmla="*/ 7093354 w 8313122"/>
                <a:gd name="connsiteY177" fmla="*/ 2694759 h 6858000"/>
                <a:gd name="connsiteX178" fmla="*/ 7115540 w 8313122"/>
                <a:gd name="connsiteY178" fmla="*/ 2717597 h 6858000"/>
                <a:gd name="connsiteX179" fmla="*/ 7236909 w 8313122"/>
                <a:gd name="connsiteY179" fmla="*/ 2844839 h 6858000"/>
                <a:gd name="connsiteX180" fmla="*/ 7850279 w 8313122"/>
                <a:gd name="connsiteY180" fmla="*/ 3531944 h 6858000"/>
                <a:gd name="connsiteX181" fmla="*/ 8234614 w 8313122"/>
                <a:gd name="connsiteY181" fmla="*/ 4102248 h 6858000"/>
                <a:gd name="connsiteX182" fmla="*/ 8288773 w 8313122"/>
                <a:gd name="connsiteY182" fmla="*/ 4171415 h 6858000"/>
                <a:gd name="connsiteX183" fmla="*/ 8303781 w 8313122"/>
                <a:gd name="connsiteY183" fmla="*/ 4167500 h 6858000"/>
                <a:gd name="connsiteX184" fmla="*/ 8313569 w 8313122"/>
                <a:gd name="connsiteY184" fmla="*/ 4102900 h 6858000"/>
                <a:gd name="connsiteX185" fmla="*/ 6930876 w 8313122"/>
                <a:gd name="connsiteY185" fmla="*/ 1771441 h 6858000"/>
                <a:gd name="connsiteX186" fmla="*/ 6922394 w 8313122"/>
                <a:gd name="connsiteY186" fmla="*/ 1756433 h 6858000"/>
                <a:gd name="connsiteX187" fmla="*/ 6922394 w 8313122"/>
                <a:gd name="connsiteY187" fmla="*/ 1756433 h 6858000"/>
                <a:gd name="connsiteX188" fmla="*/ 6930876 w 8313122"/>
                <a:gd name="connsiteY188" fmla="*/ 17714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8313122" h="6858000">
                  <a:moveTo>
                    <a:pt x="8313569" y="4102900"/>
                  </a:moveTo>
                  <a:cubicBezTo>
                    <a:pt x="8299866" y="3869298"/>
                    <a:pt x="8252884" y="3641567"/>
                    <a:pt x="8175235" y="3421668"/>
                  </a:cubicBezTo>
                  <a:cubicBezTo>
                    <a:pt x="7931844" y="2728038"/>
                    <a:pt x="7506401" y="2162954"/>
                    <a:pt x="6934791" y="1708799"/>
                  </a:cubicBezTo>
                  <a:cubicBezTo>
                    <a:pt x="6399071" y="1283355"/>
                    <a:pt x="5815717" y="928384"/>
                    <a:pt x="5229100" y="578632"/>
                  </a:cubicBezTo>
                  <a:cubicBezTo>
                    <a:pt x="5058140" y="476839"/>
                    <a:pt x="4879349" y="387443"/>
                    <a:pt x="4712956" y="279777"/>
                  </a:cubicBezTo>
                  <a:cubicBezTo>
                    <a:pt x="4612468" y="214525"/>
                    <a:pt x="4528293" y="124477"/>
                    <a:pt x="4436940" y="46175"/>
                  </a:cubicBezTo>
                  <a:cubicBezTo>
                    <a:pt x="4393873" y="8981"/>
                    <a:pt x="4336451" y="-15162"/>
                    <a:pt x="4289470" y="10938"/>
                  </a:cubicBezTo>
                  <a:cubicBezTo>
                    <a:pt x="4230090" y="43564"/>
                    <a:pt x="4170710" y="86631"/>
                    <a:pt x="4144610" y="158408"/>
                  </a:cubicBezTo>
                  <a:cubicBezTo>
                    <a:pt x="4126339" y="208652"/>
                    <a:pt x="4097628" y="254981"/>
                    <a:pt x="4085230" y="305878"/>
                  </a:cubicBezTo>
                  <a:cubicBezTo>
                    <a:pt x="4059782" y="410282"/>
                    <a:pt x="4042164" y="516642"/>
                    <a:pt x="4020631" y="622351"/>
                  </a:cubicBezTo>
                  <a:cubicBezTo>
                    <a:pt x="3993877" y="756118"/>
                    <a:pt x="3958641" y="887927"/>
                    <a:pt x="3941676" y="1022999"/>
                  </a:cubicBezTo>
                  <a:cubicBezTo>
                    <a:pt x="3908397" y="1289880"/>
                    <a:pt x="3871856" y="1558067"/>
                    <a:pt x="3860763" y="1826906"/>
                  </a:cubicBezTo>
                  <a:cubicBezTo>
                    <a:pt x="3849670" y="2083999"/>
                    <a:pt x="3867941" y="2341745"/>
                    <a:pt x="3874466" y="2599491"/>
                  </a:cubicBezTo>
                  <a:cubicBezTo>
                    <a:pt x="3875771" y="2643862"/>
                    <a:pt x="3873161" y="2679099"/>
                    <a:pt x="3829442" y="2708462"/>
                  </a:cubicBezTo>
                  <a:cubicBezTo>
                    <a:pt x="3798121" y="2729343"/>
                    <a:pt x="3779198" y="2769146"/>
                    <a:pt x="3754402" y="2799815"/>
                  </a:cubicBezTo>
                  <a:cubicBezTo>
                    <a:pt x="3747224" y="2808950"/>
                    <a:pt x="3737436" y="2822001"/>
                    <a:pt x="3728954" y="2822001"/>
                  </a:cubicBezTo>
                  <a:cubicBezTo>
                    <a:pt x="3720471" y="2822001"/>
                    <a:pt x="3708073" y="2810255"/>
                    <a:pt x="3702853" y="2801120"/>
                  </a:cubicBezTo>
                  <a:cubicBezTo>
                    <a:pt x="3644126" y="2699979"/>
                    <a:pt x="3586051" y="2598186"/>
                    <a:pt x="3527324" y="2496393"/>
                  </a:cubicBezTo>
                  <a:cubicBezTo>
                    <a:pt x="3509706" y="2465724"/>
                    <a:pt x="3511664" y="2439623"/>
                    <a:pt x="3530587" y="2407650"/>
                  </a:cubicBezTo>
                  <a:cubicBezTo>
                    <a:pt x="3549510" y="2375676"/>
                    <a:pt x="3567781" y="2333915"/>
                    <a:pt x="3563213" y="2299331"/>
                  </a:cubicBezTo>
                  <a:cubicBezTo>
                    <a:pt x="3551468" y="2217766"/>
                    <a:pt x="3530587" y="2136853"/>
                    <a:pt x="3503834" y="2058551"/>
                  </a:cubicBezTo>
                  <a:cubicBezTo>
                    <a:pt x="3472513" y="1965893"/>
                    <a:pt x="3428794" y="1878455"/>
                    <a:pt x="3440539" y="1776009"/>
                  </a:cubicBezTo>
                  <a:cubicBezTo>
                    <a:pt x="3451632" y="1678131"/>
                    <a:pt x="3446412" y="1575685"/>
                    <a:pt x="3534502" y="1503255"/>
                  </a:cubicBezTo>
                  <a:cubicBezTo>
                    <a:pt x="3604975" y="1445181"/>
                    <a:pt x="3621288" y="1370141"/>
                    <a:pt x="3600407" y="1282703"/>
                  </a:cubicBezTo>
                  <a:cubicBezTo>
                    <a:pt x="3560603" y="1113700"/>
                    <a:pt x="3555383" y="942086"/>
                    <a:pt x="3575611" y="769821"/>
                  </a:cubicBezTo>
                  <a:cubicBezTo>
                    <a:pt x="3578221" y="746983"/>
                    <a:pt x="3574958" y="713704"/>
                    <a:pt x="3559951" y="700654"/>
                  </a:cubicBezTo>
                  <a:cubicBezTo>
                    <a:pt x="3481648" y="631486"/>
                    <a:pt x="3406608" y="554489"/>
                    <a:pt x="3316560" y="504897"/>
                  </a:cubicBezTo>
                  <a:cubicBezTo>
                    <a:pt x="3136464" y="406366"/>
                    <a:pt x="2958978" y="307183"/>
                    <a:pt x="2816076" y="156451"/>
                  </a:cubicBezTo>
                  <a:cubicBezTo>
                    <a:pt x="2753434" y="89241"/>
                    <a:pt x="2674479" y="61835"/>
                    <a:pt x="2583126" y="58572"/>
                  </a:cubicBezTo>
                  <a:cubicBezTo>
                    <a:pt x="2485900" y="55310"/>
                    <a:pt x="2388675" y="46827"/>
                    <a:pt x="2291449" y="38997"/>
                  </a:cubicBezTo>
                  <a:cubicBezTo>
                    <a:pt x="2162902" y="28556"/>
                    <a:pt x="2031745" y="-4722"/>
                    <a:pt x="1906461" y="10286"/>
                  </a:cubicBezTo>
                  <a:cubicBezTo>
                    <a:pt x="1693087" y="35734"/>
                    <a:pt x="1481670" y="85978"/>
                    <a:pt x="1272210" y="136875"/>
                  </a:cubicBezTo>
                  <a:cubicBezTo>
                    <a:pt x="1168459" y="162323"/>
                    <a:pt x="1064709" y="201475"/>
                    <a:pt x="970093" y="251066"/>
                  </a:cubicBezTo>
                  <a:cubicBezTo>
                    <a:pt x="827191" y="326759"/>
                    <a:pt x="803047" y="452695"/>
                    <a:pt x="890485" y="587767"/>
                  </a:cubicBezTo>
                  <a:cubicBezTo>
                    <a:pt x="908756" y="615826"/>
                    <a:pt x="928984" y="643232"/>
                    <a:pt x="948560" y="670638"/>
                  </a:cubicBezTo>
                  <a:cubicBezTo>
                    <a:pt x="1019032" y="769821"/>
                    <a:pt x="1081022" y="872919"/>
                    <a:pt x="1099945" y="995593"/>
                  </a:cubicBezTo>
                  <a:cubicBezTo>
                    <a:pt x="1133876" y="1216798"/>
                    <a:pt x="1071234" y="1414512"/>
                    <a:pt x="945297" y="1593303"/>
                  </a:cubicBezTo>
                  <a:cubicBezTo>
                    <a:pt x="887223" y="1675521"/>
                    <a:pt x="816750" y="1749908"/>
                    <a:pt x="754108" y="1828863"/>
                  </a:cubicBezTo>
                  <a:cubicBezTo>
                    <a:pt x="661450" y="1946317"/>
                    <a:pt x="567487" y="2063771"/>
                    <a:pt x="574012" y="2226249"/>
                  </a:cubicBezTo>
                  <a:cubicBezTo>
                    <a:pt x="574665" y="2234731"/>
                    <a:pt x="571402" y="2243867"/>
                    <a:pt x="568140" y="2252350"/>
                  </a:cubicBezTo>
                  <a:cubicBezTo>
                    <a:pt x="529641" y="2352838"/>
                    <a:pt x="492447" y="2453979"/>
                    <a:pt x="451991" y="2553162"/>
                  </a:cubicBezTo>
                  <a:cubicBezTo>
                    <a:pt x="428500" y="2609931"/>
                    <a:pt x="420670" y="2663438"/>
                    <a:pt x="446771" y="2721513"/>
                  </a:cubicBezTo>
                  <a:cubicBezTo>
                    <a:pt x="480702" y="2796552"/>
                    <a:pt x="474177" y="2815476"/>
                    <a:pt x="406967" y="2862457"/>
                  </a:cubicBezTo>
                  <a:cubicBezTo>
                    <a:pt x="388044" y="2875508"/>
                    <a:pt x="367816" y="2887253"/>
                    <a:pt x="348892" y="2900303"/>
                  </a:cubicBezTo>
                  <a:cubicBezTo>
                    <a:pt x="283640" y="2944022"/>
                    <a:pt x="234701" y="3000792"/>
                    <a:pt x="231439" y="3081052"/>
                  </a:cubicBezTo>
                  <a:cubicBezTo>
                    <a:pt x="226218" y="3195895"/>
                    <a:pt x="182500" y="3296384"/>
                    <a:pt x="140086" y="3400135"/>
                  </a:cubicBezTo>
                  <a:cubicBezTo>
                    <a:pt x="112680" y="3466692"/>
                    <a:pt x="95714" y="3539122"/>
                    <a:pt x="87231" y="3610247"/>
                  </a:cubicBezTo>
                  <a:cubicBezTo>
                    <a:pt x="59825" y="3832104"/>
                    <a:pt x="74181" y="4053961"/>
                    <a:pt x="98977" y="4275166"/>
                  </a:cubicBezTo>
                  <a:cubicBezTo>
                    <a:pt x="108765" y="4364562"/>
                    <a:pt x="118552" y="4455915"/>
                    <a:pt x="143348" y="4542047"/>
                  </a:cubicBezTo>
                  <a:cubicBezTo>
                    <a:pt x="157051" y="4590334"/>
                    <a:pt x="157704" y="4630790"/>
                    <a:pt x="143348" y="4675162"/>
                  </a:cubicBezTo>
                  <a:cubicBezTo>
                    <a:pt x="104849" y="4798488"/>
                    <a:pt x="61131" y="4921162"/>
                    <a:pt x="28504" y="5045794"/>
                  </a:cubicBezTo>
                  <a:cubicBezTo>
                    <a:pt x="-18477" y="5228500"/>
                    <a:pt x="-14562" y="5407943"/>
                    <a:pt x="95062" y="5572379"/>
                  </a:cubicBezTo>
                  <a:cubicBezTo>
                    <a:pt x="124425" y="5616750"/>
                    <a:pt x="150526" y="5663732"/>
                    <a:pt x="177932" y="5709408"/>
                  </a:cubicBezTo>
                  <a:cubicBezTo>
                    <a:pt x="299301" y="5911037"/>
                    <a:pt x="407619" y="6117886"/>
                    <a:pt x="429805" y="6358015"/>
                  </a:cubicBezTo>
                  <a:cubicBezTo>
                    <a:pt x="432415" y="6389336"/>
                    <a:pt x="445466" y="6420004"/>
                    <a:pt x="457211" y="6449368"/>
                  </a:cubicBezTo>
                  <a:cubicBezTo>
                    <a:pt x="478744" y="6501569"/>
                    <a:pt x="491795" y="6505484"/>
                    <a:pt x="532251" y="6466333"/>
                  </a:cubicBezTo>
                  <a:cubicBezTo>
                    <a:pt x="572055" y="6428487"/>
                    <a:pt x="611206" y="6430444"/>
                    <a:pt x="652967" y="6457197"/>
                  </a:cubicBezTo>
                  <a:cubicBezTo>
                    <a:pt x="673848" y="6470248"/>
                    <a:pt x="694076" y="6486561"/>
                    <a:pt x="710389" y="6504832"/>
                  </a:cubicBezTo>
                  <a:cubicBezTo>
                    <a:pt x="801742" y="6609888"/>
                    <a:pt x="904841" y="6708418"/>
                    <a:pt x="922459" y="6857193"/>
                  </a:cubicBezTo>
                  <a:cubicBezTo>
                    <a:pt x="936814" y="6858498"/>
                    <a:pt x="945950" y="6859804"/>
                    <a:pt x="954432" y="6859804"/>
                  </a:cubicBezTo>
                  <a:cubicBezTo>
                    <a:pt x="1837294" y="6857846"/>
                    <a:pt x="2720155" y="6855888"/>
                    <a:pt x="3603017" y="6852625"/>
                  </a:cubicBezTo>
                  <a:cubicBezTo>
                    <a:pt x="3622592" y="6852625"/>
                    <a:pt x="3642168" y="6838270"/>
                    <a:pt x="3663049" y="6829787"/>
                  </a:cubicBezTo>
                  <a:cubicBezTo>
                    <a:pt x="3663702" y="6831093"/>
                    <a:pt x="3666311" y="6836965"/>
                    <a:pt x="3668922" y="6843491"/>
                  </a:cubicBezTo>
                  <a:cubicBezTo>
                    <a:pt x="3792248" y="6622286"/>
                    <a:pt x="3848365" y="6386073"/>
                    <a:pt x="3858805" y="6138115"/>
                  </a:cubicBezTo>
                  <a:cubicBezTo>
                    <a:pt x="3863373" y="6031101"/>
                    <a:pt x="3901872" y="5948231"/>
                    <a:pt x="3994530" y="5888852"/>
                  </a:cubicBezTo>
                  <a:cubicBezTo>
                    <a:pt x="4119814" y="5808591"/>
                    <a:pt x="4237268" y="5716586"/>
                    <a:pt x="4397136" y="5710713"/>
                  </a:cubicBezTo>
                  <a:cubicBezTo>
                    <a:pt x="4469566" y="5708103"/>
                    <a:pt x="4480006" y="5675477"/>
                    <a:pt x="4444770" y="5610225"/>
                  </a:cubicBezTo>
                  <a:cubicBezTo>
                    <a:pt x="4425194" y="5574336"/>
                    <a:pt x="4435634" y="5551498"/>
                    <a:pt x="4468913" y="5537795"/>
                  </a:cubicBezTo>
                  <a:cubicBezTo>
                    <a:pt x="4504802" y="5523440"/>
                    <a:pt x="4544606" y="5517567"/>
                    <a:pt x="4579842" y="5501254"/>
                  </a:cubicBezTo>
                  <a:cubicBezTo>
                    <a:pt x="4608553" y="5488203"/>
                    <a:pt x="4643789" y="5469933"/>
                    <a:pt x="4655534" y="5444485"/>
                  </a:cubicBezTo>
                  <a:cubicBezTo>
                    <a:pt x="4673805" y="5404681"/>
                    <a:pt x="4696643" y="5392283"/>
                    <a:pt x="4736447" y="5391630"/>
                  </a:cubicBezTo>
                  <a:cubicBezTo>
                    <a:pt x="4780818" y="5391630"/>
                    <a:pt x="4819969" y="5381842"/>
                    <a:pt x="4853901" y="5343996"/>
                  </a:cubicBezTo>
                  <a:cubicBezTo>
                    <a:pt x="4898272" y="5295709"/>
                    <a:pt x="4949821" y="5253948"/>
                    <a:pt x="5003328" y="5215449"/>
                  </a:cubicBezTo>
                  <a:cubicBezTo>
                    <a:pt x="5079673" y="5161290"/>
                    <a:pt x="5170373" y="5123444"/>
                    <a:pt x="5236278" y="5059497"/>
                  </a:cubicBezTo>
                  <a:cubicBezTo>
                    <a:pt x="5343292" y="4956398"/>
                    <a:pt x="5473144" y="4875486"/>
                    <a:pt x="5549489" y="4738456"/>
                  </a:cubicBezTo>
                  <a:cubicBezTo>
                    <a:pt x="5601038" y="4646451"/>
                    <a:pt x="5670857" y="4564233"/>
                    <a:pt x="5732195" y="4478100"/>
                  </a:cubicBezTo>
                  <a:cubicBezTo>
                    <a:pt x="5736110" y="4472228"/>
                    <a:pt x="5740677" y="4466355"/>
                    <a:pt x="5745897" y="4462440"/>
                  </a:cubicBezTo>
                  <a:cubicBezTo>
                    <a:pt x="5826810" y="4396535"/>
                    <a:pt x="5863351" y="4275819"/>
                    <a:pt x="5831378" y="4177940"/>
                  </a:cubicBezTo>
                  <a:cubicBezTo>
                    <a:pt x="5751770" y="4260158"/>
                    <a:pt x="5667595" y="4337808"/>
                    <a:pt x="5595165" y="4425246"/>
                  </a:cubicBezTo>
                  <a:cubicBezTo>
                    <a:pt x="5533176" y="4500286"/>
                    <a:pt x="5484889" y="4586419"/>
                    <a:pt x="5429425" y="4667331"/>
                  </a:cubicBezTo>
                  <a:cubicBezTo>
                    <a:pt x="5424857" y="4673857"/>
                    <a:pt x="5414417" y="4676467"/>
                    <a:pt x="5407891" y="4681687"/>
                  </a:cubicBezTo>
                  <a:cubicBezTo>
                    <a:pt x="5373308" y="4710398"/>
                    <a:pt x="5338072" y="4739109"/>
                    <a:pt x="5304140" y="4769125"/>
                  </a:cubicBezTo>
                  <a:cubicBezTo>
                    <a:pt x="5261074" y="4808276"/>
                    <a:pt x="5218660" y="4848732"/>
                    <a:pt x="5176246" y="4888536"/>
                  </a:cubicBezTo>
                  <a:cubicBezTo>
                    <a:pt x="5172984" y="4884621"/>
                    <a:pt x="5169721" y="4880706"/>
                    <a:pt x="5165806" y="4877443"/>
                  </a:cubicBezTo>
                  <a:cubicBezTo>
                    <a:pt x="5197779" y="4842860"/>
                    <a:pt x="5239541" y="4812844"/>
                    <a:pt x="5259769" y="4772388"/>
                  </a:cubicBezTo>
                  <a:cubicBezTo>
                    <a:pt x="5303488" y="4683644"/>
                    <a:pt x="5375265" y="4626875"/>
                    <a:pt x="5449000" y="4567496"/>
                  </a:cubicBezTo>
                  <a:cubicBezTo>
                    <a:pt x="5484889" y="4538785"/>
                    <a:pt x="5511642" y="4497676"/>
                    <a:pt x="5537091" y="4458524"/>
                  </a:cubicBezTo>
                  <a:cubicBezTo>
                    <a:pt x="5582767" y="4389357"/>
                    <a:pt x="5625833" y="4318232"/>
                    <a:pt x="5666290" y="4245803"/>
                  </a:cubicBezTo>
                  <a:cubicBezTo>
                    <a:pt x="5685865" y="4211871"/>
                    <a:pt x="5696958" y="4172720"/>
                    <a:pt x="5713271" y="4136831"/>
                  </a:cubicBezTo>
                  <a:cubicBezTo>
                    <a:pt x="5720449" y="4119866"/>
                    <a:pt x="5725669" y="4097680"/>
                    <a:pt x="5739372" y="4088545"/>
                  </a:cubicBezTo>
                  <a:cubicBezTo>
                    <a:pt x="5809192" y="4038953"/>
                    <a:pt x="5858131" y="3900619"/>
                    <a:pt x="5830073" y="3811876"/>
                  </a:cubicBezTo>
                  <a:cubicBezTo>
                    <a:pt x="5815065" y="3822969"/>
                    <a:pt x="5798099" y="3830799"/>
                    <a:pt x="5787659" y="3843197"/>
                  </a:cubicBezTo>
                  <a:cubicBezTo>
                    <a:pt x="5718491" y="3928677"/>
                    <a:pt x="5649324" y="4014810"/>
                    <a:pt x="5582767" y="4101595"/>
                  </a:cubicBezTo>
                  <a:cubicBezTo>
                    <a:pt x="5520778" y="4182508"/>
                    <a:pt x="5460746" y="4264726"/>
                    <a:pt x="5400061" y="4346291"/>
                  </a:cubicBezTo>
                  <a:cubicBezTo>
                    <a:pt x="5394188" y="4342376"/>
                    <a:pt x="5388316" y="4338461"/>
                    <a:pt x="5381791" y="4334545"/>
                  </a:cubicBezTo>
                  <a:cubicBezTo>
                    <a:pt x="5413112" y="4257548"/>
                    <a:pt x="5435297" y="4174678"/>
                    <a:pt x="5478364" y="4104858"/>
                  </a:cubicBezTo>
                  <a:cubicBezTo>
                    <a:pt x="5527955" y="4024598"/>
                    <a:pt x="5598428" y="3957388"/>
                    <a:pt x="5631054" y="3864730"/>
                  </a:cubicBezTo>
                  <a:cubicBezTo>
                    <a:pt x="5648672" y="3813181"/>
                    <a:pt x="5681298" y="3766199"/>
                    <a:pt x="5696958" y="3714650"/>
                  </a:cubicBezTo>
                  <a:cubicBezTo>
                    <a:pt x="5706746" y="3683329"/>
                    <a:pt x="5697611" y="3646135"/>
                    <a:pt x="5696958" y="3612204"/>
                  </a:cubicBezTo>
                  <a:cubicBezTo>
                    <a:pt x="5667595" y="3631780"/>
                    <a:pt x="5632359" y="3646135"/>
                    <a:pt x="5608868" y="3671584"/>
                  </a:cubicBezTo>
                  <a:cubicBezTo>
                    <a:pt x="5509032" y="3782512"/>
                    <a:pt x="5414417" y="3896704"/>
                    <a:pt x="5315233" y="4008285"/>
                  </a:cubicBezTo>
                  <a:cubicBezTo>
                    <a:pt x="5287175" y="4039606"/>
                    <a:pt x="5250634" y="4063749"/>
                    <a:pt x="5219313" y="4092460"/>
                  </a:cubicBezTo>
                  <a:cubicBezTo>
                    <a:pt x="5199085" y="4111383"/>
                    <a:pt x="5178856" y="4131611"/>
                    <a:pt x="5161891" y="4153797"/>
                  </a:cubicBezTo>
                  <a:cubicBezTo>
                    <a:pt x="5105774" y="4228837"/>
                    <a:pt x="5052267" y="4305835"/>
                    <a:pt x="4996803" y="4380875"/>
                  </a:cubicBezTo>
                  <a:cubicBezTo>
                    <a:pt x="4988320" y="4391967"/>
                    <a:pt x="4973312" y="4398492"/>
                    <a:pt x="4961567" y="4406976"/>
                  </a:cubicBezTo>
                  <a:cubicBezTo>
                    <a:pt x="4956347" y="4403713"/>
                    <a:pt x="4951126" y="4399798"/>
                    <a:pt x="4946559" y="4396535"/>
                  </a:cubicBezTo>
                  <a:cubicBezTo>
                    <a:pt x="4969397" y="4348249"/>
                    <a:pt x="4985058" y="4293437"/>
                    <a:pt x="5017031" y="4252328"/>
                  </a:cubicBezTo>
                  <a:cubicBezTo>
                    <a:pt x="5111647" y="4128349"/>
                    <a:pt x="5206915" y="4004370"/>
                    <a:pt x="5313928" y="3891484"/>
                  </a:cubicBezTo>
                  <a:cubicBezTo>
                    <a:pt x="5404629" y="3795563"/>
                    <a:pt x="5440517" y="3676151"/>
                    <a:pt x="5488151" y="3561307"/>
                  </a:cubicBezTo>
                  <a:cubicBezTo>
                    <a:pt x="5490762" y="3554782"/>
                    <a:pt x="5491414" y="3547605"/>
                    <a:pt x="5491414" y="3540427"/>
                  </a:cubicBezTo>
                  <a:cubicBezTo>
                    <a:pt x="5491414" y="3501928"/>
                    <a:pt x="5467923" y="3486920"/>
                    <a:pt x="5436602" y="3509758"/>
                  </a:cubicBezTo>
                  <a:cubicBezTo>
                    <a:pt x="5414417" y="3526072"/>
                    <a:pt x="5400061" y="3552172"/>
                    <a:pt x="5379833" y="3572400"/>
                  </a:cubicBezTo>
                  <a:cubicBezTo>
                    <a:pt x="5361562" y="3591324"/>
                    <a:pt x="5342639" y="3620687"/>
                    <a:pt x="5321759" y="3622645"/>
                  </a:cubicBezTo>
                  <a:cubicBezTo>
                    <a:pt x="5246719" y="3630475"/>
                    <a:pt x="5210830" y="3683329"/>
                    <a:pt x="5171026" y="3735531"/>
                  </a:cubicBezTo>
                  <a:cubicBezTo>
                    <a:pt x="5145578" y="3768157"/>
                    <a:pt x="5110994" y="3792953"/>
                    <a:pt x="5081631" y="3822969"/>
                  </a:cubicBezTo>
                  <a:cubicBezTo>
                    <a:pt x="5017031" y="3889526"/>
                    <a:pt x="4919805" y="3926067"/>
                    <a:pt x="4907407" y="4040911"/>
                  </a:cubicBezTo>
                  <a:cubicBezTo>
                    <a:pt x="4899577" y="4114646"/>
                    <a:pt x="4833673" y="4159017"/>
                    <a:pt x="4772988" y="4198169"/>
                  </a:cubicBezTo>
                  <a:cubicBezTo>
                    <a:pt x="4731879" y="4224922"/>
                    <a:pt x="4695990" y="4253633"/>
                    <a:pt x="4696643" y="4311707"/>
                  </a:cubicBezTo>
                  <a:cubicBezTo>
                    <a:pt x="4696643" y="4324758"/>
                    <a:pt x="4668585" y="4338461"/>
                    <a:pt x="4652272" y="4350858"/>
                  </a:cubicBezTo>
                  <a:cubicBezTo>
                    <a:pt x="4636611" y="4362604"/>
                    <a:pt x="4614425" y="4369129"/>
                    <a:pt x="4604637" y="4384137"/>
                  </a:cubicBezTo>
                  <a:cubicBezTo>
                    <a:pt x="4538733" y="4488541"/>
                    <a:pt x="4476091" y="4596207"/>
                    <a:pt x="4409534" y="4700610"/>
                  </a:cubicBezTo>
                  <a:cubicBezTo>
                    <a:pt x="4387348" y="4735194"/>
                    <a:pt x="4354722" y="4763252"/>
                    <a:pt x="4327316" y="4794573"/>
                  </a:cubicBezTo>
                  <a:cubicBezTo>
                    <a:pt x="4321443" y="4791963"/>
                    <a:pt x="4315570" y="4789353"/>
                    <a:pt x="4309698" y="4787395"/>
                  </a:cubicBezTo>
                  <a:cubicBezTo>
                    <a:pt x="4312961" y="4760642"/>
                    <a:pt x="4309045" y="4730626"/>
                    <a:pt x="4320138" y="4708440"/>
                  </a:cubicBezTo>
                  <a:cubicBezTo>
                    <a:pt x="4346239" y="4656891"/>
                    <a:pt x="4380170" y="4609257"/>
                    <a:pt x="4409534" y="4559013"/>
                  </a:cubicBezTo>
                  <a:cubicBezTo>
                    <a:pt x="4423889" y="4535522"/>
                    <a:pt x="4446727" y="4510074"/>
                    <a:pt x="4446727" y="4485930"/>
                  </a:cubicBezTo>
                  <a:cubicBezTo>
                    <a:pt x="4445422" y="4374349"/>
                    <a:pt x="4502844" y="4295394"/>
                    <a:pt x="4579189" y="4224270"/>
                  </a:cubicBezTo>
                  <a:cubicBezTo>
                    <a:pt x="4594197" y="4209914"/>
                    <a:pt x="4608553" y="4192948"/>
                    <a:pt x="4617688" y="4174025"/>
                  </a:cubicBezTo>
                  <a:cubicBezTo>
                    <a:pt x="4646399" y="4113993"/>
                    <a:pt x="4673152" y="4052004"/>
                    <a:pt x="4699906" y="3990666"/>
                  </a:cubicBezTo>
                  <a:cubicBezTo>
                    <a:pt x="4709693" y="3967828"/>
                    <a:pt x="4723396" y="3944990"/>
                    <a:pt x="4726007" y="3921499"/>
                  </a:cubicBezTo>
                  <a:cubicBezTo>
                    <a:pt x="4727964" y="3902576"/>
                    <a:pt x="4719481" y="3879085"/>
                    <a:pt x="4707736" y="3864078"/>
                  </a:cubicBezTo>
                  <a:cubicBezTo>
                    <a:pt x="4701863" y="3857552"/>
                    <a:pt x="4671847" y="3861467"/>
                    <a:pt x="4660754" y="3870603"/>
                  </a:cubicBezTo>
                  <a:cubicBezTo>
                    <a:pt x="4634654" y="3892788"/>
                    <a:pt x="4613120" y="3921499"/>
                    <a:pt x="4589629" y="3946948"/>
                  </a:cubicBezTo>
                  <a:cubicBezTo>
                    <a:pt x="4562223" y="3976311"/>
                    <a:pt x="4538733" y="4013505"/>
                    <a:pt x="4504802" y="4031776"/>
                  </a:cubicBezTo>
                  <a:cubicBezTo>
                    <a:pt x="4458473" y="4057224"/>
                    <a:pt x="4428457" y="4087240"/>
                    <a:pt x="4411491" y="4138137"/>
                  </a:cubicBezTo>
                  <a:cubicBezTo>
                    <a:pt x="4400398" y="4171415"/>
                    <a:pt x="4379517" y="4206651"/>
                    <a:pt x="4352764" y="4229490"/>
                  </a:cubicBezTo>
                  <a:cubicBezTo>
                    <a:pt x="4305783" y="4269293"/>
                    <a:pt x="4245098" y="4294742"/>
                    <a:pt x="4246403" y="4370434"/>
                  </a:cubicBezTo>
                  <a:cubicBezTo>
                    <a:pt x="4246403" y="4377612"/>
                    <a:pt x="4237268" y="4385442"/>
                    <a:pt x="4230743" y="4391315"/>
                  </a:cubicBezTo>
                  <a:cubicBezTo>
                    <a:pt x="4187676" y="4431771"/>
                    <a:pt x="4185066" y="4483973"/>
                    <a:pt x="4179846" y="4538132"/>
                  </a:cubicBezTo>
                  <a:cubicBezTo>
                    <a:pt x="4175931" y="4585114"/>
                    <a:pt x="4160923" y="4630790"/>
                    <a:pt x="4149830" y="4677119"/>
                  </a:cubicBezTo>
                  <a:cubicBezTo>
                    <a:pt x="4133517" y="4748897"/>
                    <a:pt x="4115246" y="4820674"/>
                    <a:pt x="4100238" y="4892451"/>
                  </a:cubicBezTo>
                  <a:cubicBezTo>
                    <a:pt x="4091755" y="4932255"/>
                    <a:pt x="4095018" y="4975322"/>
                    <a:pt x="4080663" y="5012515"/>
                  </a:cubicBezTo>
                  <a:cubicBezTo>
                    <a:pt x="4046079" y="5100606"/>
                    <a:pt x="4007580" y="5188043"/>
                    <a:pt x="3963209" y="5271566"/>
                  </a:cubicBezTo>
                  <a:cubicBezTo>
                    <a:pt x="3927973" y="5338776"/>
                    <a:pt x="3882949" y="5400766"/>
                    <a:pt x="3838577" y="5462755"/>
                  </a:cubicBezTo>
                  <a:cubicBezTo>
                    <a:pt x="3829442" y="5475806"/>
                    <a:pt x="3807256" y="5479068"/>
                    <a:pt x="3791596" y="5487551"/>
                  </a:cubicBezTo>
                  <a:cubicBezTo>
                    <a:pt x="3782460" y="5467975"/>
                    <a:pt x="3763537" y="5447747"/>
                    <a:pt x="3765495" y="5429476"/>
                  </a:cubicBezTo>
                  <a:cubicBezTo>
                    <a:pt x="3770063" y="5385758"/>
                    <a:pt x="3781808" y="5342691"/>
                    <a:pt x="3796163" y="5300930"/>
                  </a:cubicBezTo>
                  <a:cubicBezTo>
                    <a:pt x="3880991" y="5041879"/>
                    <a:pt x="3972344" y="4784133"/>
                    <a:pt x="4051952" y="4523124"/>
                  </a:cubicBezTo>
                  <a:cubicBezTo>
                    <a:pt x="4095018" y="4381527"/>
                    <a:pt x="4120467" y="4234057"/>
                    <a:pt x="4153745" y="4089197"/>
                  </a:cubicBezTo>
                  <a:cubicBezTo>
                    <a:pt x="4162228" y="4052656"/>
                    <a:pt x="4167448" y="4007632"/>
                    <a:pt x="4211820" y="4002412"/>
                  </a:cubicBezTo>
                  <a:cubicBezTo>
                    <a:pt x="4275114" y="3995234"/>
                    <a:pt x="4316876" y="3958040"/>
                    <a:pt x="4354069" y="3916932"/>
                  </a:cubicBezTo>
                  <a:cubicBezTo>
                    <a:pt x="4434329" y="3828189"/>
                    <a:pt x="4521115" y="3742056"/>
                    <a:pt x="4541343" y="3615467"/>
                  </a:cubicBezTo>
                  <a:cubicBezTo>
                    <a:pt x="4542648" y="3606332"/>
                    <a:pt x="4551783" y="3597196"/>
                    <a:pt x="4558961" y="3589366"/>
                  </a:cubicBezTo>
                  <a:cubicBezTo>
                    <a:pt x="4591587" y="3551520"/>
                    <a:pt x="4594197" y="3506496"/>
                    <a:pt x="4567444" y="3470607"/>
                  </a:cubicBezTo>
                  <a:cubicBezTo>
                    <a:pt x="4524377" y="3411880"/>
                    <a:pt x="4530250" y="3364246"/>
                    <a:pt x="4570054" y="3306824"/>
                  </a:cubicBezTo>
                  <a:cubicBezTo>
                    <a:pt x="4611163" y="3247445"/>
                    <a:pt x="4599417" y="3204378"/>
                    <a:pt x="4542648" y="3150219"/>
                  </a:cubicBezTo>
                  <a:cubicBezTo>
                    <a:pt x="4527640" y="3135864"/>
                    <a:pt x="4516547" y="3118245"/>
                    <a:pt x="4504149" y="3101280"/>
                  </a:cubicBezTo>
                  <a:cubicBezTo>
                    <a:pt x="4568749" y="3037333"/>
                    <a:pt x="4553741" y="2961640"/>
                    <a:pt x="4541343" y="2889210"/>
                  </a:cubicBezTo>
                  <a:cubicBezTo>
                    <a:pt x="4530250" y="2825263"/>
                    <a:pt x="4513284" y="2819391"/>
                    <a:pt x="4449337" y="2822653"/>
                  </a:cubicBezTo>
                  <a:cubicBezTo>
                    <a:pt x="4371687" y="2826568"/>
                    <a:pt x="4294037" y="2827221"/>
                    <a:pt x="4216387" y="2821348"/>
                  </a:cubicBezTo>
                  <a:cubicBezTo>
                    <a:pt x="4181151" y="2818738"/>
                    <a:pt x="4160923" y="2821348"/>
                    <a:pt x="4151788" y="2861805"/>
                  </a:cubicBezTo>
                  <a:cubicBezTo>
                    <a:pt x="4141347" y="2835704"/>
                    <a:pt x="4134169" y="2814170"/>
                    <a:pt x="4132864" y="2791985"/>
                  </a:cubicBezTo>
                  <a:cubicBezTo>
                    <a:pt x="4118509" y="2581220"/>
                    <a:pt x="4099586" y="2370456"/>
                    <a:pt x="4091755" y="2159692"/>
                  </a:cubicBezTo>
                  <a:cubicBezTo>
                    <a:pt x="4080663" y="1847134"/>
                    <a:pt x="4096976" y="1535229"/>
                    <a:pt x="4143957" y="1224628"/>
                  </a:cubicBezTo>
                  <a:cubicBezTo>
                    <a:pt x="4178541" y="998203"/>
                    <a:pt x="4227480" y="776999"/>
                    <a:pt x="4358637" y="583852"/>
                  </a:cubicBezTo>
                  <a:cubicBezTo>
                    <a:pt x="4373645" y="561666"/>
                    <a:pt x="4403661" y="549269"/>
                    <a:pt x="4427152" y="532303"/>
                  </a:cubicBezTo>
                  <a:cubicBezTo>
                    <a:pt x="4440202" y="553836"/>
                    <a:pt x="4453905" y="575369"/>
                    <a:pt x="4465650" y="598208"/>
                  </a:cubicBezTo>
                  <a:cubicBezTo>
                    <a:pt x="4470870" y="608648"/>
                    <a:pt x="4473481" y="622351"/>
                    <a:pt x="4474133" y="634096"/>
                  </a:cubicBezTo>
                  <a:cubicBezTo>
                    <a:pt x="4479354" y="782871"/>
                    <a:pt x="4489794" y="931646"/>
                    <a:pt x="4486531" y="1080421"/>
                  </a:cubicBezTo>
                  <a:cubicBezTo>
                    <a:pt x="4483921" y="1201138"/>
                    <a:pt x="4479354" y="1195265"/>
                    <a:pt x="4589629" y="1232459"/>
                  </a:cubicBezTo>
                  <a:cubicBezTo>
                    <a:pt x="4780818" y="1297058"/>
                    <a:pt x="4975270" y="1357743"/>
                    <a:pt x="5158628" y="1441918"/>
                  </a:cubicBezTo>
                  <a:cubicBezTo>
                    <a:pt x="5409849" y="1556762"/>
                    <a:pt x="5652587" y="1691834"/>
                    <a:pt x="5898588" y="1818423"/>
                  </a:cubicBezTo>
                  <a:cubicBezTo>
                    <a:pt x="5942306" y="1841261"/>
                    <a:pt x="5987330" y="1871929"/>
                    <a:pt x="6021914" y="1807330"/>
                  </a:cubicBezTo>
                  <a:cubicBezTo>
                    <a:pt x="6097607" y="1868667"/>
                    <a:pt x="6164164" y="1935224"/>
                    <a:pt x="6206577" y="2014179"/>
                  </a:cubicBezTo>
                  <a:cubicBezTo>
                    <a:pt x="6249644" y="2092482"/>
                    <a:pt x="6318811" y="2121845"/>
                    <a:pt x="6387326" y="2160344"/>
                  </a:cubicBezTo>
                  <a:cubicBezTo>
                    <a:pt x="6425172" y="2181877"/>
                    <a:pt x="6464976" y="2201453"/>
                    <a:pt x="6499560" y="2228206"/>
                  </a:cubicBezTo>
                  <a:cubicBezTo>
                    <a:pt x="6550456" y="2267358"/>
                    <a:pt x="6594828" y="2313687"/>
                    <a:pt x="6645725" y="2352838"/>
                  </a:cubicBezTo>
                  <a:cubicBezTo>
                    <a:pt x="6793194" y="2468987"/>
                    <a:pt x="6922394" y="2609279"/>
                    <a:pt x="7093354" y="2694759"/>
                  </a:cubicBezTo>
                  <a:cubicBezTo>
                    <a:pt x="7102490" y="2699327"/>
                    <a:pt x="7108363" y="2709767"/>
                    <a:pt x="7115540" y="2717597"/>
                  </a:cubicBezTo>
                  <a:cubicBezTo>
                    <a:pt x="7155996" y="2760011"/>
                    <a:pt x="7194495" y="2804383"/>
                    <a:pt x="7236909" y="2844839"/>
                  </a:cubicBezTo>
                  <a:cubicBezTo>
                    <a:pt x="7462029" y="3055603"/>
                    <a:pt x="7674751" y="3278113"/>
                    <a:pt x="7850279" y="3531944"/>
                  </a:cubicBezTo>
                  <a:cubicBezTo>
                    <a:pt x="7980783" y="3720523"/>
                    <a:pt x="8106720" y="3912364"/>
                    <a:pt x="8234614" y="4102248"/>
                  </a:cubicBezTo>
                  <a:cubicBezTo>
                    <a:pt x="8250927" y="4126391"/>
                    <a:pt x="8270503" y="4148577"/>
                    <a:pt x="8288773" y="4171415"/>
                  </a:cubicBezTo>
                  <a:cubicBezTo>
                    <a:pt x="8293994" y="4170110"/>
                    <a:pt x="8298561" y="4168805"/>
                    <a:pt x="8303781" y="4167500"/>
                  </a:cubicBezTo>
                  <a:cubicBezTo>
                    <a:pt x="8307696" y="4145314"/>
                    <a:pt x="8314874" y="4123781"/>
                    <a:pt x="8313569" y="4102900"/>
                  </a:cubicBezTo>
                  <a:close/>
                  <a:moveTo>
                    <a:pt x="6930876" y="1771441"/>
                  </a:moveTo>
                  <a:cubicBezTo>
                    <a:pt x="6926961" y="1767526"/>
                    <a:pt x="6925003" y="1761653"/>
                    <a:pt x="6922394" y="1756433"/>
                  </a:cubicBezTo>
                  <a:cubicBezTo>
                    <a:pt x="6922394" y="1756433"/>
                    <a:pt x="6922394" y="1756433"/>
                    <a:pt x="6922394" y="1756433"/>
                  </a:cubicBezTo>
                  <a:cubicBezTo>
                    <a:pt x="6925003" y="1762306"/>
                    <a:pt x="6926961" y="1768179"/>
                    <a:pt x="6930876" y="1771441"/>
                  </a:cubicBezTo>
                  <a:close/>
                </a:path>
              </a:pathLst>
            </a:custGeom>
            <a:solidFill>
              <a:srgbClr val="000000"/>
            </a:solidFill>
            <a:ln w="6519" cap="flat">
              <a:noFill/>
              <a:prstDash val="solid"/>
              <a:miter/>
            </a:ln>
          </p:spPr>
          <p:txBody>
            <a:bodyPr rtlCol="0" anchor="ctr"/>
            <a:lstStyle/>
            <a:p>
              <a:endParaRPr lang="en-US"/>
            </a:p>
          </p:txBody>
        </p:sp>
        <p:grpSp>
          <p:nvGrpSpPr>
            <p:cNvPr id="9" name="Graphic 260">
              <a:extLst>
                <a:ext uri="{FF2B5EF4-FFF2-40B4-BE49-F238E27FC236}">
                  <a16:creationId xmlns:a16="http://schemas.microsoft.com/office/drawing/2014/main" id="{43142434-D850-4EE5-9CE2-D33E3729E464}"/>
                </a:ext>
              </a:extLst>
            </p:cNvPr>
            <p:cNvGrpSpPr/>
            <p:nvPr/>
          </p:nvGrpSpPr>
          <p:grpSpPr>
            <a:xfrm>
              <a:off x="4087339" y="169656"/>
              <a:ext cx="6101075" cy="5637785"/>
              <a:chOff x="4087339" y="169656"/>
              <a:chExt cx="6101075" cy="5637785"/>
            </a:xfrm>
            <a:solidFill>
              <a:srgbClr val="FFFFFF"/>
            </a:solidFill>
          </p:grpSpPr>
          <p:sp>
            <p:nvSpPr>
              <p:cNvPr id="13" name="Freeform: Shape 129">
                <a:extLst>
                  <a:ext uri="{FF2B5EF4-FFF2-40B4-BE49-F238E27FC236}">
                    <a16:creationId xmlns:a16="http://schemas.microsoft.com/office/drawing/2014/main" id="{CBB5EBC0-F18F-4302-BAA9-6C1B4942DD37}"/>
                  </a:ext>
                </a:extLst>
              </p:cNvPr>
              <p:cNvSpPr/>
              <p:nvPr/>
            </p:nvSpPr>
            <p:spPr>
              <a:xfrm>
                <a:off x="4212338" y="792644"/>
                <a:ext cx="1265892" cy="1755283"/>
              </a:xfrm>
              <a:custGeom>
                <a:avLst/>
                <a:gdLst>
                  <a:gd name="connsiteX0" fmla="*/ 1200471 w 1265891"/>
                  <a:gd name="connsiteY0" fmla="*/ 519576 h 1755282"/>
                  <a:gd name="connsiteX1" fmla="*/ 1237013 w 1265891"/>
                  <a:gd name="connsiteY1" fmla="*/ 391030 h 1755282"/>
                  <a:gd name="connsiteX2" fmla="*/ 1219394 w 1265891"/>
                  <a:gd name="connsiteY2" fmla="*/ 174393 h 1755282"/>
                  <a:gd name="connsiteX3" fmla="*/ 883346 w 1265891"/>
                  <a:gd name="connsiteY3" fmla="*/ 35405 h 1755282"/>
                  <a:gd name="connsiteX4" fmla="*/ 500316 w 1265891"/>
                  <a:gd name="connsiteY4" fmla="*/ 364276 h 1755282"/>
                  <a:gd name="connsiteX5" fmla="*/ 206028 w 1265891"/>
                  <a:gd name="connsiteY5" fmla="*/ 896734 h 1755282"/>
                  <a:gd name="connsiteX6" fmla="*/ 186453 w 1265891"/>
                  <a:gd name="connsiteY6" fmla="*/ 1005705 h 1755282"/>
                  <a:gd name="connsiteX7" fmla="*/ 279111 w 1265891"/>
                  <a:gd name="connsiteY7" fmla="*/ 1318915 h 1755282"/>
                  <a:gd name="connsiteX8" fmla="*/ 144039 w 1265891"/>
                  <a:gd name="connsiteY8" fmla="*/ 1268018 h 1755282"/>
                  <a:gd name="connsiteX9" fmla="*/ 68346 w 1265891"/>
                  <a:gd name="connsiteY9" fmla="*/ 1248443 h 1755282"/>
                  <a:gd name="connsiteX10" fmla="*/ 5052 w 1265891"/>
                  <a:gd name="connsiteY10" fmla="*/ 1290204 h 1755282"/>
                  <a:gd name="connsiteX11" fmla="*/ 44856 w 1265891"/>
                  <a:gd name="connsiteY11" fmla="*/ 1358719 h 1755282"/>
                  <a:gd name="connsiteX12" fmla="*/ 315652 w 1265891"/>
                  <a:gd name="connsiteY12" fmla="*/ 1468995 h 1755282"/>
                  <a:gd name="connsiteX13" fmla="*/ 503578 w 1265891"/>
                  <a:gd name="connsiteY13" fmla="*/ 1450724 h 1755282"/>
                  <a:gd name="connsiteX14" fmla="*/ 644523 w 1265891"/>
                  <a:gd name="connsiteY14" fmla="*/ 1364592 h 1755282"/>
                  <a:gd name="connsiteX15" fmla="*/ 722173 w 1265891"/>
                  <a:gd name="connsiteY15" fmla="*/ 1386125 h 1755282"/>
                  <a:gd name="connsiteX16" fmla="*/ 767197 w 1265891"/>
                  <a:gd name="connsiteY16" fmla="*/ 1420056 h 1755282"/>
                  <a:gd name="connsiteX17" fmla="*/ 820051 w 1265891"/>
                  <a:gd name="connsiteY17" fmla="*/ 1448767 h 1755282"/>
                  <a:gd name="connsiteX18" fmla="*/ 817441 w 1265891"/>
                  <a:gd name="connsiteY18" fmla="*/ 1463122 h 1755282"/>
                  <a:gd name="connsiteX19" fmla="*/ 741749 w 1265891"/>
                  <a:gd name="connsiteY19" fmla="*/ 1472258 h 1755282"/>
                  <a:gd name="connsiteX20" fmla="*/ 597541 w 1265891"/>
                  <a:gd name="connsiteY20" fmla="*/ 1518587 h 1755282"/>
                  <a:gd name="connsiteX21" fmla="*/ 572093 w 1265891"/>
                  <a:gd name="connsiteY21" fmla="*/ 1601457 h 1755282"/>
                  <a:gd name="connsiteX22" fmla="*/ 638650 w 1265891"/>
                  <a:gd name="connsiteY22" fmla="*/ 1612550 h 1755282"/>
                  <a:gd name="connsiteX23" fmla="*/ 655616 w 1265891"/>
                  <a:gd name="connsiteY23" fmla="*/ 1613855 h 1755282"/>
                  <a:gd name="connsiteX24" fmla="*/ 777637 w 1265891"/>
                  <a:gd name="connsiteY24" fmla="*/ 1596237 h 1755282"/>
                  <a:gd name="connsiteX25" fmla="*/ 827229 w 1265891"/>
                  <a:gd name="connsiteY25" fmla="*/ 1642566 h 1755282"/>
                  <a:gd name="connsiteX26" fmla="*/ 850720 w 1265891"/>
                  <a:gd name="connsiteY26" fmla="*/ 1581881 h 1755282"/>
                  <a:gd name="connsiteX27" fmla="*/ 905532 w 1265891"/>
                  <a:gd name="connsiteY27" fmla="*/ 1649091 h 1755282"/>
                  <a:gd name="connsiteX28" fmla="*/ 816789 w 1265891"/>
                  <a:gd name="connsiteY28" fmla="*/ 1675192 h 1755282"/>
                  <a:gd name="connsiteX29" fmla="*/ 416793 w 1265891"/>
                  <a:gd name="connsiteY29" fmla="*/ 1604067 h 1755282"/>
                  <a:gd name="connsiteX30" fmla="*/ 389387 w 1265891"/>
                  <a:gd name="connsiteY30" fmla="*/ 1587754 h 1755282"/>
                  <a:gd name="connsiteX31" fmla="*/ 159047 w 1265891"/>
                  <a:gd name="connsiteY31" fmla="*/ 1483350 h 1755282"/>
                  <a:gd name="connsiteX32" fmla="*/ 161004 w 1265891"/>
                  <a:gd name="connsiteY32" fmla="*/ 1532290 h 1755282"/>
                  <a:gd name="connsiteX33" fmla="*/ 303254 w 1265891"/>
                  <a:gd name="connsiteY33" fmla="*/ 1581881 h 1755282"/>
                  <a:gd name="connsiteX34" fmla="*/ 453334 w 1265891"/>
                  <a:gd name="connsiteY34" fmla="*/ 1677149 h 1755282"/>
                  <a:gd name="connsiteX35" fmla="*/ 544687 w 1265891"/>
                  <a:gd name="connsiteY35" fmla="*/ 1706513 h 1755282"/>
                  <a:gd name="connsiteX36" fmla="*/ 639955 w 1265891"/>
                  <a:gd name="connsiteY36" fmla="*/ 1731309 h 1755282"/>
                  <a:gd name="connsiteX37" fmla="*/ 684327 w 1265891"/>
                  <a:gd name="connsiteY37" fmla="*/ 1707818 h 1755282"/>
                  <a:gd name="connsiteX38" fmla="*/ 747621 w 1265891"/>
                  <a:gd name="connsiteY38" fmla="*/ 1741096 h 1755282"/>
                  <a:gd name="connsiteX39" fmla="*/ 762629 w 1265891"/>
                  <a:gd name="connsiteY39" fmla="*/ 1740444 h 1755282"/>
                  <a:gd name="connsiteX40" fmla="*/ 869643 w 1265891"/>
                  <a:gd name="connsiteY40" fmla="*/ 1731309 h 1755282"/>
                  <a:gd name="connsiteX41" fmla="*/ 905532 w 1265891"/>
                  <a:gd name="connsiteY41" fmla="*/ 1591669 h 1755282"/>
                  <a:gd name="connsiteX42" fmla="*/ 896396 w 1265891"/>
                  <a:gd name="connsiteY42" fmla="*/ 1551213 h 1755282"/>
                  <a:gd name="connsiteX43" fmla="*/ 952513 w 1265891"/>
                  <a:gd name="connsiteY43" fmla="*/ 1569483 h 1755282"/>
                  <a:gd name="connsiteX44" fmla="*/ 1036036 w 1265891"/>
                  <a:gd name="connsiteY44" fmla="*/ 1302602 h 1755282"/>
                  <a:gd name="connsiteX45" fmla="*/ 1044518 w 1265891"/>
                  <a:gd name="connsiteY45" fmla="*/ 1176665 h 1755282"/>
                  <a:gd name="connsiteX46" fmla="*/ 1123474 w 1265891"/>
                  <a:gd name="connsiteY46" fmla="*/ 743391 h 1755282"/>
                  <a:gd name="connsiteX47" fmla="*/ 1231140 w 1265891"/>
                  <a:gd name="connsiteY47" fmla="*/ 625937 h 1755282"/>
                  <a:gd name="connsiteX48" fmla="*/ 1261156 w 1265891"/>
                  <a:gd name="connsiteY48" fmla="*/ 477815 h 1755282"/>
                  <a:gd name="connsiteX49" fmla="*/ 1200471 w 1265891"/>
                  <a:gd name="connsiteY49" fmla="*/ 519576 h 1755282"/>
                  <a:gd name="connsiteX50" fmla="*/ 814831 w 1265891"/>
                  <a:gd name="connsiteY50" fmla="*/ 708155 h 1755282"/>
                  <a:gd name="connsiteX51" fmla="*/ 521196 w 1265891"/>
                  <a:gd name="connsiteY51" fmla="*/ 946978 h 1755282"/>
                  <a:gd name="connsiteX52" fmla="*/ 814831 w 1265891"/>
                  <a:gd name="connsiteY52" fmla="*/ 708155 h 1755282"/>
                  <a:gd name="connsiteX53" fmla="*/ 807001 w 1265891"/>
                  <a:gd name="connsiteY53" fmla="*/ 1207987 h 1755282"/>
                  <a:gd name="connsiteX54" fmla="*/ 672581 w 1265891"/>
                  <a:gd name="connsiteY54" fmla="*/ 1281721 h 1755282"/>
                  <a:gd name="connsiteX55" fmla="*/ 485308 w 1265891"/>
                  <a:gd name="connsiteY55" fmla="*/ 1354151 h 1755282"/>
                  <a:gd name="connsiteX56" fmla="*/ 382862 w 1265891"/>
                  <a:gd name="connsiteY56" fmla="*/ 1275196 h 1755282"/>
                  <a:gd name="connsiteX57" fmla="*/ 459207 w 1265891"/>
                  <a:gd name="connsiteY57" fmla="*/ 1335881 h 1755282"/>
                  <a:gd name="connsiteX58" fmla="*/ 405700 w 1265891"/>
                  <a:gd name="connsiteY58" fmla="*/ 1143387 h 1755282"/>
                  <a:gd name="connsiteX59" fmla="*/ 475520 w 1265891"/>
                  <a:gd name="connsiteY59" fmla="*/ 1081397 h 1755282"/>
                  <a:gd name="connsiteX60" fmla="*/ 821356 w 1265891"/>
                  <a:gd name="connsiteY60" fmla="*/ 981561 h 1755282"/>
                  <a:gd name="connsiteX61" fmla="*/ 949250 w 1265891"/>
                  <a:gd name="connsiteY61" fmla="*/ 1072915 h 1755282"/>
                  <a:gd name="connsiteX62" fmla="*/ 964911 w 1265891"/>
                  <a:gd name="connsiteY62" fmla="*/ 1159047 h 1755282"/>
                  <a:gd name="connsiteX63" fmla="*/ 953818 w 1265891"/>
                  <a:gd name="connsiteY63" fmla="*/ 1164268 h 1755282"/>
                  <a:gd name="connsiteX64" fmla="*/ 852677 w 1265891"/>
                  <a:gd name="connsiteY64" fmla="*/ 1029196 h 1755282"/>
                  <a:gd name="connsiteX65" fmla="*/ 754146 w 1265891"/>
                  <a:gd name="connsiteY65" fmla="*/ 1084660 h 1755282"/>
                  <a:gd name="connsiteX66" fmla="*/ 709123 w 1265891"/>
                  <a:gd name="connsiteY66" fmla="*/ 1193631 h 1755282"/>
                  <a:gd name="connsiteX67" fmla="*/ 870948 w 1265891"/>
                  <a:gd name="connsiteY67" fmla="*/ 1093795 h 1755282"/>
                  <a:gd name="connsiteX68" fmla="*/ 807001 w 1265891"/>
                  <a:gd name="connsiteY68" fmla="*/ 1207987 h 1755282"/>
                  <a:gd name="connsiteX69" fmla="*/ 1015155 w 1265891"/>
                  <a:gd name="connsiteY69" fmla="*/ 1294119 h 1755282"/>
                  <a:gd name="connsiteX70" fmla="*/ 909447 w 1265891"/>
                  <a:gd name="connsiteY70" fmla="*/ 1407658 h 1755282"/>
                  <a:gd name="connsiteX71" fmla="*/ 880736 w 1265891"/>
                  <a:gd name="connsiteY71" fmla="*/ 1406353 h 1755282"/>
                  <a:gd name="connsiteX72" fmla="*/ 874863 w 1265891"/>
                  <a:gd name="connsiteY72" fmla="*/ 1379600 h 1755282"/>
                  <a:gd name="connsiteX73" fmla="*/ 1015155 w 1265891"/>
                  <a:gd name="connsiteY73" fmla="*/ 1294119 h 17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65891" h="1755282">
                    <a:moveTo>
                      <a:pt x="1200471" y="519576"/>
                    </a:moveTo>
                    <a:cubicBezTo>
                      <a:pt x="1214827" y="470637"/>
                      <a:pt x="1236360" y="431486"/>
                      <a:pt x="1237013" y="391030"/>
                    </a:cubicBezTo>
                    <a:cubicBezTo>
                      <a:pt x="1237665" y="318600"/>
                      <a:pt x="1229835" y="246170"/>
                      <a:pt x="1219394" y="174393"/>
                    </a:cubicBezTo>
                    <a:cubicBezTo>
                      <a:pt x="1194599" y="8000"/>
                      <a:pt x="992317" y="-41592"/>
                      <a:pt x="883346" y="35405"/>
                    </a:cubicBezTo>
                    <a:cubicBezTo>
                      <a:pt x="745011" y="133284"/>
                      <a:pt x="613854" y="236382"/>
                      <a:pt x="500316" y="364276"/>
                    </a:cubicBezTo>
                    <a:cubicBezTo>
                      <a:pt x="361329" y="520881"/>
                      <a:pt x="292161" y="713375"/>
                      <a:pt x="206028" y="896734"/>
                    </a:cubicBezTo>
                    <a:cubicBezTo>
                      <a:pt x="191021" y="929360"/>
                      <a:pt x="187758" y="969164"/>
                      <a:pt x="186453" y="1005705"/>
                    </a:cubicBezTo>
                    <a:cubicBezTo>
                      <a:pt x="182538" y="1119244"/>
                      <a:pt x="202113" y="1226257"/>
                      <a:pt x="279111" y="1318915"/>
                    </a:cubicBezTo>
                    <a:cubicBezTo>
                      <a:pt x="230824" y="1304560"/>
                      <a:pt x="187758" y="1284984"/>
                      <a:pt x="144039" y="1268018"/>
                    </a:cubicBezTo>
                    <a:cubicBezTo>
                      <a:pt x="119896" y="1258231"/>
                      <a:pt x="92490" y="1245180"/>
                      <a:pt x="68346" y="1248443"/>
                    </a:cubicBezTo>
                    <a:cubicBezTo>
                      <a:pt x="44856" y="1251705"/>
                      <a:pt x="14840" y="1269976"/>
                      <a:pt x="5052" y="1290204"/>
                    </a:cubicBezTo>
                    <a:cubicBezTo>
                      <a:pt x="-10609" y="1322178"/>
                      <a:pt x="12230" y="1345669"/>
                      <a:pt x="44856" y="1358719"/>
                    </a:cubicBezTo>
                    <a:cubicBezTo>
                      <a:pt x="135556" y="1395260"/>
                      <a:pt x="225604" y="1433106"/>
                      <a:pt x="315652" y="1468995"/>
                    </a:cubicBezTo>
                    <a:cubicBezTo>
                      <a:pt x="380904" y="1495096"/>
                      <a:pt x="443546" y="1489876"/>
                      <a:pt x="503578" y="1450724"/>
                    </a:cubicBezTo>
                    <a:cubicBezTo>
                      <a:pt x="549907" y="1420709"/>
                      <a:pt x="596889" y="1391997"/>
                      <a:pt x="644523" y="1364592"/>
                    </a:cubicBezTo>
                    <a:cubicBezTo>
                      <a:pt x="675191" y="1346974"/>
                      <a:pt x="705860" y="1333923"/>
                      <a:pt x="722173" y="1386125"/>
                    </a:cubicBezTo>
                    <a:cubicBezTo>
                      <a:pt x="726741" y="1401133"/>
                      <a:pt x="750884" y="1410268"/>
                      <a:pt x="767197" y="1420056"/>
                    </a:cubicBezTo>
                    <a:cubicBezTo>
                      <a:pt x="784162" y="1430496"/>
                      <a:pt x="802433" y="1439632"/>
                      <a:pt x="820051" y="1448767"/>
                    </a:cubicBezTo>
                    <a:cubicBezTo>
                      <a:pt x="819399" y="1453335"/>
                      <a:pt x="818094" y="1457902"/>
                      <a:pt x="817441" y="1463122"/>
                    </a:cubicBezTo>
                    <a:cubicBezTo>
                      <a:pt x="791993" y="1466385"/>
                      <a:pt x="766544" y="1466385"/>
                      <a:pt x="741749" y="1472258"/>
                    </a:cubicBezTo>
                    <a:cubicBezTo>
                      <a:pt x="692809" y="1485308"/>
                      <a:pt x="643218" y="1497706"/>
                      <a:pt x="597541" y="1518587"/>
                    </a:cubicBezTo>
                    <a:cubicBezTo>
                      <a:pt x="565568" y="1532942"/>
                      <a:pt x="555780" y="1568178"/>
                      <a:pt x="572093" y="1601457"/>
                    </a:cubicBezTo>
                    <a:cubicBezTo>
                      <a:pt x="587101" y="1632778"/>
                      <a:pt x="611897" y="1631473"/>
                      <a:pt x="638650" y="1612550"/>
                    </a:cubicBezTo>
                    <a:cubicBezTo>
                      <a:pt x="641913" y="1609940"/>
                      <a:pt x="651701" y="1611245"/>
                      <a:pt x="655616" y="1613855"/>
                    </a:cubicBezTo>
                    <a:cubicBezTo>
                      <a:pt x="703902" y="1651701"/>
                      <a:pt x="743054" y="1634083"/>
                      <a:pt x="777637" y="1596237"/>
                    </a:cubicBezTo>
                    <a:cubicBezTo>
                      <a:pt x="792645" y="1609940"/>
                      <a:pt x="807001" y="1623643"/>
                      <a:pt x="827229" y="1642566"/>
                    </a:cubicBezTo>
                    <a:cubicBezTo>
                      <a:pt x="837017" y="1617117"/>
                      <a:pt x="843542" y="1600152"/>
                      <a:pt x="850720" y="1581881"/>
                    </a:cubicBezTo>
                    <a:cubicBezTo>
                      <a:pt x="867685" y="1602109"/>
                      <a:pt x="882693" y="1621033"/>
                      <a:pt x="905532" y="1649091"/>
                    </a:cubicBezTo>
                    <a:cubicBezTo>
                      <a:pt x="871600" y="1659531"/>
                      <a:pt x="844847" y="1674539"/>
                      <a:pt x="816789" y="1675192"/>
                    </a:cubicBezTo>
                    <a:cubicBezTo>
                      <a:pt x="678454" y="1679759"/>
                      <a:pt x="545340" y="1654964"/>
                      <a:pt x="416793" y="1604067"/>
                    </a:cubicBezTo>
                    <a:cubicBezTo>
                      <a:pt x="407005" y="1600152"/>
                      <a:pt x="397217" y="1594932"/>
                      <a:pt x="389387" y="1587754"/>
                    </a:cubicBezTo>
                    <a:cubicBezTo>
                      <a:pt x="324135" y="1530332"/>
                      <a:pt x="247790" y="1499011"/>
                      <a:pt x="159047" y="1483350"/>
                    </a:cubicBezTo>
                    <a:cubicBezTo>
                      <a:pt x="159699" y="1500969"/>
                      <a:pt x="160352" y="1516629"/>
                      <a:pt x="161004" y="1532290"/>
                    </a:cubicBezTo>
                    <a:cubicBezTo>
                      <a:pt x="210596" y="1549255"/>
                      <a:pt x="259535" y="1559696"/>
                      <a:pt x="303254" y="1581881"/>
                    </a:cubicBezTo>
                    <a:cubicBezTo>
                      <a:pt x="355456" y="1608635"/>
                      <a:pt x="401785" y="1647786"/>
                      <a:pt x="453334" y="1677149"/>
                    </a:cubicBezTo>
                    <a:cubicBezTo>
                      <a:pt x="480740" y="1692810"/>
                      <a:pt x="514019" y="1698030"/>
                      <a:pt x="544687" y="1706513"/>
                    </a:cubicBezTo>
                    <a:cubicBezTo>
                      <a:pt x="572746" y="1714343"/>
                      <a:pt x="600804" y="1721521"/>
                      <a:pt x="639955" y="1731309"/>
                    </a:cubicBezTo>
                    <a:cubicBezTo>
                      <a:pt x="644523" y="1728699"/>
                      <a:pt x="662141" y="1719563"/>
                      <a:pt x="684327" y="1707818"/>
                    </a:cubicBezTo>
                    <a:cubicBezTo>
                      <a:pt x="693462" y="1753494"/>
                      <a:pt x="706512" y="1783510"/>
                      <a:pt x="747621" y="1741096"/>
                    </a:cubicBezTo>
                    <a:cubicBezTo>
                      <a:pt x="750231" y="1738486"/>
                      <a:pt x="759367" y="1737834"/>
                      <a:pt x="762629" y="1740444"/>
                    </a:cubicBezTo>
                    <a:cubicBezTo>
                      <a:pt x="801128" y="1776333"/>
                      <a:pt x="836364" y="1737181"/>
                      <a:pt x="869643" y="1731309"/>
                    </a:cubicBezTo>
                    <a:cubicBezTo>
                      <a:pt x="925107" y="1720868"/>
                      <a:pt x="940768" y="1641261"/>
                      <a:pt x="905532" y="1591669"/>
                    </a:cubicBezTo>
                    <a:cubicBezTo>
                      <a:pt x="899006" y="1581881"/>
                      <a:pt x="899659" y="1566873"/>
                      <a:pt x="896396" y="1551213"/>
                    </a:cubicBezTo>
                    <a:cubicBezTo>
                      <a:pt x="917929" y="1558390"/>
                      <a:pt x="931632" y="1562958"/>
                      <a:pt x="952513" y="1569483"/>
                    </a:cubicBezTo>
                    <a:cubicBezTo>
                      <a:pt x="940115" y="1463775"/>
                      <a:pt x="974046" y="1377642"/>
                      <a:pt x="1036036" y="1302602"/>
                    </a:cubicBezTo>
                    <a:cubicBezTo>
                      <a:pt x="1071272" y="1260188"/>
                      <a:pt x="1071924" y="1225604"/>
                      <a:pt x="1044518" y="1176665"/>
                    </a:cubicBezTo>
                    <a:cubicBezTo>
                      <a:pt x="952513" y="1012230"/>
                      <a:pt x="982529" y="869328"/>
                      <a:pt x="1123474" y="743391"/>
                    </a:cubicBezTo>
                    <a:cubicBezTo>
                      <a:pt x="1162625" y="708155"/>
                      <a:pt x="1199819" y="668351"/>
                      <a:pt x="1231140" y="625937"/>
                    </a:cubicBezTo>
                    <a:cubicBezTo>
                      <a:pt x="1261156" y="584176"/>
                      <a:pt x="1275511" y="534584"/>
                      <a:pt x="1261156" y="477815"/>
                    </a:cubicBezTo>
                    <a:cubicBezTo>
                      <a:pt x="1240928" y="493476"/>
                      <a:pt x="1222657" y="505221"/>
                      <a:pt x="1200471" y="519576"/>
                    </a:cubicBezTo>
                    <a:close/>
                    <a:moveTo>
                      <a:pt x="814831" y="708155"/>
                    </a:moveTo>
                    <a:cubicBezTo>
                      <a:pt x="826576" y="832787"/>
                      <a:pt x="679106" y="956113"/>
                      <a:pt x="521196" y="946978"/>
                    </a:cubicBezTo>
                    <a:cubicBezTo>
                      <a:pt x="640608" y="878463"/>
                      <a:pt x="767197" y="839964"/>
                      <a:pt x="814831" y="708155"/>
                    </a:cubicBezTo>
                    <a:close/>
                    <a:moveTo>
                      <a:pt x="807001" y="1207987"/>
                    </a:moveTo>
                    <a:cubicBezTo>
                      <a:pt x="760672" y="1229520"/>
                      <a:pt x="718910" y="1260841"/>
                      <a:pt x="672581" y="1281721"/>
                    </a:cubicBezTo>
                    <a:cubicBezTo>
                      <a:pt x="611897" y="1309127"/>
                      <a:pt x="549907" y="1336533"/>
                      <a:pt x="485308" y="1354151"/>
                    </a:cubicBezTo>
                    <a:cubicBezTo>
                      <a:pt x="435063" y="1367854"/>
                      <a:pt x="404395" y="1340448"/>
                      <a:pt x="382862" y="1275196"/>
                    </a:cubicBezTo>
                    <a:cubicBezTo>
                      <a:pt x="412878" y="1299340"/>
                      <a:pt x="435716" y="1317610"/>
                      <a:pt x="459207" y="1335881"/>
                    </a:cubicBezTo>
                    <a:cubicBezTo>
                      <a:pt x="442241" y="1275849"/>
                      <a:pt x="426581" y="1219079"/>
                      <a:pt x="405700" y="1143387"/>
                    </a:cubicBezTo>
                    <a:cubicBezTo>
                      <a:pt x="420708" y="1129684"/>
                      <a:pt x="443546" y="1092490"/>
                      <a:pt x="475520" y="1081397"/>
                    </a:cubicBezTo>
                    <a:cubicBezTo>
                      <a:pt x="589059" y="1042246"/>
                      <a:pt x="703902" y="1005052"/>
                      <a:pt x="821356" y="981561"/>
                    </a:cubicBezTo>
                    <a:cubicBezTo>
                      <a:pt x="912057" y="963291"/>
                      <a:pt x="927717" y="982867"/>
                      <a:pt x="949250" y="1072915"/>
                    </a:cubicBezTo>
                    <a:cubicBezTo>
                      <a:pt x="955776" y="1100973"/>
                      <a:pt x="959691" y="1130337"/>
                      <a:pt x="964911" y="1159047"/>
                    </a:cubicBezTo>
                    <a:cubicBezTo>
                      <a:pt x="960996" y="1161005"/>
                      <a:pt x="957733" y="1162310"/>
                      <a:pt x="953818" y="1164268"/>
                    </a:cubicBezTo>
                    <a:cubicBezTo>
                      <a:pt x="917277" y="1115328"/>
                      <a:pt x="880083" y="1065737"/>
                      <a:pt x="852677" y="1029196"/>
                    </a:cubicBezTo>
                    <a:cubicBezTo>
                      <a:pt x="811568" y="1052686"/>
                      <a:pt x="782205" y="1067694"/>
                      <a:pt x="754146" y="1084660"/>
                    </a:cubicBezTo>
                    <a:cubicBezTo>
                      <a:pt x="719563" y="1106193"/>
                      <a:pt x="705207" y="1137514"/>
                      <a:pt x="709123" y="1193631"/>
                    </a:cubicBezTo>
                    <a:cubicBezTo>
                      <a:pt x="768502" y="1157090"/>
                      <a:pt x="820051" y="1125116"/>
                      <a:pt x="870948" y="1093795"/>
                    </a:cubicBezTo>
                    <a:cubicBezTo>
                      <a:pt x="880083" y="1162963"/>
                      <a:pt x="869643" y="1178623"/>
                      <a:pt x="807001" y="1207987"/>
                    </a:cubicBezTo>
                    <a:close/>
                    <a:moveTo>
                      <a:pt x="1015155" y="1294119"/>
                    </a:moveTo>
                    <a:cubicBezTo>
                      <a:pt x="974699" y="1338491"/>
                      <a:pt x="942725" y="1374379"/>
                      <a:pt x="909447" y="1407658"/>
                    </a:cubicBezTo>
                    <a:cubicBezTo>
                      <a:pt x="904879" y="1412226"/>
                      <a:pt x="887913" y="1411573"/>
                      <a:pt x="880736" y="1406353"/>
                    </a:cubicBezTo>
                    <a:cubicBezTo>
                      <a:pt x="874863" y="1402438"/>
                      <a:pt x="872253" y="1387430"/>
                      <a:pt x="874863" y="1379600"/>
                    </a:cubicBezTo>
                    <a:cubicBezTo>
                      <a:pt x="885956" y="1343058"/>
                      <a:pt x="955123" y="1295424"/>
                      <a:pt x="1015155" y="1294119"/>
                    </a:cubicBezTo>
                    <a:close/>
                  </a:path>
                </a:pathLst>
              </a:custGeom>
              <a:solidFill>
                <a:srgbClr val="FFFFFF"/>
              </a:solidFill>
              <a:ln w="6519" cap="flat">
                <a:noFill/>
                <a:prstDash val="solid"/>
                <a:miter/>
              </a:ln>
            </p:spPr>
            <p:txBody>
              <a:bodyPr rtlCol="0" anchor="ctr"/>
              <a:lstStyle/>
              <a:p>
                <a:endParaRPr lang="en-US"/>
              </a:p>
            </p:txBody>
          </p:sp>
          <p:sp>
            <p:nvSpPr>
              <p:cNvPr id="14" name="Freeform: Shape 130">
                <a:extLst>
                  <a:ext uri="{FF2B5EF4-FFF2-40B4-BE49-F238E27FC236}">
                    <a16:creationId xmlns:a16="http://schemas.microsoft.com/office/drawing/2014/main" id="{C2EB0CB3-14C5-4CD2-AB36-AE5253B368BF}"/>
                  </a:ext>
                </a:extLst>
              </p:cNvPr>
              <p:cNvSpPr/>
              <p:nvPr/>
            </p:nvSpPr>
            <p:spPr>
              <a:xfrm>
                <a:off x="4087339" y="2219878"/>
                <a:ext cx="939631" cy="678622"/>
              </a:xfrm>
              <a:custGeom>
                <a:avLst/>
                <a:gdLst>
                  <a:gd name="connsiteX0" fmla="*/ 888934 w 939630"/>
                  <a:gd name="connsiteY0" fmla="*/ 383683 h 678622"/>
                  <a:gd name="connsiteX1" fmla="*/ 747337 w 939630"/>
                  <a:gd name="connsiteY1" fmla="*/ 371937 h 678622"/>
                  <a:gd name="connsiteX2" fmla="*/ 672949 w 939630"/>
                  <a:gd name="connsiteY2" fmla="*/ 341921 h 678622"/>
                  <a:gd name="connsiteX3" fmla="*/ 536572 w 939630"/>
                  <a:gd name="connsiteY3" fmla="*/ 322346 h 678622"/>
                  <a:gd name="connsiteX4" fmla="*/ 411288 w 939630"/>
                  <a:gd name="connsiteY4" fmla="*/ 246000 h 678622"/>
                  <a:gd name="connsiteX5" fmla="*/ 256641 w 939630"/>
                  <a:gd name="connsiteY5" fmla="*/ 205544 h 678622"/>
                  <a:gd name="connsiteX6" fmla="*/ 149627 w 939630"/>
                  <a:gd name="connsiteY6" fmla="*/ 0 h 678622"/>
                  <a:gd name="connsiteX7" fmla="*/ 162678 w 939630"/>
                  <a:gd name="connsiteY7" fmla="*/ 144207 h 678622"/>
                  <a:gd name="connsiteX8" fmla="*/ 162025 w 939630"/>
                  <a:gd name="connsiteY8" fmla="*/ 200324 h 678622"/>
                  <a:gd name="connsiteX9" fmla="*/ 183558 w 939630"/>
                  <a:gd name="connsiteY9" fmla="*/ 373895 h 678622"/>
                  <a:gd name="connsiteX10" fmla="*/ 207702 w 939630"/>
                  <a:gd name="connsiteY10" fmla="*/ 407173 h 678622"/>
                  <a:gd name="connsiteX11" fmla="*/ 117654 w 939630"/>
                  <a:gd name="connsiteY11" fmla="*/ 349099 h 678622"/>
                  <a:gd name="connsiteX12" fmla="*/ 94163 w 939630"/>
                  <a:gd name="connsiteY12" fmla="*/ 240128 h 678622"/>
                  <a:gd name="connsiteX13" fmla="*/ 70020 w 939630"/>
                  <a:gd name="connsiteY13" fmla="*/ 135072 h 678622"/>
                  <a:gd name="connsiteX14" fmla="*/ 48487 w 939630"/>
                  <a:gd name="connsiteY14" fmla="*/ 136377 h 678622"/>
                  <a:gd name="connsiteX15" fmla="*/ 200 w 939630"/>
                  <a:gd name="connsiteY15" fmla="*/ 383683 h 678622"/>
                  <a:gd name="connsiteX16" fmla="*/ 38699 w 939630"/>
                  <a:gd name="connsiteY16" fmla="*/ 439799 h 678622"/>
                  <a:gd name="connsiteX17" fmla="*/ 153543 w 939630"/>
                  <a:gd name="connsiteY17" fmla="*/ 525280 h 678622"/>
                  <a:gd name="connsiteX18" fmla="*/ 357129 w 939630"/>
                  <a:gd name="connsiteY18" fmla="*/ 626421 h 678622"/>
                  <a:gd name="connsiteX19" fmla="*/ 439347 w 939630"/>
                  <a:gd name="connsiteY19" fmla="*/ 647954 h 678622"/>
                  <a:gd name="connsiteX20" fmla="*/ 838690 w 939630"/>
                  <a:gd name="connsiteY20" fmla="*/ 665572 h 678622"/>
                  <a:gd name="connsiteX21" fmla="*/ 937221 w 939630"/>
                  <a:gd name="connsiteY21" fmla="*/ 572261 h 678622"/>
                  <a:gd name="connsiteX22" fmla="*/ 939178 w 939630"/>
                  <a:gd name="connsiteY22" fmla="*/ 373895 h 678622"/>
                  <a:gd name="connsiteX23" fmla="*/ 888934 w 939630"/>
                  <a:gd name="connsiteY23" fmla="*/ 383683 h 678622"/>
                  <a:gd name="connsiteX24" fmla="*/ 627925 w 939630"/>
                  <a:gd name="connsiteY24" fmla="*/ 632946 h 678622"/>
                  <a:gd name="connsiteX25" fmla="*/ 416509 w 939630"/>
                  <a:gd name="connsiteY25" fmla="*/ 531805 h 678622"/>
                  <a:gd name="connsiteX26" fmla="*/ 426296 w 939630"/>
                  <a:gd name="connsiteY26" fmla="*/ 510924 h 678622"/>
                  <a:gd name="connsiteX27" fmla="*/ 638366 w 939630"/>
                  <a:gd name="connsiteY27" fmla="*/ 607497 h 678622"/>
                  <a:gd name="connsiteX28" fmla="*/ 627925 w 939630"/>
                  <a:gd name="connsiteY28" fmla="*/ 632946 h 678622"/>
                  <a:gd name="connsiteX29" fmla="*/ 864138 w 939630"/>
                  <a:gd name="connsiteY29" fmla="*/ 472425 h 678622"/>
                  <a:gd name="connsiteX30" fmla="*/ 729066 w 939630"/>
                  <a:gd name="connsiteY30" fmla="*/ 472425 h 678622"/>
                  <a:gd name="connsiteX31" fmla="*/ 340816 w 939630"/>
                  <a:gd name="connsiteY31" fmla="*/ 289067 h 678622"/>
                  <a:gd name="connsiteX32" fmla="*/ 349299 w 939630"/>
                  <a:gd name="connsiteY32" fmla="*/ 270144 h 678622"/>
                  <a:gd name="connsiteX33" fmla="*/ 883714 w 939630"/>
                  <a:gd name="connsiteY33" fmla="*/ 439799 h 678622"/>
                  <a:gd name="connsiteX34" fmla="*/ 898722 w 939630"/>
                  <a:gd name="connsiteY34" fmla="*/ 463290 h 678622"/>
                  <a:gd name="connsiteX35" fmla="*/ 864138 w 939630"/>
                  <a:gd name="connsiteY35" fmla="*/ 472425 h 6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39630" h="678622">
                    <a:moveTo>
                      <a:pt x="888934" y="383683"/>
                    </a:moveTo>
                    <a:cubicBezTo>
                      <a:pt x="841953" y="381072"/>
                      <a:pt x="794318" y="379115"/>
                      <a:pt x="747337" y="371937"/>
                    </a:cubicBezTo>
                    <a:cubicBezTo>
                      <a:pt x="721236" y="367369"/>
                      <a:pt x="697745" y="352362"/>
                      <a:pt x="672949" y="341921"/>
                    </a:cubicBezTo>
                    <a:cubicBezTo>
                      <a:pt x="636408" y="296245"/>
                      <a:pt x="590732" y="289067"/>
                      <a:pt x="536572" y="322346"/>
                    </a:cubicBezTo>
                    <a:cubicBezTo>
                      <a:pt x="522217" y="229687"/>
                      <a:pt x="470015" y="199671"/>
                      <a:pt x="411288" y="246000"/>
                    </a:cubicBezTo>
                    <a:cubicBezTo>
                      <a:pt x="348646" y="157258"/>
                      <a:pt x="348646" y="157258"/>
                      <a:pt x="256641" y="205544"/>
                    </a:cubicBezTo>
                    <a:cubicBezTo>
                      <a:pt x="205092" y="146165"/>
                      <a:pt x="240980" y="41761"/>
                      <a:pt x="149627" y="0"/>
                    </a:cubicBezTo>
                    <a:cubicBezTo>
                      <a:pt x="148322" y="49591"/>
                      <a:pt x="156805" y="96573"/>
                      <a:pt x="162678" y="144207"/>
                    </a:cubicBezTo>
                    <a:cubicBezTo>
                      <a:pt x="165288" y="162478"/>
                      <a:pt x="169856" y="185316"/>
                      <a:pt x="162025" y="200324"/>
                    </a:cubicBezTo>
                    <a:cubicBezTo>
                      <a:pt x="123526" y="271449"/>
                      <a:pt x="128094" y="317125"/>
                      <a:pt x="183558" y="373895"/>
                    </a:cubicBezTo>
                    <a:cubicBezTo>
                      <a:pt x="191389" y="382377"/>
                      <a:pt x="197261" y="392818"/>
                      <a:pt x="207702" y="407173"/>
                    </a:cubicBezTo>
                    <a:cubicBezTo>
                      <a:pt x="157457" y="409131"/>
                      <a:pt x="130052" y="387598"/>
                      <a:pt x="117654" y="349099"/>
                    </a:cubicBezTo>
                    <a:cubicBezTo>
                      <a:pt x="106561" y="313863"/>
                      <a:pt x="101993" y="276669"/>
                      <a:pt x="94163" y="240128"/>
                    </a:cubicBezTo>
                    <a:cubicBezTo>
                      <a:pt x="86333" y="204892"/>
                      <a:pt x="77850" y="169656"/>
                      <a:pt x="70020" y="135072"/>
                    </a:cubicBezTo>
                    <a:cubicBezTo>
                      <a:pt x="62842" y="135724"/>
                      <a:pt x="55664" y="135724"/>
                      <a:pt x="48487" y="136377"/>
                    </a:cubicBezTo>
                    <a:cubicBezTo>
                      <a:pt x="31521" y="218595"/>
                      <a:pt x="11945" y="300812"/>
                      <a:pt x="200" y="383683"/>
                    </a:cubicBezTo>
                    <a:cubicBezTo>
                      <a:pt x="-2410" y="400648"/>
                      <a:pt x="21081" y="425444"/>
                      <a:pt x="38699" y="439799"/>
                    </a:cubicBezTo>
                    <a:cubicBezTo>
                      <a:pt x="75240" y="470468"/>
                      <a:pt x="118959" y="492654"/>
                      <a:pt x="153543" y="525280"/>
                    </a:cubicBezTo>
                    <a:cubicBezTo>
                      <a:pt x="211617" y="580744"/>
                      <a:pt x="270996" y="627073"/>
                      <a:pt x="357129" y="626421"/>
                    </a:cubicBezTo>
                    <a:cubicBezTo>
                      <a:pt x="384535" y="626421"/>
                      <a:pt x="413246" y="637513"/>
                      <a:pt x="439347" y="647954"/>
                    </a:cubicBezTo>
                    <a:cubicBezTo>
                      <a:pt x="570504" y="700808"/>
                      <a:pt x="704923" y="684495"/>
                      <a:pt x="838690" y="665572"/>
                    </a:cubicBezTo>
                    <a:cubicBezTo>
                      <a:pt x="890892" y="658394"/>
                      <a:pt x="930043" y="621853"/>
                      <a:pt x="937221" y="572261"/>
                    </a:cubicBezTo>
                    <a:cubicBezTo>
                      <a:pt x="946356" y="508967"/>
                      <a:pt x="939178" y="443715"/>
                      <a:pt x="939178" y="373895"/>
                    </a:cubicBezTo>
                    <a:cubicBezTo>
                      <a:pt x="915687" y="378462"/>
                      <a:pt x="901984" y="384335"/>
                      <a:pt x="888934" y="383683"/>
                    </a:cubicBezTo>
                    <a:close/>
                    <a:moveTo>
                      <a:pt x="627925" y="632946"/>
                    </a:moveTo>
                    <a:cubicBezTo>
                      <a:pt x="557453" y="599015"/>
                      <a:pt x="486981" y="565083"/>
                      <a:pt x="416509" y="531805"/>
                    </a:cubicBezTo>
                    <a:cubicBezTo>
                      <a:pt x="419771" y="524627"/>
                      <a:pt x="423034" y="518102"/>
                      <a:pt x="426296" y="510924"/>
                    </a:cubicBezTo>
                    <a:cubicBezTo>
                      <a:pt x="496769" y="542898"/>
                      <a:pt x="567894" y="575524"/>
                      <a:pt x="638366" y="607497"/>
                    </a:cubicBezTo>
                    <a:cubicBezTo>
                      <a:pt x="634451" y="615980"/>
                      <a:pt x="631188" y="624463"/>
                      <a:pt x="627925" y="632946"/>
                    </a:cubicBezTo>
                    <a:close/>
                    <a:moveTo>
                      <a:pt x="864138" y="472425"/>
                    </a:moveTo>
                    <a:cubicBezTo>
                      <a:pt x="819114" y="474383"/>
                      <a:pt x="767565" y="488086"/>
                      <a:pt x="729066" y="472425"/>
                    </a:cubicBezTo>
                    <a:cubicBezTo>
                      <a:pt x="597257" y="416961"/>
                      <a:pt x="470015" y="351056"/>
                      <a:pt x="340816" y="289067"/>
                    </a:cubicBezTo>
                    <a:cubicBezTo>
                      <a:pt x="343426" y="282542"/>
                      <a:pt x="346689" y="276016"/>
                      <a:pt x="349299" y="270144"/>
                    </a:cubicBezTo>
                    <a:cubicBezTo>
                      <a:pt x="529395" y="319736"/>
                      <a:pt x="678822" y="465248"/>
                      <a:pt x="883714" y="439799"/>
                    </a:cubicBezTo>
                    <a:cubicBezTo>
                      <a:pt x="888934" y="447630"/>
                      <a:pt x="893502" y="455460"/>
                      <a:pt x="898722" y="463290"/>
                    </a:cubicBezTo>
                    <a:cubicBezTo>
                      <a:pt x="887629" y="466553"/>
                      <a:pt x="875884" y="471773"/>
                      <a:pt x="864138" y="472425"/>
                    </a:cubicBezTo>
                    <a:close/>
                  </a:path>
                </a:pathLst>
              </a:custGeom>
              <a:solidFill>
                <a:srgbClr val="FFFFFF"/>
              </a:solidFill>
              <a:ln w="6519" cap="flat">
                <a:noFill/>
                <a:prstDash val="solid"/>
                <a:miter/>
              </a:ln>
            </p:spPr>
            <p:txBody>
              <a:bodyPr rtlCol="0" anchor="ctr"/>
              <a:lstStyle/>
              <a:p>
                <a:endParaRPr lang="en-US"/>
              </a:p>
            </p:txBody>
          </p:sp>
          <p:sp>
            <p:nvSpPr>
              <p:cNvPr id="15" name="Freeform: Shape 131">
                <a:extLst>
                  <a:ext uri="{FF2B5EF4-FFF2-40B4-BE49-F238E27FC236}">
                    <a16:creationId xmlns:a16="http://schemas.microsoft.com/office/drawing/2014/main" id="{7403C1CA-3416-4C57-9D6A-43E4845C0F77}"/>
                  </a:ext>
                </a:extLst>
              </p:cNvPr>
              <p:cNvSpPr/>
              <p:nvPr/>
            </p:nvSpPr>
            <p:spPr>
              <a:xfrm>
                <a:off x="6432232" y="4099140"/>
                <a:ext cx="841753" cy="1011408"/>
              </a:xfrm>
              <a:custGeom>
                <a:avLst/>
                <a:gdLst>
                  <a:gd name="connsiteX0" fmla="*/ 204708 w 841752"/>
                  <a:gd name="connsiteY0" fmla="*/ 828049 h 1011408"/>
                  <a:gd name="connsiteX1" fmla="*/ 333254 w 841752"/>
                  <a:gd name="connsiteY1" fmla="*/ 646649 h 1011408"/>
                  <a:gd name="connsiteX2" fmla="*/ 410904 w 841752"/>
                  <a:gd name="connsiteY2" fmla="*/ 617285 h 1011408"/>
                  <a:gd name="connsiteX3" fmla="*/ 452013 w 841752"/>
                  <a:gd name="connsiteY3" fmla="*/ 621200 h 1011408"/>
                  <a:gd name="connsiteX4" fmla="*/ 403727 w 841752"/>
                  <a:gd name="connsiteY4" fmla="*/ 488738 h 1011408"/>
                  <a:gd name="connsiteX5" fmla="*/ 563595 w 841752"/>
                  <a:gd name="connsiteY5" fmla="*/ 484171 h 1011408"/>
                  <a:gd name="connsiteX6" fmla="*/ 543366 w 841752"/>
                  <a:gd name="connsiteY6" fmla="*/ 421529 h 1011408"/>
                  <a:gd name="connsiteX7" fmla="*/ 718242 w 841752"/>
                  <a:gd name="connsiteY7" fmla="*/ 227730 h 1011408"/>
                  <a:gd name="connsiteX8" fmla="*/ 771749 w 841752"/>
                  <a:gd name="connsiteY8" fmla="*/ 89396 h 1011408"/>
                  <a:gd name="connsiteX9" fmla="*/ 842221 w 841752"/>
                  <a:gd name="connsiteY9" fmla="*/ 110929 h 1011408"/>
                  <a:gd name="connsiteX10" fmla="*/ 846136 w 841752"/>
                  <a:gd name="connsiteY10" fmla="*/ 103098 h 1011408"/>
                  <a:gd name="connsiteX11" fmla="*/ 734555 w 841752"/>
                  <a:gd name="connsiteY11" fmla="*/ 0 h 1011408"/>
                  <a:gd name="connsiteX12" fmla="*/ 653642 w 841752"/>
                  <a:gd name="connsiteY12" fmla="*/ 191189 h 1011408"/>
                  <a:gd name="connsiteX13" fmla="*/ 623626 w 841752"/>
                  <a:gd name="connsiteY13" fmla="*/ 231645 h 1011408"/>
                  <a:gd name="connsiteX14" fmla="*/ 393939 w 841752"/>
                  <a:gd name="connsiteY14" fmla="*/ 437842 h 1011408"/>
                  <a:gd name="connsiteX15" fmla="*/ 371101 w 841752"/>
                  <a:gd name="connsiteY15" fmla="*/ 459375 h 1011408"/>
                  <a:gd name="connsiteX16" fmla="*/ 280400 w 841752"/>
                  <a:gd name="connsiteY16" fmla="*/ 549423 h 1011408"/>
                  <a:gd name="connsiteX17" fmla="*/ 209928 w 841752"/>
                  <a:gd name="connsiteY17" fmla="*/ 680580 h 1011408"/>
                  <a:gd name="connsiteX18" fmla="*/ 21349 w 841752"/>
                  <a:gd name="connsiteY18" fmla="*/ 901132 h 1011408"/>
                  <a:gd name="connsiteX19" fmla="*/ 468 w 841752"/>
                  <a:gd name="connsiteY19" fmla="*/ 963121 h 1011408"/>
                  <a:gd name="connsiteX20" fmla="*/ 41577 w 841752"/>
                  <a:gd name="connsiteY20" fmla="*/ 1012713 h 1011408"/>
                  <a:gd name="connsiteX21" fmla="*/ 80729 w 841752"/>
                  <a:gd name="connsiteY21" fmla="*/ 991833 h 1011408"/>
                  <a:gd name="connsiteX22" fmla="*/ 50712 w 841752"/>
                  <a:gd name="connsiteY22" fmla="*/ 950071 h 1011408"/>
                  <a:gd name="connsiteX23" fmla="*/ 204708 w 841752"/>
                  <a:gd name="connsiteY23" fmla="*/ 828049 h 1011408"/>
                  <a:gd name="connsiteX24" fmla="*/ 455276 w 841752"/>
                  <a:gd name="connsiteY24" fmla="*/ 397385 h 1011408"/>
                  <a:gd name="connsiteX25" fmla="*/ 513350 w 841752"/>
                  <a:gd name="connsiteY25" fmla="*/ 351709 h 1011408"/>
                  <a:gd name="connsiteX26" fmla="*/ 530969 w 841752"/>
                  <a:gd name="connsiteY26" fmla="*/ 379115 h 1011408"/>
                  <a:gd name="connsiteX27" fmla="*/ 465716 w 841752"/>
                  <a:gd name="connsiteY27" fmla="*/ 418919 h 1011408"/>
                  <a:gd name="connsiteX28" fmla="*/ 455276 w 841752"/>
                  <a:gd name="connsiteY28" fmla="*/ 397385 h 101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752" h="1011408">
                    <a:moveTo>
                      <a:pt x="204708" y="828049"/>
                    </a:moveTo>
                    <a:cubicBezTo>
                      <a:pt x="254299" y="773890"/>
                      <a:pt x="293451" y="708638"/>
                      <a:pt x="333254" y="646649"/>
                    </a:cubicBezTo>
                    <a:cubicBezTo>
                      <a:pt x="353483" y="614675"/>
                      <a:pt x="369143" y="588574"/>
                      <a:pt x="410904" y="617285"/>
                    </a:cubicBezTo>
                    <a:cubicBezTo>
                      <a:pt x="420040" y="623158"/>
                      <a:pt x="435700" y="619895"/>
                      <a:pt x="452013" y="621200"/>
                    </a:cubicBezTo>
                    <a:cubicBezTo>
                      <a:pt x="434395" y="572261"/>
                      <a:pt x="419387" y="531152"/>
                      <a:pt x="403727" y="488738"/>
                    </a:cubicBezTo>
                    <a:cubicBezTo>
                      <a:pt x="461801" y="468510"/>
                      <a:pt x="508783" y="543550"/>
                      <a:pt x="563595" y="484171"/>
                    </a:cubicBezTo>
                    <a:cubicBezTo>
                      <a:pt x="512045" y="473078"/>
                      <a:pt x="522485" y="445020"/>
                      <a:pt x="543366" y="421529"/>
                    </a:cubicBezTo>
                    <a:cubicBezTo>
                      <a:pt x="600136" y="355624"/>
                      <a:pt x="659515" y="292330"/>
                      <a:pt x="718242" y="227730"/>
                    </a:cubicBezTo>
                    <a:cubicBezTo>
                      <a:pt x="752826" y="189884"/>
                      <a:pt x="791324" y="153995"/>
                      <a:pt x="771749" y="89396"/>
                    </a:cubicBezTo>
                    <a:cubicBezTo>
                      <a:pt x="799807" y="97878"/>
                      <a:pt x="821341" y="104403"/>
                      <a:pt x="842221" y="110929"/>
                    </a:cubicBezTo>
                    <a:cubicBezTo>
                      <a:pt x="843526" y="108318"/>
                      <a:pt x="844831" y="105709"/>
                      <a:pt x="846136" y="103098"/>
                    </a:cubicBezTo>
                    <a:cubicBezTo>
                      <a:pt x="814163" y="73082"/>
                      <a:pt x="781537" y="43719"/>
                      <a:pt x="734555" y="0"/>
                    </a:cubicBezTo>
                    <a:cubicBezTo>
                      <a:pt x="704539" y="71777"/>
                      <a:pt x="680396" y="131809"/>
                      <a:pt x="653642" y="191189"/>
                    </a:cubicBezTo>
                    <a:cubicBezTo>
                      <a:pt x="647117" y="206197"/>
                      <a:pt x="634719" y="219247"/>
                      <a:pt x="623626" y="231645"/>
                    </a:cubicBezTo>
                    <a:cubicBezTo>
                      <a:pt x="553807" y="307337"/>
                      <a:pt x="437005" y="331481"/>
                      <a:pt x="393939" y="437842"/>
                    </a:cubicBezTo>
                    <a:cubicBezTo>
                      <a:pt x="390676" y="446324"/>
                      <a:pt x="378278" y="451545"/>
                      <a:pt x="371101" y="459375"/>
                    </a:cubicBezTo>
                    <a:cubicBezTo>
                      <a:pt x="340432" y="488738"/>
                      <a:pt x="304543" y="515492"/>
                      <a:pt x="280400" y="549423"/>
                    </a:cubicBezTo>
                    <a:cubicBezTo>
                      <a:pt x="251689" y="589227"/>
                      <a:pt x="233418" y="636861"/>
                      <a:pt x="209928" y="680580"/>
                    </a:cubicBezTo>
                    <a:cubicBezTo>
                      <a:pt x="162946" y="767365"/>
                      <a:pt x="106830" y="845668"/>
                      <a:pt x="21349" y="901132"/>
                    </a:cubicBezTo>
                    <a:cubicBezTo>
                      <a:pt x="6341" y="910920"/>
                      <a:pt x="-2142" y="943546"/>
                      <a:pt x="468" y="963121"/>
                    </a:cubicBezTo>
                    <a:cubicBezTo>
                      <a:pt x="3731" y="982045"/>
                      <a:pt x="23959" y="1000315"/>
                      <a:pt x="41577" y="1012713"/>
                    </a:cubicBezTo>
                    <a:cubicBezTo>
                      <a:pt x="46798" y="1016628"/>
                      <a:pt x="67026" y="999663"/>
                      <a:pt x="80729" y="991833"/>
                    </a:cubicBezTo>
                    <a:cubicBezTo>
                      <a:pt x="65720" y="970952"/>
                      <a:pt x="55933" y="956596"/>
                      <a:pt x="50712" y="950071"/>
                    </a:cubicBezTo>
                    <a:cubicBezTo>
                      <a:pt x="104872" y="907657"/>
                      <a:pt x="162294" y="875031"/>
                      <a:pt x="204708" y="828049"/>
                    </a:cubicBezTo>
                    <a:close/>
                    <a:moveTo>
                      <a:pt x="455276" y="397385"/>
                    </a:moveTo>
                    <a:cubicBezTo>
                      <a:pt x="473546" y="381072"/>
                      <a:pt x="493775" y="366717"/>
                      <a:pt x="513350" y="351709"/>
                    </a:cubicBezTo>
                    <a:cubicBezTo>
                      <a:pt x="519223" y="360844"/>
                      <a:pt x="525096" y="369980"/>
                      <a:pt x="530969" y="379115"/>
                    </a:cubicBezTo>
                    <a:cubicBezTo>
                      <a:pt x="509435" y="392165"/>
                      <a:pt x="487902" y="405868"/>
                      <a:pt x="465716" y="418919"/>
                    </a:cubicBezTo>
                    <a:cubicBezTo>
                      <a:pt x="462454" y="411089"/>
                      <a:pt x="453971" y="398690"/>
                      <a:pt x="455276" y="397385"/>
                    </a:cubicBezTo>
                    <a:close/>
                  </a:path>
                </a:pathLst>
              </a:custGeom>
              <a:solidFill>
                <a:srgbClr val="FFFFFF"/>
              </a:solidFill>
              <a:ln w="6519" cap="flat">
                <a:noFill/>
                <a:prstDash val="solid"/>
                <a:miter/>
              </a:ln>
            </p:spPr>
            <p:txBody>
              <a:bodyPr rtlCol="0" anchor="ctr"/>
              <a:lstStyle/>
              <a:p>
                <a:endParaRPr lang="en-US"/>
              </a:p>
            </p:txBody>
          </p:sp>
          <p:sp>
            <p:nvSpPr>
              <p:cNvPr id="16" name="Freeform: Shape 132">
                <a:extLst>
                  <a:ext uri="{FF2B5EF4-FFF2-40B4-BE49-F238E27FC236}">
                    <a16:creationId xmlns:a16="http://schemas.microsoft.com/office/drawing/2014/main" id="{165EAB26-206B-434B-B79A-A169D0488A25}"/>
                  </a:ext>
                </a:extLst>
              </p:cNvPr>
              <p:cNvSpPr/>
              <p:nvPr/>
            </p:nvSpPr>
            <p:spPr>
              <a:xfrm>
                <a:off x="6192573" y="169656"/>
                <a:ext cx="2649237" cy="1566051"/>
              </a:xfrm>
              <a:custGeom>
                <a:avLst/>
                <a:gdLst>
                  <a:gd name="connsiteX0" fmla="*/ 297550 w 2649237"/>
                  <a:gd name="connsiteY0" fmla="*/ 133767 h 1566051"/>
                  <a:gd name="connsiteX1" fmla="*/ 1188242 w 2649237"/>
                  <a:gd name="connsiteY1" fmla="*/ 616633 h 1566051"/>
                  <a:gd name="connsiteX2" fmla="*/ 2611391 w 2649237"/>
                  <a:gd name="connsiteY2" fmla="*/ 1549738 h 1566051"/>
                  <a:gd name="connsiteX3" fmla="*/ 2652500 w 2649237"/>
                  <a:gd name="connsiteY3" fmla="*/ 1570619 h 1566051"/>
                  <a:gd name="connsiteX4" fmla="*/ 2398016 w 2649237"/>
                  <a:gd name="connsiteY4" fmla="*/ 1379430 h 1566051"/>
                  <a:gd name="connsiteX5" fmla="*/ 760187 w 2649237"/>
                  <a:gd name="connsiteY5" fmla="*/ 337354 h 1566051"/>
                  <a:gd name="connsiteX6" fmla="*/ 245348 w 2649237"/>
                  <a:gd name="connsiteY6" fmla="*/ 15661 h 1566051"/>
                  <a:gd name="connsiteX7" fmla="*/ 215332 w 2649237"/>
                  <a:gd name="connsiteY7" fmla="*/ 0 h 1566051"/>
                  <a:gd name="connsiteX8" fmla="*/ 0 w 2649237"/>
                  <a:gd name="connsiteY8" fmla="*/ 21533 h 1566051"/>
                  <a:gd name="connsiteX9" fmla="*/ 84175 w 2649237"/>
                  <a:gd name="connsiteY9" fmla="*/ 65905 h 1566051"/>
                  <a:gd name="connsiteX10" fmla="*/ 297550 w 2649237"/>
                  <a:gd name="connsiteY10" fmla="*/ 133767 h 15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9237" h="1566051">
                    <a:moveTo>
                      <a:pt x="297550" y="133767"/>
                    </a:moveTo>
                    <a:cubicBezTo>
                      <a:pt x="597057" y="290372"/>
                      <a:pt x="897870" y="445020"/>
                      <a:pt x="1188242" y="616633"/>
                    </a:cubicBezTo>
                    <a:cubicBezTo>
                      <a:pt x="1676980" y="905047"/>
                      <a:pt x="2148753" y="1220868"/>
                      <a:pt x="2611391" y="1549738"/>
                    </a:cubicBezTo>
                    <a:cubicBezTo>
                      <a:pt x="2623789" y="1558221"/>
                      <a:pt x="2638144" y="1564094"/>
                      <a:pt x="2652500" y="1570619"/>
                    </a:cubicBezTo>
                    <a:cubicBezTo>
                      <a:pt x="2567672" y="1506672"/>
                      <a:pt x="2484802" y="1440767"/>
                      <a:pt x="2398016" y="1379430"/>
                    </a:cubicBezTo>
                    <a:cubicBezTo>
                      <a:pt x="1870127" y="1003578"/>
                      <a:pt x="1328534" y="649911"/>
                      <a:pt x="760187" y="337354"/>
                    </a:cubicBezTo>
                    <a:cubicBezTo>
                      <a:pt x="583354" y="240128"/>
                      <a:pt x="416961" y="123327"/>
                      <a:pt x="245348" y="15661"/>
                    </a:cubicBezTo>
                    <a:cubicBezTo>
                      <a:pt x="236865" y="10440"/>
                      <a:pt x="227077" y="5873"/>
                      <a:pt x="215332" y="0"/>
                    </a:cubicBezTo>
                    <a:cubicBezTo>
                      <a:pt x="153343" y="110276"/>
                      <a:pt x="75693" y="41761"/>
                      <a:pt x="0" y="21533"/>
                    </a:cubicBezTo>
                    <a:cubicBezTo>
                      <a:pt x="27406" y="39804"/>
                      <a:pt x="54812" y="56117"/>
                      <a:pt x="84175" y="65905"/>
                    </a:cubicBezTo>
                    <a:cubicBezTo>
                      <a:pt x="155300" y="89395"/>
                      <a:pt x="232298" y="99836"/>
                      <a:pt x="297550" y="133767"/>
                    </a:cubicBezTo>
                    <a:close/>
                  </a:path>
                </a:pathLst>
              </a:custGeom>
              <a:solidFill>
                <a:srgbClr val="FFFFFF"/>
              </a:solidFill>
              <a:ln w="6519" cap="flat">
                <a:noFill/>
                <a:prstDash val="solid"/>
                <a:miter/>
              </a:ln>
            </p:spPr>
            <p:txBody>
              <a:bodyPr rtlCol="0" anchor="ctr"/>
              <a:lstStyle/>
              <a:p>
                <a:endParaRPr lang="en-US"/>
              </a:p>
            </p:txBody>
          </p:sp>
          <p:sp>
            <p:nvSpPr>
              <p:cNvPr id="17" name="Freeform: Shape 133">
                <a:extLst>
                  <a:ext uri="{FF2B5EF4-FFF2-40B4-BE49-F238E27FC236}">
                    <a16:creationId xmlns:a16="http://schemas.microsoft.com/office/drawing/2014/main" id="{61AA21FE-898E-4502-B0BA-D78DD151C152}"/>
                  </a:ext>
                </a:extLst>
              </p:cNvPr>
              <p:cNvSpPr/>
              <p:nvPr/>
            </p:nvSpPr>
            <p:spPr>
              <a:xfrm>
                <a:off x="5761908" y="5395837"/>
                <a:ext cx="587269" cy="411088"/>
              </a:xfrm>
              <a:custGeom>
                <a:avLst/>
                <a:gdLst>
                  <a:gd name="connsiteX0" fmla="*/ 334091 w 587269"/>
                  <a:gd name="connsiteY0" fmla="*/ 39014 h 411088"/>
                  <a:gd name="connsiteX1" fmla="*/ 221857 w 587269"/>
                  <a:gd name="connsiteY1" fmla="*/ 30530 h 411088"/>
                  <a:gd name="connsiteX2" fmla="*/ 183359 w 587269"/>
                  <a:gd name="connsiteY2" fmla="*/ 74902 h 411088"/>
                  <a:gd name="connsiteX3" fmla="*/ 8483 w 587269"/>
                  <a:gd name="connsiteY3" fmla="*/ 309157 h 411088"/>
                  <a:gd name="connsiteX4" fmla="*/ 0 w 587269"/>
                  <a:gd name="connsiteY4" fmla="*/ 340478 h 411088"/>
                  <a:gd name="connsiteX5" fmla="*/ 11745 w 587269"/>
                  <a:gd name="connsiteY5" fmla="*/ 350919 h 411088"/>
                  <a:gd name="connsiteX6" fmla="*/ 152037 w 587269"/>
                  <a:gd name="connsiteY6" fmla="*/ 249778 h 411088"/>
                  <a:gd name="connsiteX7" fmla="*/ 159868 w 587269"/>
                  <a:gd name="connsiteY7" fmla="*/ 258261 h 411088"/>
                  <a:gd name="connsiteX8" fmla="*/ 52202 w 587269"/>
                  <a:gd name="connsiteY8" fmla="*/ 406383 h 411088"/>
                  <a:gd name="connsiteX9" fmla="*/ 63947 w 587269"/>
                  <a:gd name="connsiteY9" fmla="*/ 417476 h 411088"/>
                  <a:gd name="connsiteX10" fmla="*/ 144860 w 587269"/>
                  <a:gd name="connsiteY10" fmla="*/ 370494 h 411088"/>
                  <a:gd name="connsiteX11" fmla="*/ 315168 w 587269"/>
                  <a:gd name="connsiteY11" fmla="*/ 251735 h 411088"/>
                  <a:gd name="connsiteX12" fmla="*/ 533762 w 587269"/>
                  <a:gd name="connsiteY12" fmla="*/ 254998 h 411088"/>
                  <a:gd name="connsiteX13" fmla="*/ 582702 w 587269"/>
                  <a:gd name="connsiteY13" fmla="*/ 271311 h 411088"/>
                  <a:gd name="connsiteX14" fmla="*/ 589880 w 587269"/>
                  <a:gd name="connsiteY14" fmla="*/ 256956 h 411088"/>
                  <a:gd name="connsiteX15" fmla="*/ 504399 w 587269"/>
                  <a:gd name="connsiteY15" fmla="*/ 189746 h 411088"/>
                  <a:gd name="connsiteX16" fmla="*/ 334091 w 587269"/>
                  <a:gd name="connsiteY16" fmla="*/ 39014 h 4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69" h="411088">
                    <a:moveTo>
                      <a:pt x="334091" y="39014"/>
                    </a:moveTo>
                    <a:cubicBezTo>
                      <a:pt x="291025" y="-7316"/>
                      <a:pt x="268839" y="-15146"/>
                      <a:pt x="221857" y="30530"/>
                    </a:cubicBezTo>
                    <a:cubicBezTo>
                      <a:pt x="208155" y="44234"/>
                      <a:pt x="195104" y="59242"/>
                      <a:pt x="183359" y="74902"/>
                    </a:cubicBezTo>
                    <a:cubicBezTo>
                      <a:pt x="124632" y="152552"/>
                      <a:pt x="65905" y="230855"/>
                      <a:pt x="8483" y="309157"/>
                    </a:cubicBezTo>
                    <a:cubicBezTo>
                      <a:pt x="2610" y="317640"/>
                      <a:pt x="2610" y="330038"/>
                      <a:pt x="0" y="340478"/>
                    </a:cubicBezTo>
                    <a:cubicBezTo>
                      <a:pt x="3915" y="343741"/>
                      <a:pt x="7830" y="347656"/>
                      <a:pt x="11745" y="350919"/>
                    </a:cubicBezTo>
                    <a:cubicBezTo>
                      <a:pt x="58727" y="316988"/>
                      <a:pt x="105056" y="283709"/>
                      <a:pt x="152037" y="249778"/>
                    </a:cubicBezTo>
                    <a:cubicBezTo>
                      <a:pt x="154648" y="252388"/>
                      <a:pt x="157258" y="255650"/>
                      <a:pt x="159868" y="258261"/>
                    </a:cubicBezTo>
                    <a:cubicBezTo>
                      <a:pt x="123979" y="307852"/>
                      <a:pt x="88090" y="356791"/>
                      <a:pt x="52202" y="406383"/>
                    </a:cubicBezTo>
                    <a:cubicBezTo>
                      <a:pt x="56117" y="410298"/>
                      <a:pt x="60032" y="414213"/>
                      <a:pt x="63947" y="417476"/>
                    </a:cubicBezTo>
                    <a:cubicBezTo>
                      <a:pt x="90701" y="401815"/>
                      <a:pt x="119411" y="388113"/>
                      <a:pt x="144860" y="370494"/>
                    </a:cubicBezTo>
                    <a:cubicBezTo>
                      <a:pt x="202282" y="331343"/>
                      <a:pt x="256441" y="288276"/>
                      <a:pt x="315168" y="251735"/>
                    </a:cubicBezTo>
                    <a:cubicBezTo>
                      <a:pt x="386945" y="206059"/>
                      <a:pt x="460680" y="201491"/>
                      <a:pt x="533762" y="254998"/>
                    </a:cubicBezTo>
                    <a:cubicBezTo>
                      <a:pt x="546813" y="264786"/>
                      <a:pt x="566389" y="266091"/>
                      <a:pt x="582702" y="271311"/>
                    </a:cubicBezTo>
                    <a:cubicBezTo>
                      <a:pt x="585312" y="266743"/>
                      <a:pt x="587269" y="262176"/>
                      <a:pt x="589880" y="256956"/>
                    </a:cubicBezTo>
                    <a:cubicBezTo>
                      <a:pt x="561168" y="234770"/>
                      <a:pt x="531805" y="213236"/>
                      <a:pt x="504399" y="189746"/>
                    </a:cubicBezTo>
                    <a:cubicBezTo>
                      <a:pt x="446325" y="141459"/>
                      <a:pt x="385640" y="94478"/>
                      <a:pt x="334091" y="39014"/>
                    </a:cubicBezTo>
                    <a:close/>
                  </a:path>
                </a:pathLst>
              </a:custGeom>
              <a:solidFill>
                <a:srgbClr val="FFFFFF"/>
              </a:solidFill>
              <a:ln w="6519" cap="flat">
                <a:noFill/>
                <a:prstDash val="solid"/>
                <a:miter/>
              </a:ln>
            </p:spPr>
            <p:txBody>
              <a:bodyPr rtlCol="0" anchor="ctr"/>
              <a:lstStyle/>
              <a:p>
                <a:endParaRPr lang="en-US"/>
              </a:p>
            </p:txBody>
          </p:sp>
          <p:sp>
            <p:nvSpPr>
              <p:cNvPr id="18" name="Freeform: Shape 134">
                <a:extLst>
                  <a:ext uri="{FF2B5EF4-FFF2-40B4-BE49-F238E27FC236}">
                    <a16:creationId xmlns:a16="http://schemas.microsoft.com/office/drawing/2014/main" id="{C4BC7F36-A1B7-4CC3-9143-7938AE11A9A2}"/>
                  </a:ext>
                </a:extLst>
              </p:cNvPr>
              <p:cNvSpPr/>
              <p:nvPr/>
            </p:nvSpPr>
            <p:spPr>
              <a:xfrm>
                <a:off x="6206903" y="4424286"/>
                <a:ext cx="469815" cy="600320"/>
              </a:xfrm>
              <a:custGeom>
                <a:avLst/>
                <a:gdLst>
                  <a:gd name="connsiteX0" fmla="*/ 10466 w 469815"/>
                  <a:gd name="connsiteY0" fmla="*/ 489201 h 600319"/>
                  <a:gd name="connsiteX1" fmla="*/ 1983 w 469815"/>
                  <a:gd name="connsiteY1" fmla="*/ 529657 h 600319"/>
                  <a:gd name="connsiteX2" fmla="*/ 52880 w 469815"/>
                  <a:gd name="connsiteY2" fmla="*/ 547928 h 600319"/>
                  <a:gd name="connsiteX3" fmla="*/ 155978 w 469815"/>
                  <a:gd name="connsiteY3" fmla="*/ 606002 h 600319"/>
                  <a:gd name="connsiteX4" fmla="*/ 159893 w 469815"/>
                  <a:gd name="connsiteY4" fmla="*/ 587079 h 600319"/>
                  <a:gd name="connsiteX5" fmla="*/ 357607 w 469815"/>
                  <a:gd name="connsiteY5" fmla="*/ 196218 h 600319"/>
                  <a:gd name="connsiteX6" fmla="*/ 452223 w 469815"/>
                  <a:gd name="connsiteY6" fmla="*/ 104213 h 600319"/>
                  <a:gd name="connsiteX7" fmla="*/ 465273 w 469815"/>
                  <a:gd name="connsiteY7" fmla="*/ 22648 h 600319"/>
                  <a:gd name="connsiteX8" fmla="*/ 359565 w 469815"/>
                  <a:gd name="connsiteY8" fmla="*/ 21995 h 600319"/>
                  <a:gd name="connsiteX9" fmla="*/ 294965 w 469815"/>
                  <a:gd name="connsiteY9" fmla="*/ 105518 h 600319"/>
                  <a:gd name="connsiteX10" fmla="*/ 100514 w 469815"/>
                  <a:gd name="connsiteY10" fmla="*/ 384145 h 600319"/>
                  <a:gd name="connsiteX11" fmla="*/ 10466 w 469815"/>
                  <a:gd name="connsiteY11" fmla="*/ 489201 h 6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15" h="600319">
                    <a:moveTo>
                      <a:pt x="10466" y="489201"/>
                    </a:moveTo>
                    <a:cubicBezTo>
                      <a:pt x="2636" y="499641"/>
                      <a:pt x="-3237" y="525742"/>
                      <a:pt x="1983" y="529657"/>
                    </a:cubicBezTo>
                    <a:cubicBezTo>
                      <a:pt x="15686" y="540750"/>
                      <a:pt x="37219" y="551190"/>
                      <a:pt x="52880" y="547928"/>
                    </a:cubicBezTo>
                    <a:cubicBezTo>
                      <a:pt x="121394" y="532920"/>
                      <a:pt x="130530" y="536835"/>
                      <a:pt x="155978" y="606002"/>
                    </a:cubicBezTo>
                    <a:cubicBezTo>
                      <a:pt x="157283" y="599477"/>
                      <a:pt x="159241" y="593604"/>
                      <a:pt x="159893" y="587079"/>
                    </a:cubicBezTo>
                    <a:cubicBezTo>
                      <a:pt x="167724" y="427211"/>
                      <a:pt x="224493" y="293444"/>
                      <a:pt x="357607" y="196218"/>
                    </a:cubicBezTo>
                    <a:cubicBezTo>
                      <a:pt x="392844" y="170117"/>
                      <a:pt x="427427" y="140102"/>
                      <a:pt x="452223" y="104213"/>
                    </a:cubicBezTo>
                    <a:cubicBezTo>
                      <a:pt x="467231" y="82680"/>
                      <a:pt x="477019" y="34393"/>
                      <a:pt x="465273" y="22648"/>
                    </a:cubicBezTo>
                    <a:cubicBezTo>
                      <a:pt x="437215" y="-4758"/>
                      <a:pt x="392844" y="-9978"/>
                      <a:pt x="359565" y="21995"/>
                    </a:cubicBezTo>
                    <a:cubicBezTo>
                      <a:pt x="334117" y="46138"/>
                      <a:pt x="315193" y="76807"/>
                      <a:pt x="294965" y="105518"/>
                    </a:cubicBezTo>
                    <a:cubicBezTo>
                      <a:pt x="229713" y="198176"/>
                      <a:pt x="167071" y="292139"/>
                      <a:pt x="100514" y="384145"/>
                    </a:cubicBezTo>
                    <a:cubicBezTo>
                      <a:pt x="73108" y="421338"/>
                      <a:pt x="38524" y="453312"/>
                      <a:pt x="10466" y="489201"/>
                    </a:cubicBezTo>
                    <a:close/>
                  </a:path>
                </a:pathLst>
              </a:custGeom>
              <a:solidFill>
                <a:srgbClr val="FFFFFF"/>
              </a:solidFill>
              <a:ln w="6519" cap="flat">
                <a:noFill/>
                <a:prstDash val="solid"/>
                <a:miter/>
              </a:ln>
            </p:spPr>
            <p:txBody>
              <a:bodyPr rtlCol="0" anchor="ctr"/>
              <a:lstStyle/>
              <a:p>
                <a:endParaRPr lang="en-US"/>
              </a:p>
            </p:txBody>
          </p:sp>
          <p:sp>
            <p:nvSpPr>
              <p:cNvPr id="19" name="Freeform: Shape 135">
                <a:extLst>
                  <a:ext uri="{FF2B5EF4-FFF2-40B4-BE49-F238E27FC236}">
                    <a16:creationId xmlns:a16="http://schemas.microsoft.com/office/drawing/2014/main" id="{3D07AB75-FC7A-4047-8B60-E9C3E67AC773}"/>
                  </a:ext>
                </a:extLst>
              </p:cNvPr>
              <p:cNvSpPr/>
              <p:nvPr/>
            </p:nvSpPr>
            <p:spPr>
              <a:xfrm>
                <a:off x="6036707" y="5011364"/>
                <a:ext cx="443715" cy="411088"/>
              </a:xfrm>
              <a:custGeom>
                <a:avLst/>
                <a:gdLst>
                  <a:gd name="connsiteX0" fmla="*/ 195017 w 443714"/>
                  <a:gd name="connsiteY0" fmla="*/ 152037 h 411088"/>
                  <a:gd name="connsiteX1" fmla="*/ 116714 w 443714"/>
                  <a:gd name="connsiteY1" fmla="*/ 67862 h 411088"/>
                  <a:gd name="connsiteX2" fmla="*/ 121282 w 443714"/>
                  <a:gd name="connsiteY2" fmla="*/ 0 h 411088"/>
                  <a:gd name="connsiteX3" fmla="*/ 69080 w 443714"/>
                  <a:gd name="connsiteY3" fmla="*/ 8483 h 411088"/>
                  <a:gd name="connsiteX4" fmla="*/ 18836 w 443714"/>
                  <a:gd name="connsiteY4" fmla="*/ 120064 h 411088"/>
                  <a:gd name="connsiteX5" fmla="*/ 68428 w 443714"/>
                  <a:gd name="connsiteY5" fmla="*/ 264271 h 411088"/>
                  <a:gd name="connsiteX6" fmla="*/ 96486 w 443714"/>
                  <a:gd name="connsiteY6" fmla="*/ 354972 h 411088"/>
                  <a:gd name="connsiteX7" fmla="*/ 156518 w 443714"/>
                  <a:gd name="connsiteY7" fmla="*/ 415656 h 411088"/>
                  <a:gd name="connsiteX8" fmla="*/ 206762 w 443714"/>
                  <a:gd name="connsiteY8" fmla="*/ 343226 h 411088"/>
                  <a:gd name="connsiteX9" fmla="*/ 208720 w 443714"/>
                  <a:gd name="connsiteY9" fmla="*/ 202282 h 411088"/>
                  <a:gd name="connsiteX10" fmla="*/ 226338 w 443714"/>
                  <a:gd name="connsiteY10" fmla="*/ 217942 h 411088"/>
                  <a:gd name="connsiteX11" fmla="*/ 335309 w 443714"/>
                  <a:gd name="connsiteY11" fmla="*/ 233603 h 411088"/>
                  <a:gd name="connsiteX12" fmla="*/ 444280 w 443714"/>
                  <a:gd name="connsiteY12" fmla="*/ 156605 h 411088"/>
                  <a:gd name="connsiteX13" fmla="*/ 353579 w 443714"/>
                  <a:gd name="connsiteY13" fmla="*/ 136377 h 411088"/>
                  <a:gd name="connsiteX14" fmla="*/ 195017 w 443714"/>
                  <a:gd name="connsiteY14" fmla="*/ 152037 h 4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714" h="411088">
                    <a:moveTo>
                      <a:pt x="195017" y="152037"/>
                    </a:moveTo>
                    <a:cubicBezTo>
                      <a:pt x="120629" y="157910"/>
                      <a:pt x="105621" y="140944"/>
                      <a:pt x="116714" y="67862"/>
                    </a:cubicBezTo>
                    <a:cubicBezTo>
                      <a:pt x="119977" y="47634"/>
                      <a:pt x="119324" y="26753"/>
                      <a:pt x="121282" y="0"/>
                    </a:cubicBezTo>
                    <a:cubicBezTo>
                      <a:pt x="99096" y="3915"/>
                      <a:pt x="84088" y="5220"/>
                      <a:pt x="69080" y="8483"/>
                    </a:cubicBezTo>
                    <a:cubicBezTo>
                      <a:pt x="-5960" y="24796"/>
                      <a:pt x="-15095" y="52854"/>
                      <a:pt x="18836" y="120064"/>
                    </a:cubicBezTo>
                    <a:cubicBezTo>
                      <a:pt x="41674" y="165088"/>
                      <a:pt x="52767" y="215984"/>
                      <a:pt x="68428" y="264271"/>
                    </a:cubicBezTo>
                    <a:cubicBezTo>
                      <a:pt x="78216" y="294287"/>
                      <a:pt x="81478" y="328218"/>
                      <a:pt x="96486" y="354972"/>
                    </a:cubicBezTo>
                    <a:cubicBezTo>
                      <a:pt x="110189" y="379115"/>
                      <a:pt x="136290" y="395428"/>
                      <a:pt x="156518" y="415656"/>
                    </a:cubicBezTo>
                    <a:cubicBezTo>
                      <a:pt x="174136" y="391513"/>
                      <a:pt x="201542" y="369327"/>
                      <a:pt x="206762" y="343226"/>
                    </a:cubicBezTo>
                    <a:cubicBezTo>
                      <a:pt x="215245" y="299508"/>
                      <a:pt x="208720" y="253178"/>
                      <a:pt x="208720" y="202282"/>
                    </a:cubicBezTo>
                    <a:cubicBezTo>
                      <a:pt x="217203" y="209459"/>
                      <a:pt x="223728" y="212722"/>
                      <a:pt x="226338" y="217942"/>
                    </a:cubicBezTo>
                    <a:cubicBezTo>
                      <a:pt x="255701" y="272754"/>
                      <a:pt x="293548" y="264271"/>
                      <a:pt x="335309" y="233603"/>
                    </a:cubicBezTo>
                    <a:cubicBezTo>
                      <a:pt x="366630" y="210112"/>
                      <a:pt x="399256" y="187926"/>
                      <a:pt x="444280" y="156605"/>
                    </a:cubicBezTo>
                    <a:cubicBezTo>
                      <a:pt x="409696" y="148122"/>
                      <a:pt x="381638" y="135724"/>
                      <a:pt x="353579" y="136377"/>
                    </a:cubicBezTo>
                    <a:cubicBezTo>
                      <a:pt x="300725" y="137030"/>
                      <a:pt x="247871" y="147470"/>
                      <a:pt x="195017" y="152037"/>
                    </a:cubicBezTo>
                    <a:close/>
                  </a:path>
                </a:pathLst>
              </a:custGeom>
              <a:solidFill>
                <a:srgbClr val="FFFFFF"/>
              </a:solidFill>
              <a:ln w="6519" cap="flat">
                <a:noFill/>
                <a:prstDash val="solid"/>
                <a:miter/>
              </a:ln>
            </p:spPr>
            <p:txBody>
              <a:bodyPr rtlCol="0" anchor="ctr"/>
              <a:lstStyle/>
              <a:p>
                <a:endParaRPr lang="en-US"/>
              </a:p>
            </p:txBody>
          </p:sp>
          <p:sp>
            <p:nvSpPr>
              <p:cNvPr id="20" name="Freeform: Shape 136">
                <a:extLst>
                  <a:ext uri="{FF2B5EF4-FFF2-40B4-BE49-F238E27FC236}">
                    <a16:creationId xmlns:a16="http://schemas.microsoft.com/office/drawing/2014/main" id="{E92928E3-4D87-4ADB-997C-370B0AF0F42C}"/>
                  </a:ext>
                </a:extLst>
              </p:cNvPr>
              <p:cNvSpPr/>
              <p:nvPr/>
            </p:nvSpPr>
            <p:spPr>
              <a:xfrm>
                <a:off x="5791925" y="3017912"/>
                <a:ext cx="515492" cy="332786"/>
              </a:xfrm>
              <a:custGeom>
                <a:avLst/>
                <a:gdLst>
                  <a:gd name="connsiteX0" fmla="*/ 107666 w 515491"/>
                  <a:gd name="connsiteY0" fmla="*/ 235560 h 332785"/>
                  <a:gd name="connsiteX1" fmla="*/ 123326 w 515491"/>
                  <a:gd name="connsiteY1" fmla="*/ 249263 h 332785"/>
                  <a:gd name="connsiteX2" fmla="*/ 149427 w 515491"/>
                  <a:gd name="connsiteY2" fmla="*/ 253831 h 332785"/>
                  <a:gd name="connsiteX3" fmla="*/ 406521 w 515491"/>
                  <a:gd name="connsiteY3" fmla="*/ 325608 h 332785"/>
                  <a:gd name="connsiteX4" fmla="*/ 463943 w 515491"/>
                  <a:gd name="connsiteY4" fmla="*/ 291025 h 332785"/>
                  <a:gd name="connsiteX5" fmla="*/ 476993 w 515491"/>
                  <a:gd name="connsiteY5" fmla="*/ 203587 h 332785"/>
                  <a:gd name="connsiteX6" fmla="*/ 511577 w 515491"/>
                  <a:gd name="connsiteY6" fmla="*/ 228383 h 332785"/>
                  <a:gd name="connsiteX7" fmla="*/ 519407 w 515491"/>
                  <a:gd name="connsiteY7" fmla="*/ 220552 h 332785"/>
                  <a:gd name="connsiteX8" fmla="*/ 465900 w 515491"/>
                  <a:gd name="connsiteY8" fmla="*/ 151385 h 332785"/>
                  <a:gd name="connsiteX9" fmla="*/ 429359 w 515491"/>
                  <a:gd name="connsiteY9" fmla="*/ 146817 h 332785"/>
                  <a:gd name="connsiteX10" fmla="*/ 267534 w 515491"/>
                  <a:gd name="connsiteY10" fmla="*/ 147470 h 332785"/>
                  <a:gd name="connsiteX11" fmla="*/ 78303 w 515491"/>
                  <a:gd name="connsiteY11" fmla="*/ 107666 h 332785"/>
                  <a:gd name="connsiteX12" fmla="*/ 37846 w 515491"/>
                  <a:gd name="connsiteY12" fmla="*/ 48287 h 332785"/>
                  <a:gd name="connsiteX13" fmla="*/ 104403 w 515491"/>
                  <a:gd name="connsiteY13" fmla="*/ 86785 h 332785"/>
                  <a:gd name="connsiteX14" fmla="*/ 112886 w 515491"/>
                  <a:gd name="connsiteY14" fmla="*/ 73735 h 332785"/>
                  <a:gd name="connsiteX15" fmla="*/ 14355 w 515491"/>
                  <a:gd name="connsiteY15" fmla="*/ 0 h 332785"/>
                  <a:gd name="connsiteX16" fmla="*/ 0 w 515491"/>
                  <a:gd name="connsiteY16" fmla="*/ 11093 h 332785"/>
                  <a:gd name="connsiteX17" fmla="*/ 15660 w 515491"/>
                  <a:gd name="connsiteY17" fmla="*/ 97226 h 332785"/>
                  <a:gd name="connsiteX18" fmla="*/ 107666 w 515491"/>
                  <a:gd name="connsiteY18" fmla="*/ 235560 h 332785"/>
                  <a:gd name="connsiteX19" fmla="*/ 297550 w 515491"/>
                  <a:gd name="connsiteY19" fmla="*/ 209459 h 332785"/>
                  <a:gd name="connsiteX20" fmla="*/ 137682 w 515491"/>
                  <a:gd name="connsiteY20" fmla="*/ 192494 h 332785"/>
                  <a:gd name="connsiteX21" fmla="*/ 297550 w 515491"/>
                  <a:gd name="connsiteY21" fmla="*/ 209459 h 33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5491" h="332785">
                    <a:moveTo>
                      <a:pt x="107666" y="235560"/>
                    </a:moveTo>
                    <a:cubicBezTo>
                      <a:pt x="111581" y="241433"/>
                      <a:pt x="117454" y="246653"/>
                      <a:pt x="123326" y="249263"/>
                    </a:cubicBezTo>
                    <a:cubicBezTo>
                      <a:pt x="131157" y="252526"/>
                      <a:pt x="140292" y="253831"/>
                      <a:pt x="149427" y="253831"/>
                    </a:cubicBezTo>
                    <a:cubicBezTo>
                      <a:pt x="240780" y="257093"/>
                      <a:pt x="328218" y="272754"/>
                      <a:pt x="406521" y="325608"/>
                    </a:cubicBezTo>
                    <a:cubicBezTo>
                      <a:pt x="441757" y="349099"/>
                      <a:pt x="461332" y="333438"/>
                      <a:pt x="463943" y="291025"/>
                    </a:cubicBezTo>
                    <a:cubicBezTo>
                      <a:pt x="465248" y="264271"/>
                      <a:pt x="471773" y="237518"/>
                      <a:pt x="476993" y="203587"/>
                    </a:cubicBezTo>
                    <a:cubicBezTo>
                      <a:pt x="494611" y="216637"/>
                      <a:pt x="503094" y="222510"/>
                      <a:pt x="511577" y="228383"/>
                    </a:cubicBezTo>
                    <a:cubicBezTo>
                      <a:pt x="514187" y="225772"/>
                      <a:pt x="516797" y="223162"/>
                      <a:pt x="519407" y="220552"/>
                    </a:cubicBezTo>
                    <a:cubicBezTo>
                      <a:pt x="501789" y="197062"/>
                      <a:pt x="486128" y="172266"/>
                      <a:pt x="465900" y="151385"/>
                    </a:cubicBezTo>
                    <a:cubicBezTo>
                      <a:pt x="459375" y="144207"/>
                      <a:pt x="437842" y="141597"/>
                      <a:pt x="429359" y="146817"/>
                    </a:cubicBezTo>
                    <a:cubicBezTo>
                      <a:pt x="374547" y="183359"/>
                      <a:pt x="320388" y="171613"/>
                      <a:pt x="267534" y="147470"/>
                    </a:cubicBezTo>
                    <a:cubicBezTo>
                      <a:pt x="206849" y="120064"/>
                      <a:pt x="148122" y="97226"/>
                      <a:pt x="78303" y="107666"/>
                    </a:cubicBezTo>
                    <a:cubicBezTo>
                      <a:pt x="45024" y="112886"/>
                      <a:pt x="20228" y="95921"/>
                      <a:pt x="37846" y="48287"/>
                    </a:cubicBezTo>
                    <a:cubicBezTo>
                      <a:pt x="61990" y="62642"/>
                      <a:pt x="82870" y="74387"/>
                      <a:pt x="104403" y="86785"/>
                    </a:cubicBezTo>
                    <a:cubicBezTo>
                      <a:pt x="107013" y="82218"/>
                      <a:pt x="110276" y="78303"/>
                      <a:pt x="112886" y="73735"/>
                    </a:cubicBezTo>
                    <a:cubicBezTo>
                      <a:pt x="80260" y="48939"/>
                      <a:pt x="46981" y="24796"/>
                      <a:pt x="14355" y="0"/>
                    </a:cubicBezTo>
                    <a:cubicBezTo>
                      <a:pt x="9788" y="3915"/>
                      <a:pt x="4567" y="7178"/>
                      <a:pt x="0" y="11093"/>
                    </a:cubicBezTo>
                    <a:cubicBezTo>
                      <a:pt x="4567" y="39804"/>
                      <a:pt x="2610" y="72430"/>
                      <a:pt x="15660" y="97226"/>
                    </a:cubicBezTo>
                    <a:cubicBezTo>
                      <a:pt x="42414" y="146165"/>
                      <a:pt x="76345" y="189884"/>
                      <a:pt x="107666" y="235560"/>
                    </a:cubicBezTo>
                    <a:close/>
                    <a:moveTo>
                      <a:pt x="297550" y="209459"/>
                    </a:moveTo>
                    <a:cubicBezTo>
                      <a:pt x="238170" y="202934"/>
                      <a:pt x="189884" y="197714"/>
                      <a:pt x="137682" y="192494"/>
                    </a:cubicBezTo>
                    <a:cubicBezTo>
                      <a:pt x="171613" y="141597"/>
                      <a:pt x="210112" y="146165"/>
                      <a:pt x="297550" y="209459"/>
                    </a:cubicBezTo>
                    <a:close/>
                  </a:path>
                </a:pathLst>
              </a:custGeom>
              <a:solidFill>
                <a:srgbClr val="FFFFFF"/>
              </a:solidFill>
              <a:ln w="6519" cap="flat">
                <a:noFill/>
                <a:prstDash val="solid"/>
                <a:miter/>
              </a:ln>
            </p:spPr>
            <p:txBody>
              <a:bodyPr rtlCol="0" anchor="ctr"/>
              <a:lstStyle/>
              <a:p>
                <a:endParaRPr lang="en-US"/>
              </a:p>
            </p:txBody>
          </p:sp>
          <p:sp>
            <p:nvSpPr>
              <p:cNvPr id="21" name="Freeform: Shape 137">
                <a:extLst>
                  <a:ext uri="{FF2B5EF4-FFF2-40B4-BE49-F238E27FC236}">
                    <a16:creationId xmlns:a16="http://schemas.microsoft.com/office/drawing/2014/main" id="{F790C556-6DC5-4F6F-8BF3-939FD695E2B1}"/>
                  </a:ext>
                </a:extLst>
              </p:cNvPr>
              <p:cNvSpPr/>
              <p:nvPr/>
            </p:nvSpPr>
            <p:spPr>
              <a:xfrm>
                <a:off x="6078121" y="4416249"/>
                <a:ext cx="234908" cy="561168"/>
              </a:xfrm>
              <a:custGeom>
                <a:avLst/>
                <a:gdLst>
                  <a:gd name="connsiteX0" fmla="*/ 45937 w 234907"/>
                  <a:gd name="connsiteY0" fmla="*/ 563795 h 561168"/>
                  <a:gd name="connsiteX1" fmla="*/ 72038 w 234907"/>
                  <a:gd name="connsiteY1" fmla="*/ 454171 h 561168"/>
                  <a:gd name="connsiteX2" fmla="*/ 132723 w 234907"/>
                  <a:gd name="connsiteY2" fmla="*/ 430028 h 561168"/>
                  <a:gd name="connsiteX3" fmla="*/ 119672 w 234907"/>
                  <a:gd name="connsiteY3" fmla="*/ 394139 h 561168"/>
                  <a:gd name="connsiteX4" fmla="*/ 106622 w 234907"/>
                  <a:gd name="connsiteY4" fmla="*/ 254499 h 561168"/>
                  <a:gd name="connsiteX5" fmla="*/ 208415 w 234907"/>
                  <a:gd name="connsiteY5" fmla="*/ 118775 h 561168"/>
                  <a:gd name="connsiteX6" fmla="*/ 235821 w 234907"/>
                  <a:gd name="connsiteY6" fmla="*/ 31337 h 561168"/>
                  <a:gd name="connsiteX7" fmla="*/ 147731 w 234907"/>
                  <a:gd name="connsiteY7" fmla="*/ 16 h 561168"/>
                  <a:gd name="connsiteX8" fmla="*/ 93571 w 234907"/>
                  <a:gd name="connsiteY8" fmla="*/ 36557 h 561168"/>
                  <a:gd name="connsiteX9" fmla="*/ 70733 w 234907"/>
                  <a:gd name="connsiteY9" fmla="*/ 144876 h 561168"/>
                  <a:gd name="connsiteX10" fmla="*/ 32235 w 234907"/>
                  <a:gd name="connsiteY10" fmla="*/ 302786 h 561168"/>
                  <a:gd name="connsiteX11" fmla="*/ 261 w 234907"/>
                  <a:gd name="connsiteY11" fmla="*/ 467874 h 561168"/>
                  <a:gd name="connsiteX12" fmla="*/ 24404 w 234907"/>
                  <a:gd name="connsiteY12" fmla="*/ 564447 h 561168"/>
                  <a:gd name="connsiteX13" fmla="*/ 45937 w 234907"/>
                  <a:gd name="connsiteY13" fmla="*/ 563795 h 56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07" h="561168">
                    <a:moveTo>
                      <a:pt x="45937" y="563795"/>
                    </a:moveTo>
                    <a:cubicBezTo>
                      <a:pt x="55073" y="525948"/>
                      <a:pt x="63556" y="488102"/>
                      <a:pt x="72038" y="454171"/>
                    </a:cubicBezTo>
                    <a:cubicBezTo>
                      <a:pt x="96834" y="445036"/>
                      <a:pt x="115757" y="439815"/>
                      <a:pt x="132723" y="430028"/>
                    </a:cubicBezTo>
                    <a:cubicBezTo>
                      <a:pt x="134681" y="428723"/>
                      <a:pt x="128155" y="401969"/>
                      <a:pt x="119672" y="394139"/>
                    </a:cubicBezTo>
                    <a:cubicBezTo>
                      <a:pt x="70733" y="351072"/>
                      <a:pt x="78563" y="300176"/>
                      <a:pt x="106622" y="254499"/>
                    </a:cubicBezTo>
                    <a:cubicBezTo>
                      <a:pt x="135333" y="206213"/>
                      <a:pt x="177747" y="165756"/>
                      <a:pt x="208415" y="118775"/>
                    </a:cubicBezTo>
                    <a:cubicBezTo>
                      <a:pt x="225381" y="92674"/>
                      <a:pt x="246262" y="48955"/>
                      <a:pt x="235821" y="31337"/>
                    </a:cubicBezTo>
                    <a:cubicBezTo>
                      <a:pt x="223423" y="9804"/>
                      <a:pt x="179052" y="1321"/>
                      <a:pt x="147731" y="16"/>
                    </a:cubicBezTo>
                    <a:cubicBezTo>
                      <a:pt x="129460" y="-636"/>
                      <a:pt x="100749" y="18939"/>
                      <a:pt x="93571" y="36557"/>
                    </a:cubicBezTo>
                    <a:cubicBezTo>
                      <a:pt x="79869" y="69836"/>
                      <a:pt x="79216" y="108987"/>
                      <a:pt x="70733" y="144876"/>
                    </a:cubicBezTo>
                    <a:cubicBezTo>
                      <a:pt x="58988" y="197730"/>
                      <a:pt x="44632" y="249932"/>
                      <a:pt x="32235" y="302786"/>
                    </a:cubicBezTo>
                    <a:cubicBezTo>
                      <a:pt x="19836" y="357598"/>
                      <a:pt x="4829" y="412409"/>
                      <a:pt x="261" y="467874"/>
                    </a:cubicBezTo>
                    <a:cubicBezTo>
                      <a:pt x="-2349" y="499195"/>
                      <a:pt x="15269" y="532474"/>
                      <a:pt x="24404" y="564447"/>
                    </a:cubicBezTo>
                    <a:cubicBezTo>
                      <a:pt x="30929" y="564447"/>
                      <a:pt x="38107" y="563795"/>
                      <a:pt x="45937" y="563795"/>
                    </a:cubicBezTo>
                    <a:close/>
                  </a:path>
                </a:pathLst>
              </a:custGeom>
              <a:solidFill>
                <a:srgbClr val="FFFFFF"/>
              </a:solidFill>
              <a:ln w="6519" cap="flat">
                <a:noFill/>
                <a:prstDash val="solid"/>
                <a:miter/>
              </a:ln>
            </p:spPr>
            <p:txBody>
              <a:bodyPr rtlCol="0" anchor="ctr"/>
              <a:lstStyle/>
              <a:p>
                <a:endParaRPr lang="en-US"/>
              </a:p>
            </p:txBody>
          </p:sp>
          <p:sp>
            <p:nvSpPr>
              <p:cNvPr id="22" name="Freeform: Shape 138">
                <a:extLst>
                  <a:ext uri="{FF2B5EF4-FFF2-40B4-BE49-F238E27FC236}">
                    <a16:creationId xmlns:a16="http://schemas.microsoft.com/office/drawing/2014/main" id="{F5B3CD2E-6E11-4591-9B9A-878424F42738}"/>
                  </a:ext>
                </a:extLst>
              </p:cNvPr>
              <p:cNvSpPr/>
              <p:nvPr/>
            </p:nvSpPr>
            <p:spPr>
              <a:xfrm>
                <a:off x="6542081" y="4779719"/>
                <a:ext cx="495916" cy="476341"/>
              </a:xfrm>
              <a:custGeom>
                <a:avLst/>
                <a:gdLst>
                  <a:gd name="connsiteX0" fmla="*/ 157501 w 495916"/>
                  <a:gd name="connsiteY0" fmla="*/ 347794 h 476340"/>
                  <a:gd name="connsiteX1" fmla="*/ 243633 w 495916"/>
                  <a:gd name="connsiteY1" fmla="*/ 254483 h 476340"/>
                  <a:gd name="connsiteX2" fmla="*/ 359130 w 495916"/>
                  <a:gd name="connsiteY2" fmla="*/ 151385 h 476340"/>
                  <a:gd name="connsiteX3" fmla="*/ 501379 w 495916"/>
                  <a:gd name="connsiteY3" fmla="*/ 100488 h 476340"/>
                  <a:gd name="connsiteX4" fmla="*/ 396323 w 495916"/>
                  <a:gd name="connsiteY4" fmla="*/ 0 h 476340"/>
                  <a:gd name="connsiteX5" fmla="*/ 377400 w 495916"/>
                  <a:gd name="connsiteY5" fmla="*/ 71125 h 476340"/>
                  <a:gd name="connsiteX6" fmla="*/ 322588 w 495916"/>
                  <a:gd name="connsiteY6" fmla="*/ 112234 h 476340"/>
                  <a:gd name="connsiteX7" fmla="*/ 40699 w 495916"/>
                  <a:gd name="connsiteY7" fmla="*/ 330176 h 476340"/>
                  <a:gd name="connsiteX8" fmla="*/ 243 w 495916"/>
                  <a:gd name="connsiteY8" fmla="*/ 421529 h 476340"/>
                  <a:gd name="connsiteX9" fmla="*/ 64190 w 495916"/>
                  <a:gd name="connsiteY9" fmla="*/ 477646 h 476340"/>
                  <a:gd name="connsiteX10" fmla="*/ 109867 w 495916"/>
                  <a:gd name="connsiteY10" fmla="*/ 427402 h 476340"/>
                  <a:gd name="connsiteX11" fmla="*/ 157501 w 495916"/>
                  <a:gd name="connsiteY11" fmla="*/ 347794 h 4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5916" h="476340">
                    <a:moveTo>
                      <a:pt x="157501" y="347794"/>
                    </a:moveTo>
                    <a:cubicBezTo>
                      <a:pt x="184907" y="315168"/>
                      <a:pt x="225363" y="291024"/>
                      <a:pt x="243633" y="254483"/>
                    </a:cubicBezTo>
                    <a:cubicBezTo>
                      <a:pt x="269734" y="202282"/>
                      <a:pt x="312148" y="174223"/>
                      <a:pt x="359130" y="151385"/>
                    </a:cubicBezTo>
                    <a:cubicBezTo>
                      <a:pt x="399586" y="131809"/>
                      <a:pt x="443958" y="120716"/>
                      <a:pt x="501379" y="100488"/>
                    </a:cubicBezTo>
                    <a:cubicBezTo>
                      <a:pt x="463533" y="64600"/>
                      <a:pt x="427645" y="30669"/>
                      <a:pt x="396323" y="0"/>
                    </a:cubicBezTo>
                    <a:cubicBezTo>
                      <a:pt x="387841" y="33278"/>
                      <a:pt x="388493" y="56769"/>
                      <a:pt x="377400" y="71125"/>
                    </a:cubicBezTo>
                    <a:cubicBezTo>
                      <a:pt x="364350" y="88743"/>
                      <a:pt x="340859" y="98531"/>
                      <a:pt x="322588" y="112234"/>
                    </a:cubicBezTo>
                    <a:cubicBezTo>
                      <a:pt x="227973" y="184011"/>
                      <a:pt x="131400" y="253831"/>
                      <a:pt x="40699" y="330176"/>
                    </a:cubicBezTo>
                    <a:cubicBezTo>
                      <a:pt x="17208" y="349751"/>
                      <a:pt x="2853" y="389555"/>
                      <a:pt x="243" y="421529"/>
                    </a:cubicBezTo>
                    <a:cubicBezTo>
                      <a:pt x="-3020" y="457417"/>
                      <a:pt x="26996" y="476341"/>
                      <a:pt x="64190" y="477646"/>
                    </a:cubicBezTo>
                    <a:cubicBezTo>
                      <a:pt x="100731" y="478951"/>
                      <a:pt x="103341" y="456765"/>
                      <a:pt x="109867" y="427402"/>
                    </a:cubicBezTo>
                    <a:cubicBezTo>
                      <a:pt x="116392" y="398690"/>
                      <a:pt x="137925" y="371937"/>
                      <a:pt x="157501" y="347794"/>
                    </a:cubicBezTo>
                    <a:close/>
                  </a:path>
                </a:pathLst>
              </a:custGeom>
              <a:solidFill>
                <a:srgbClr val="FFFFFF"/>
              </a:solidFill>
              <a:ln w="6519" cap="flat">
                <a:noFill/>
                <a:prstDash val="solid"/>
                <a:miter/>
              </a:ln>
            </p:spPr>
            <p:txBody>
              <a:bodyPr rtlCol="0" anchor="ctr"/>
              <a:lstStyle/>
              <a:p>
                <a:endParaRPr lang="en-US"/>
              </a:p>
            </p:txBody>
          </p:sp>
          <p:sp>
            <p:nvSpPr>
              <p:cNvPr id="23" name="Freeform: Shape 139">
                <a:extLst>
                  <a:ext uri="{FF2B5EF4-FFF2-40B4-BE49-F238E27FC236}">
                    <a16:creationId xmlns:a16="http://schemas.microsoft.com/office/drawing/2014/main" id="{9D174EE5-2BF0-4C52-94FB-669E3A07D518}"/>
                  </a:ext>
                </a:extLst>
              </p:cNvPr>
              <p:cNvSpPr/>
              <p:nvPr/>
            </p:nvSpPr>
            <p:spPr>
              <a:xfrm>
                <a:off x="5879906" y="3320029"/>
                <a:ext cx="443715" cy="247958"/>
              </a:xfrm>
              <a:custGeom>
                <a:avLst/>
                <a:gdLst>
                  <a:gd name="connsiteX0" fmla="*/ 394885 w 443714"/>
                  <a:gd name="connsiteY0" fmla="*/ 219247 h 247958"/>
                  <a:gd name="connsiteX1" fmla="*/ 411850 w 443714"/>
                  <a:gd name="connsiteY1" fmla="*/ 207502 h 247958"/>
                  <a:gd name="connsiteX2" fmla="*/ 419028 w 443714"/>
                  <a:gd name="connsiteY2" fmla="*/ 246653 h 247958"/>
                  <a:gd name="connsiteX3" fmla="*/ 430120 w 443714"/>
                  <a:gd name="connsiteY3" fmla="*/ 250568 h 247958"/>
                  <a:gd name="connsiteX4" fmla="*/ 447739 w 443714"/>
                  <a:gd name="connsiteY4" fmla="*/ 215985 h 247958"/>
                  <a:gd name="connsiteX5" fmla="*/ 332895 w 443714"/>
                  <a:gd name="connsiteY5" fmla="*/ 90701 h 247958"/>
                  <a:gd name="connsiteX6" fmla="*/ 139748 w 443714"/>
                  <a:gd name="connsiteY6" fmla="*/ 27406 h 247958"/>
                  <a:gd name="connsiteX7" fmla="*/ 81022 w 443714"/>
                  <a:gd name="connsiteY7" fmla="*/ 0 h 247958"/>
                  <a:gd name="connsiteX8" fmla="*/ 13812 w 443714"/>
                  <a:gd name="connsiteY8" fmla="*/ 97226 h 247958"/>
                  <a:gd name="connsiteX9" fmla="*/ 37955 w 443714"/>
                  <a:gd name="connsiteY9" fmla="*/ 159868 h 247958"/>
                  <a:gd name="connsiteX10" fmla="*/ 298311 w 443714"/>
                  <a:gd name="connsiteY10" fmla="*/ 240128 h 247958"/>
                  <a:gd name="connsiteX11" fmla="*/ 394885 w 443714"/>
                  <a:gd name="connsiteY11" fmla="*/ 219247 h 247958"/>
                  <a:gd name="connsiteX12" fmla="*/ 55573 w 443714"/>
                  <a:gd name="connsiteY12" fmla="*/ 114844 h 247958"/>
                  <a:gd name="connsiteX13" fmla="*/ 216094 w 443714"/>
                  <a:gd name="connsiteY13" fmla="*/ 114844 h 247958"/>
                  <a:gd name="connsiteX14" fmla="*/ 55573 w 443714"/>
                  <a:gd name="connsiteY14" fmla="*/ 114844 h 24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714" h="247958">
                    <a:moveTo>
                      <a:pt x="394885" y="219247"/>
                    </a:moveTo>
                    <a:cubicBezTo>
                      <a:pt x="398147" y="214680"/>
                      <a:pt x="405325" y="212069"/>
                      <a:pt x="411850" y="207502"/>
                    </a:cubicBezTo>
                    <a:cubicBezTo>
                      <a:pt x="414460" y="223162"/>
                      <a:pt x="417070" y="234908"/>
                      <a:pt x="419028" y="246653"/>
                    </a:cubicBezTo>
                    <a:cubicBezTo>
                      <a:pt x="422943" y="247958"/>
                      <a:pt x="426206" y="249263"/>
                      <a:pt x="430120" y="250568"/>
                    </a:cubicBezTo>
                    <a:cubicBezTo>
                      <a:pt x="435993" y="238823"/>
                      <a:pt x="446434" y="227730"/>
                      <a:pt x="447739" y="215985"/>
                    </a:cubicBezTo>
                    <a:cubicBezTo>
                      <a:pt x="451654" y="162478"/>
                      <a:pt x="388359" y="89396"/>
                      <a:pt x="332895" y="90701"/>
                    </a:cubicBezTo>
                    <a:cubicBezTo>
                      <a:pt x="259813" y="92006"/>
                      <a:pt x="197823" y="68515"/>
                      <a:pt x="139748" y="27406"/>
                    </a:cubicBezTo>
                    <a:cubicBezTo>
                      <a:pt x="120826" y="13703"/>
                      <a:pt x="96682" y="7178"/>
                      <a:pt x="81022" y="0"/>
                    </a:cubicBezTo>
                    <a:cubicBezTo>
                      <a:pt x="54921" y="37194"/>
                      <a:pt x="34040" y="67210"/>
                      <a:pt x="13812" y="97226"/>
                    </a:cubicBezTo>
                    <a:cubicBezTo>
                      <a:pt x="-10331" y="133115"/>
                      <a:pt x="-3154" y="159868"/>
                      <a:pt x="37955" y="159868"/>
                    </a:cubicBezTo>
                    <a:cubicBezTo>
                      <a:pt x="133876" y="160521"/>
                      <a:pt x="217399" y="193799"/>
                      <a:pt x="298311" y="240128"/>
                    </a:cubicBezTo>
                    <a:cubicBezTo>
                      <a:pt x="334853" y="262314"/>
                      <a:pt x="368784" y="257094"/>
                      <a:pt x="394885" y="219247"/>
                    </a:cubicBezTo>
                    <a:close/>
                    <a:moveTo>
                      <a:pt x="55573" y="114844"/>
                    </a:moveTo>
                    <a:cubicBezTo>
                      <a:pt x="94725" y="35236"/>
                      <a:pt x="133223" y="37846"/>
                      <a:pt x="216094" y="114844"/>
                    </a:cubicBezTo>
                    <a:cubicBezTo>
                      <a:pt x="163892" y="114844"/>
                      <a:pt x="112995" y="114844"/>
                      <a:pt x="55573" y="114844"/>
                    </a:cubicBezTo>
                    <a:close/>
                  </a:path>
                </a:pathLst>
              </a:custGeom>
              <a:solidFill>
                <a:srgbClr val="FFFFFF"/>
              </a:solidFill>
              <a:ln w="6519" cap="flat">
                <a:noFill/>
                <a:prstDash val="solid"/>
                <a:miter/>
              </a:ln>
            </p:spPr>
            <p:txBody>
              <a:bodyPr rtlCol="0" anchor="ctr"/>
              <a:lstStyle/>
              <a:p>
                <a:endParaRPr lang="en-US"/>
              </a:p>
            </p:txBody>
          </p:sp>
          <p:sp>
            <p:nvSpPr>
              <p:cNvPr id="24" name="Freeform: Shape 140">
                <a:extLst>
                  <a:ext uri="{FF2B5EF4-FFF2-40B4-BE49-F238E27FC236}">
                    <a16:creationId xmlns:a16="http://schemas.microsoft.com/office/drawing/2014/main" id="{82898BE9-C084-4A33-A650-57A872290EC0}"/>
                  </a:ext>
                </a:extLst>
              </p:cNvPr>
              <p:cNvSpPr/>
              <p:nvPr/>
            </p:nvSpPr>
            <p:spPr>
              <a:xfrm>
                <a:off x="6944930" y="4351013"/>
                <a:ext cx="411089" cy="456765"/>
              </a:xfrm>
              <a:custGeom>
                <a:avLst/>
                <a:gdLst>
                  <a:gd name="connsiteX0" fmla="*/ 377158 w 411088"/>
                  <a:gd name="connsiteY0" fmla="*/ 176181 h 456764"/>
                  <a:gd name="connsiteX1" fmla="*/ 373242 w 411088"/>
                  <a:gd name="connsiteY1" fmla="*/ 0 h 456764"/>
                  <a:gd name="connsiteX2" fmla="*/ 0 w 411088"/>
                  <a:gd name="connsiteY2" fmla="*/ 384335 h 456764"/>
                  <a:gd name="connsiteX3" fmla="*/ 117454 w 411088"/>
                  <a:gd name="connsiteY3" fmla="*/ 458070 h 456764"/>
                  <a:gd name="connsiteX4" fmla="*/ 180749 w 411088"/>
                  <a:gd name="connsiteY4" fmla="*/ 438494 h 456764"/>
                  <a:gd name="connsiteX5" fmla="*/ 197062 w 411088"/>
                  <a:gd name="connsiteY5" fmla="*/ 379768 h 456764"/>
                  <a:gd name="connsiteX6" fmla="*/ 178791 w 411088"/>
                  <a:gd name="connsiteY6" fmla="*/ 375200 h 456764"/>
                  <a:gd name="connsiteX7" fmla="*/ 140945 w 411088"/>
                  <a:gd name="connsiteY7" fmla="*/ 447630 h 456764"/>
                  <a:gd name="connsiteX8" fmla="*/ 88743 w 411088"/>
                  <a:gd name="connsiteY8" fmla="*/ 402606 h 456764"/>
                  <a:gd name="connsiteX9" fmla="*/ 223815 w 411088"/>
                  <a:gd name="connsiteY9" fmla="*/ 298855 h 456764"/>
                  <a:gd name="connsiteX10" fmla="*/ 377158 w 411088"/>
                  <a:gd name="connsiteY10" fmla="*/ 176181 h 4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088" h="456764">
                    <a:moveTo>
                      <a:pt x="377158" y="176181"/>
                    </a:moveTo>
                    <a:cubicBezTo>
                      <a:pt x="430664" y="123327"/>
                      <a:pt x="429359" y="62642"/>
                      <a:pt x="373242" y="0"/>
                    </a:cubicBezTo>
                    <a:cubicBezTo>
                      <a:pt x="315168" y="189231"/>
                      <a:pt x="163783" y="285152"/>
                      <a:pt x="0" y="384335"/>
                    </a:cubicBezTo>
                    <a:cubicBezTo>
                      <a:pt x="48287" y="415656"/>
                      <a:pt x="80260" y="443062"/>
                      <a:pt x="117454" y="458070"/>
                    </a:cubicBezTo>
                    <a:cubicBezTo>
                      <a:pt x="133767" y="464595"/>
                      <a:pt x="165088" y="452197"/>
                      <a:pt x="180749" y="438494"/>
                    </a:cubicBezTo>
                    <a:cubicBezTo>
                      <a:pt x="193147" y="426749"/>
                      <a:pt x="191841" y="399996"/>
                      <a:pt x="197062" y="379768"/>
                    </a:cubicBezTo>
                    <a:cubicBezTo>
                      <a:pt x="191189" y="378462"/>
                      <a:pt x="184664" y="376505"/>
                      <a:pt x="178791" y="375200"/>
                    </a:cubicBezTo>
                    <a:cubicBezTo>
                      <a:pt x="167046" y="397386"/>
                      <a:pt x="155300" y="420224"/>
                      <a:pt x="140945" y="447630"/>
                    </a:cubicBezTo>
                    <a:cubicBezTo>
                      <a:pt x="123979" y="433274"/>
                      <a:pt x="110276" y="420876"/>
                      <a:pt x="88743" y="402606"/>
                    </a:cubicBezTo>
                    <a:cubicBezTo>
                      <a:pt x="137682" y="364760"/>
                      <a:pt x="180749" y="331481"/>
                      <a:pt x="223815" y="298855"/>
                    </a:cubicBezTo>
                    <a:cubicBezTo>
                      <a:pt x="275364" y="257746"/>
                      <a:pt x="330828" y="221857"/>
                      <a:pt x="377158" y="176181"/>
                    </a:cubicBezTo>
                    <a:close/>
                  </a:path>
                </a:pathLst>
              </a:custGeom>
              <a:solidFill>
                <a:srgbClr val="FFFFFF"/>
              </a:solidFill>
              <a:ln w="6519" cap="flat">
                <a:noFill/>
                <a:prstDash val="solid"/>
                <a:miter/>
              </a:ln>
            </p:spPr>
            <p:txBody>
              <a:bodyPr rtlCol="0" anchor="ctr"/>
              <a:lstStyle/>
              <a:p>
                <a:endParaRPr lang="en-US"/>
              </a:p>
            </p:txBody>
          </p:sp>
          <p:sp>
            <p:nvSpPr>
              <p:cNvPr id="25" name="Freeform: Shape 141">
                <a:extLst>
                  <a:ext uri="{FF2B5EF4-FFF2-40B4-BE49-F238E27FC236}">
                    <a16:creationId xmlns:a16="http://schemas.microsoft.com/office/drawing/2014/main" id="{5F1CDE03-6791-4A0E-9DAD-39EFB0DBB03C}"/>
                  </a:ext>
                </a:extLst>
              </p:cNvPr>
              <p:cNvSpPr/>
              <p:nvPr/>
            </p:nvSpPr>
            <p:spPr>
              <a:xfrm>
                <a:off x="6690446" y="3949686"/>
                <a:ext cx="371937" cy="424139"/>
              </a:xfrm>
              <a:custGeom>
                <a:avLst/>
                <a:gdLst>
                  <a:gd name="connsiteX0" fmla="*/ 212722 w 371937"/>
                  <a:gd name="connsiteY0" fmla="*/ 42440 h 424138"/>
                  <a:gd name="connsiteX1" fmla="*/ 160521 w 371937"/>
                  <a:gd name="connsiteY1" fmla="*/ 161851 h 424138"/>
                  <a:gd name="connsiteX2" fmla="*/ 0 w 371937"/>
                  <a:gd name="connsiteY2" fmla="*/ 336075 h 424138"/>
                  <a:gd name="connsiteX3" fmla="*/ 2610 w 371937"/>
                  <a:gd name="connsiteY3" fmla="*/ 343905 h 424138"/>
                  <a:gd name="connsiteX4" fmla="*/ 54160 w 371937"/>
                  <a:gd name="connsiteY4" fmla="*/ 311931 h 424138"/>
                  <a:gd name="connsiteX5" fmla="*/ 68515 w 371937"/>
                  <a:gd name="connsiteY5" fmla="*/ 366091 h 424138"/>
                  <a:gd name="connsiteX6" fmla="*/ 124632 w 371937"/>
                  <a:gd name="connsiteY6" fmla="*/ 429385 h 424138"/>
                  <a:gd name="connsiteX7" fmla="*/ 155953 w 371937"/>
                  <a:gd name="connsiteY7" fmla="*/ 418293 h 424138"/>
                  <a:gd name="connsiteX8" fmla="*/ 142902 w 371937"/>
                  <a:gd name="connsiteY8" fmla="*/ 388929 h 424138"/>
                  <a:gd name="connsiteX9" fmla="*/ 125284 w 371937"/>
                  <a:gd name="connsiteY9" fmla="*/ 349125 h 424138"/>
                  <a:gd name="connsiteX10" fmla="*/ 242738 w 371937"/>
                  <a:gd name="connsiteY10" fmla="*/ 129225 h 424138"/>
                  <a:gd name="connsiteX11" fmla="*/ 339311 w 371937"/>
                  <a:gd name="connsiteY11" fmla="*/ 103124 h 424138"/>
                  <a:gd name="connsiteX12" fmla="*/ 366065 w 371937"/>
                  <a:gd name="connsiteY12" fmla="*/ 107040 h 424138"/>
                  <a:gd name="connsiteX13" fmla="*/ 374547 w 371937"/>
                  <a:gd name="connsiteY13" fmla="*/ 93989 h 424138"/>
                  <a:gd name="connsiteX14" fmla="*/ 276669 w 371937"/>
                  <a:gd name="connsiteY14" fmla="*/ 9814 h 424138"/>
                  <a:gd name="connsiteX15" fmla="*/ 212722 w 371937"/>
                  <a:gd name="connsiteY15" fmla="*/ 42440 h 4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937" h="424138">
                    <a:moveTo>
                      <a:pt x="212722" y="42440"/>
                    </a:moveTo>
                    <a:cubicBezTo>
                      <a:pt x="203587" y="84202"/>
                      <a:pt x="186621" y="128573"/>
                      <a:pt x="160521" y="161851"/>
                    </a:cubicBezTo>
                    <a:cubicBezTo>
                      <a:pt x="111581" y="223841"/>
                      <a:pt x="54160" y="278653"/>
                      <a:pt x="0" y="336075"/>
                    </a:cubicBezTo>
                    <a:cubicBezTo>
                      <a:pt x="653" y="338685"/>
                      <a:pt x="1958" y="341295"/>
                      <a:pt x="2610" y="343905"/>
                    </a:cubicBezTo>
                    <a:cubicBezTo>
                      <a:pt x="17618" y="334770"/>
                      <a:pt x="32626" y="324982"/>
                      <a:pt x="54160" y="311931"/>
                    </a:cubicBezTo>
                    <a:cubicBezTo>
                      <a:pt x="58727" y="331507"/>
                      <a:pt x="58727" y="351735"/>
                      <a:pt x="68515" y="366091"/>
                    </a:cubicBezTo>
                    <a:cubicBezTo>
                      <a:pt x="83523" y="389582"/>
                      <a:pt x="103751" y="410462"/>
                      <a:pt x="124632" y="429385"/>
                    </a:cubicBezTo>
                    <a:cubicBezTo>
                      <a:pt x="128547" y="432648"/>
                      <a:pt x="145513" y="422208"/>
                      <a:pt x="155953" y="418293"/>
                    </a:cubicBezTo>
                    <a:cubicBezTo>
                      <a:pt x="151385" y="408505"/>
                      <a:pt x="147470" y="398717"/>
                      <a:pt x="142902" y="388929"/>
                    </a:cubicBezTo>
                    <a:cubicBezTo>
                      <a:pt x="137030" y="375226"/>
                      <a:pt x="121369" y="357608"/>
                      <a:pt x="125284" y="349125"/>
                    </a:cubicBezTo>
                    <a:cubicBezTo>
                      <a:pt x="162478" y="274738"/>
                      <a:pt x="200977" y="201003"/>
                      <a:pt x="242738" y="129225"/>
                    </a:cubicBezTo>
                    <a:cubicBezTo>
                      <a:pt x="264271" y="91379"/>
                      <a:pt x="292982" y="62668"/>
                      <a:pt x="339311" y="103124"/>
                    </a:cubicBezTo>
                    <a:cubicBezTo>
                      <a:pt x="345184" y="108345"/>
                      <a:pt x="356929" y="105735"/>
                      <a:pt x="366065" y="107040"/>
                    </a:cubicBezTo>
                    <a:cubicBezTo>
                      <a:pt x="368675" y="102472"/>
                      <a:pt x="371937" y="98557"/>
                      <a:pt x="374547" y="93989"/>
                    </a:cubicBezTo>
                    <a:cubicBezTo>
                      <a:pt x="342574" y="65278"/>
                      <a:pt x="312558" y="32652"/>
                      <a:pt x="276669" y="9814"/>
                    </a:cubicBezTo>
                    <a:cubicBezTo>
                      <a:pt x="245348" y="-9109"/>
                      <a:pt x="221857" y="-1931"/>
                      <a:pt x="212722" y="42440"/>
                    </a:cubicBezTo>
                    <a:close/>
                  </a:path>
                </a:pathLst>
              </a:custGeom>
              <a:solidFill>
                <a:srgbClr val="FFFFFF"/>
              </a:solidFill>
              <a:ln w="6519" cap="flat">
                <a:noFill/>
                <a:prstDash val="solid"/>
                <a:miter/>
              </a:ln>
            </p:spPr>
            <p:txBody>
              <a:bodyPr rtlCol="0" anchor="ctr"/>
              <a:lstStyle/>
              <a:p>
                <a:endParaRPr lang="en-US"/>
              </a:p>
            </p:txBody>
          </p:sp>
          <p:sp>
            <p:nvSpPr>
              <p:cNvPr id="26" name="Freeform: Shape 142">
                <a:extLst>
                  <a:ext uri="{FF2B5EF4-FFF2-40B4-BE49-F238E27FC236}">
                    <a16:creationId xmlns:a16="http://schemas.microsoft.com/office/drawing/2014/main" id="{836D0168-7907-423E-B88E-8AFC69B56F7E}"/>
                  </a:ext>
                </a:extLst>
              </p:cNvPr>
              <p:cNvSpPr/>
              <p:nvPr/>
            </p:nvSpPr>
            <p:spPr>
              <a:xfrm>
                <a:off x="5834991" y="3611706"/>
                <a:ext cx="339311" cy="306685"/>
              </a:xfrm>
              <a:custGeom>
                <a:avLst/>
                <a:gdLst>
                  <a:gd name="connsiteX0" fmla="*/ 150080 w 339311"/>
                  <a:gd name="connsiteY0" fmla="*/ 197714 h 306685"/>
                  <a:gd name="connsiteX1" fmla="*/ 230340 w 339311"/>
                  <a:gd name="connsiteY1" fmla="*/ 289067 h 306685"/>
                  <a:gd name="connsiteX2" fmla="*/ 302770 w 339311"/>
                  <a:gd name="connsiteY2" fmla="*/ 307337 h 306685"/>
                  <a:gd name="connsiteX3" fmla="*/ 340616 w 339311"/>
                  <a:gd name="connsiteY3" fmla="*/ 225772 h 306685"/>
                  <a:gd name="connsiteX4" fmla="*/ 317125 w 339311"/>
                  <a:gd name="connsiteY4" fmla="*/ 197062 h 306685"/>
                  <a:gd name="connsiteX5" fmla="*/ 221857 w 339311"/>
                  <a:gd name="connsiteY5" fmla="*/ 150080 h 306685"/>
                  <a:gd name="connsiteX6" fmla="*/ 208155 w 339311"/>
                  <a:gd name="connsiteY6" fmla="*/ 143555 h 306685"/>
                  <a:gd name="connsiteX7" fmla="*/ 206197 w 339311"/>
                  <a:gd name="connsiteY7" fmla="*/ 182054 h 306685"/>
                  <a:gd name="connsiteX8" fmla="*/ 193146 w 339311"/>
                  <a:gd name="connsiteY8" fmla="*/ 187926 h 306685"/>
                  <a:gd name="connsiteX9" fmla="*/ 95921 w 339311"/>
                  <a:gd name="connsiteY9" fmla="*/ 60032 h 306685"/>
                  <a:gd name="connsiteX10" fmla="*/ 108318 w 339311"/>
                  <a:gd name="connsiteY10" fmla="*/ 47634 h 306685"/>
                  <a:gd name="connsiteX11" fmla="*/ 158563 w 339311"/>
                  <a:gd name="connsiteY11" fmla="*/ 47634 h 306685"/>
                  <a:gd name="connsiteX12" fmla="*/ 128547 w 339311"/>
                  <a:gd name="connsiteY12" fmla="*/ 0 h 306685"/>
                  <a:gd name="connsiteX13" fmla="*/ 0 w 339311"/>
                  <a:gd name="connsiteY13" fmla="*/ 56117 h 306685"/>
                  <a:gd name="connsiteX14" fmla="*/ 17618 w 339311"/>
                  <a:gd name="connsiteY14" fmla="*/ 78955 h 306685"/>
                  <a:gd name="connsiteX15" fmla="*/ 150080 w 339311"/>
                  <a:gd name="connsiteY15" fmla="*/ 197714 h 30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311" h="306685">
                    <a:moveTo>
                      <a:pt x="150080" y="197714"/>
                    </a:moveTo>
                    <a:cubicBezTo>
                      <a:pt x="178791" y="226425"/>
                      <a:pt x="199671" y="263619"/>
                      <a:pt x="230340" y="289067"/>
                    </a:cubicBezTo>
                    <a:cubicBezTo>
                      <a:pt x="248611" y="304075"/>
                      <a:pt x="291024" y="317125"/>
                      <a:pt x="302770" y="307337"/>
                    </a:cubicBezTo>
                    <a:cubicBezTo>
                      <a:pt x="323650" y="289720"/>
                      <a:pt x="332134" y="254483"/>
                      <a:pt x="340616" y="225772"/>
                    </a:cubicBezTo>
                    <a:cubicBezTo>
                      <a:pt x="342574" y="219247"/>
                      <a:pt x="327566" y="202934"/>
                      <a:pt x="317125" y="197062"/>
                    </a:cubicBezTo>
                    <a:cubicBezTo>
                      <a:pt x="286457" y="180096"/>
                      <a:pt x="253831" y="165741"/>
                      <a:pt x="221857" y="150080"/>
                    </a:cubicBezTo>
                    <a:cubicBezTo>
                      <a:pt x="217942" y="148122"/>
                      <a:pt x="214027" y="146165"/>
                      <a:pt x="208155" y="143555"/>
                    </a:cubicBezTo>
                    <a:cubicBezTo>
                      <a:pt x="207502" y="157910"/>
                      <a:pt x="206849" y="169656"/>
                      <a:pt x="206197" y="182054"/>
                    </a:cubicBezTo>
                    <a:cubicBezTo>
                      <a:pt x="201629" y="184011"/>
                      <a:pt x="197714" y="185969"/>
                      <a:pt x="193146" y="187926"/>
                    </a:cubicBezTo>
                    <a:cubicBezTo>
                      <a:pt x="160520" y="145512"/>
                      <a:pt x="128547" y="102446"/>
                      <a:pt x="95921" y="60032"/>
                    </a:cubicBezTo>
                    <a:cubicBezTo>
                      <a:pt x="99836" y="56117"/>
                      <a:pt x="104403" y="51549"/>
                      <a:pt x="108318" y="47634"/>
                    </a:cubicBezTo>
                    <a:cubicBezTo>
                      <a:pt x="122674" y="47634"/>
                      <a:pt x="136377" y="47634"/>
                      <a:pt x="158563" y="47634"/>
                    </a:cubicBezTo>
                    <a:cubicBezTo>
                      <a:pt x="144860" y="26753"/>
                      <a:pt x="135724" y="11745"/>
                      <a:pt x="128547" y="0"/>
                    </a:cubicBezTo>
                    <a:cubicBezTo>
                      <a:pt x="82218" y="20228"/>
                      <a:pt x="43066" y="37194"/>
                      <a:pt x="0" y="56117"/>
                    </a:cubicBezTo>
                    <a:cubicBezTo>
                      <a:pt x="5873" y="63947"/>
                      <a:pt x="10440" y="73082"/>
                      <a:pt x="17618" y="78955"/>
                    </a:cubicBezTo>
                    <a:cubicBezTo>
                      <a:pt x="61990" y="118106"/>
                      <a:pt x="107666" y="155953"/>
                      <a:pt x="150080" y="197714"/>
                    </a:cubicBezTo>
                    <a:close/>
                  </a:path>
                </a:pathLst>
              </a:custGeom>
              <a:solidFill>
                <a:srgbClr val="FFFFFF"/>
              </a:solidFill>
              <a:ln w="6519" cap="flat">
                <a:noFill/>
                <a:prstDash val="solid"/>
                <a:miter/>
              </a:ln>
            </p:spPr>
            <p:txBody>
              <a:bodyPr rtlCol="0" anchor="ctr"/>
              <a:lstStyle/>
              <a:p>
                <a:endParaRPr lang="en-US"/>
              </a:p>
            </p:txBody>
          </p:sp>
          <p:sp>
            <p:nvSpPr>
              <p:cNvPr id="27" name="Freeform: Shape 143">
                <a:extLst>
                  <a:ext uri="{FF2B5EF4-FFF2-40B4-BE49-F238E27FC236}">
                    <a16:creationId xmlns:a16="http://schemas.microsoft.com/office/drawing/2014/main" id="{421647ED-6943-43D9-9E7A-FD6243A4F134}"/>
                  </a:ext>
                </a:extLst>
              </p:cNvPr>
              <p:cNvSpPr/>
              <p:nvPr/>
            </p:nvSpPr>
            <p:spPr>
              <a:xfrm>
                <a:off x="5739070" y="5156224"/>
                <a:ext cx="306685" cy="437189"/>
              </a:xfrm>
              <a:custGeom>
                <a:avLst/>
                <a:gdLst>
                  <a:gd name="connsiteX0" fmla="*/ 260356 w 306685"/>
                  <a:gd name="connsiteY0" fmla="*/ 189884 h 437189"/>
                  <a:gd name="connsiteX1" fmla="*/ 247958 w 306685"/>
                  <a:gd name="connsiteY1" fmla="*/ 0 h 437189"/>
                  <a:gd name="connsiteX2" fmla="*/ 0 w 306685"/>
                  <a:gd name="connsiteY2" fmla="*/ 424139 h 437189"/>
                  <a:gd name="connsiteX3" fmla="*/ 15008 w 306685"/>
                  <a:gd name="connsiteY3" fmla="*/ 437842 h 437189"/>
                  <a:gd name="connsiteX4" fmla="*/ 129199 w 306685"/>
                  <a:gd name="connsiteY4" fmla="*/ 335396 h 437189"/>
                  <a:gd name="connsiteX5" fmla="*/ 260356 w 306685"/>
                  <a:gd name="connsiteY5" fmla="*/ 189884 h 43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685" h="437189">
                    <a:moveTo>
                      <a:pt x="260356" y="189884"/>
                    </a:moveTo>
                    <a:cubicBezTo>
                      <a:pt x="327566" y="131157"/>
                      <a:pt x="325608" y="48286"/>
                      <a:pt x="247958" y="0"/>
                    </a:cubicBezTo>
                    <a:cubicBezTo>
                      <a:pt x="202934" y="162478"/>
                      <a:pt x="107666" y="297550"/>
                      <a:pt x="0" y="424139"/>
                    </a:cubicBezTo>
                    <a:cubicBezTo>
                      <a:pt x="5220" y="428707"/>
                      <a:pt x="9788" y="433274"/>
                      <a:pt x="15008" y="437842"/>
                    </a:cubicBezTo>
                    <a:cubicBezTo>
                      <a:pt x="53507" y="403911"/>
                      <a:pt x="93963" y="371937"/>
                      <a:pt x="129199" y="335396"/>
                    </a:cubicBezTo>
                    <a:cubicBezTo>
                      <a:pt x="174223" y="288415"/>
                      <a:pt x="211417" y="232297"/>
                      <a:pt x="260356" y="189884"/>
                    </a:cubicBezTo>
                    <a:close/>
                  </a:path>
                </a:pathLst>
              </a:custGeom>
              <a:solidFill>
                <a:srgbClr val="FFFFFF"/>
              </a:solidFill>
              <a:ln w="6519" cap="flat">
                <a:noFill/>
                <a:prstDash val="solid"/>
                <a:miter/>
              </a:ln>
            </p:spPr>
            <p:txBody>
              <a:bodyPr rtlCol="0" anchor="ctr"/>
              <a:lstStyle/>
              <a:p>
                <a:endParaRPr lang="en-US"/>
              </a:p>
            </p:txBody>
          </p:sp>
          <p:sp>
            <p:nvSpPr>
              <p:cNvPr id="28" name="Freeform: Shape 144">
                <a:extLst>
                  <a:ext uri="{FF2B5EF4-FFF2-40B4-BE49-F238E27FC236}">
                    <a16:creationId xmlns:a16="http://schemas.microsoft.com/office/drawing/2014/main" id="{30AA34A8-46F2-420B-BF73-94E82AD0E681}"/>
                  </a:ext>
                </a:extLst>
              </p:cNvPr>
              <p:cNvSpPr/>
              <p:nvPr/>
            </p:nvSpPr>
            <p:spPr>
              <a:xfrm>
                <a:off x="6643465" y="4985723"/>
                <a:ext cx="476341" cy="358887"/>
              </a:xfrm>
              <a:custGeom>
                <a:avLst/>
                <a:gdLst>
                  <a:gd name="connsiteX0" fmla="*/ 454807 w 476340"/>
                  <a:gd name="connsiteY0" fmla="*/ 8676 h 358886"/>
                  <a:gd name="connsiteX1" fmla="*/ 341921 w 476340"/>
                  <a:gd name="connsiteY1" fmla="*/ 47827 h 358886"/>
                  <a:gd name="connsiteX2" fmla="*/ 147470 w 476340"/>
                  <a:gd name="connsiteY2" fmla="*/ 225313 h 358886"/>
                  <a:gd name="connsiteX3" fmla="*/ 0 w 476340"/>
                  <a:gd name="connsiteY3" fmla="*/ 319276 h 358886"/>
                  <a:gd name="connsiteX4" fmla="*/ 106361 w 476340"/>
                  <a:gd name="connsiteY4" fmla="*/ 341462 h 358886"/>
                  <a:gd name="connsiteX5" fmla="*/ 456765 w 476340"/>
                  <a:gd name="connsiteY5" fmla="*/ 69360 h 358886"/>
                  <a:gd name="connsiteX6" fmla="*/ 454807 w 476340"/>
                  <a:gd name="connsiteY6" fmla="*/ 8676 h 35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0" h="358886">
                    <a:moveTo>
                      <a:pt x="454807" y="8676"/>
                    </a:moveTo>
                    <a:cubicBezTo>
                      <a:pt x="416309" y="-12205"/>
                      <a:pt x="354319" y="6066"/>
                      <a:pt x="341921" y="47827"/>
                    </a:cubicBezTo>
                    <a:cubicBezTo>
                      <a:pt x="311905" y="147663"/>
                      <a:pt x="234908" y="188772"/>
                      <a:pt x="147470" y="225313"/>
                    </a:cubicBezTo>
                    <a:cubicBezTo>
                      <a:pt x="97225" y="246194"/>
                      <a:pt x="54812" y="284040"/>
                      <a:pt x="0" y="319276"/>
                    </a:cubicBezTo>
                    <a:cubicBezTo>
                      <a:pt x="42414" y="353207"/>
                      <a:pt x="65905" y="379308"/>
                      <a:pt x="106361" y="341462"/>
                    </a:cubicBezTo>
                    <a:cubicBezTo>
                      <a:pt x="214027" y="239016"/>
                      <a:pt x="315820" y="130045"/>
                      <a:pt x="456765" y="69360"/>
                    </a:cubicBezTo>
                    <a:cubicBezTo>
                      <a:pt x="487433" y="57615"/>
                      <a:pt x="484171" y="24989"/>
                      <a:pt x="454807" y="8676"/>
                    </a:cubicBezTo>
                    <a:close/>
                  </a:path>
                </a:pathLst>
              </a:custGeom>
              <a:solidFill>
                <a:srgbClr val="FFFFFF"/>
              </a:solidFill>
              <a:ln w="6519" cap="flat">
                <a:noFill/>
                <a:prstDash val="solid"/>
                <a:miter/>
              </a:ln>
            </p:spPr>
            <p:txBody>
              <a:bodyPr rtlCol="0" anchor="ctr"/>
              <a:lstStyle/>
              <a:p>
                <a:endParaRPr lang="en-US"/>
              </a:p>
            </p:txBody>
          </p:sp>
          <p:sp>
            <p:nvSpPr>
              <p:cNvPr id="29" name="Freeform: Shape 145">
                <a:extLst>
                  <a:ext uri="{FF2B5EF4-FFF2-40B4-BE49-F238E27FC236}">
                    <a16:creationId xmlns:a16="http://schemas.microsoft.com/office/drawing/2014/main" id="{42BBEE85-9591-46F2-9216-E571B248D7F7}"/>
                  </a:ext>
                </a:extLst>
              </p:cNvPr>
              <p:cNvSpPr/>
              <p:nvPr/>
            </p:nvSpPr>
            <p:spPr>
              <a:xfrm>
                <a:off x="6993216" y="3677269"/>
                <a:ext cx="267534" cy="267534"/>
              </a:xfrm>
              <a:custGeom>
                <a:avLst/>
                <a:gdLst>
                  <a:gd name="connsiteX0" fmla="*/ 203587 w 267533"/>
                  <a:gd name="connsiteY0" fmla="*/ 3604 h 267533"/>
                  <a:gd name="connsiteX1" fmla="*/ 170308 w 267533"/>
                  <a:gd name="connsiteY1" fmla="*/ 37535 h 267533"/>
                  <a:gd name="connsiteX2" fmla="*/ 40456 w 267533"/>
                  <a:gd name="connsiteY2" fmla="*/ 182395 h 267533"/>
                  <a:gd name="connsiteX3" fmla="*/ 0 w 267533"/>
                  <a:gd name="connsiteY3" fmla="*/ 257435 h 267533"/>
                  <a:gd name="connsiteX4" fmla="*/ 18923 w 267533"/>
                  <a:gd name="connsiteY4" fmla="*/ 272443 h 267533"/>
                  <a:gd name="connsiteX5" fmla="*/ 225120 w 267533"/>
                  <a:gd name="connsiteY5" fmla="*/ 123668 h 267533"/>
                  <a:gd name="connsiteX6" fmla="*/ 232950 w 267533"/>
                  <a:gd name="connsiteY6" fmla="*/ 133456 h 267533"/>
                  <a:gd name="connsiteX7" fmla="*/ 193146 w 267533"/>
                  <a:gd name="connsiteY7" fmla="*/ 177827 h 267533"/>
                  <a:gd name="connsiteX8" fmla="*/ 206849 w 267533"/>
                  <a:gd name="connsiteY8" fmla="*/ 189573 h 267533"/>
                  <a:gd name="connsiteX9" fmla="*/ 270144 w 267533"/>
                  <a:gd name="connsiteY9" fmla="*/ 106050 h 267533"/>
                  <a:gd name="connsiteX10" fmla="*/ 234908 w 267533"/>
                  <a:gd name="connsiteY10" fmla="*/ 4257 h 267533"/>
                  <a:gd name="connsiteX11" fmla="*/ 203587 w 267533"/>
                  <a:gd name="connsiteY11" fmla="*/ 3604 h 2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533" h="267533">
                    <a:moveTo>
                      <a:pt x="203587" y="3604"/>
                    </a:moveTo>
                    <a:cubicBezTo>
                      <a:pt x="190536" y="11434"/>
                      <a:pt x="180749" y="25137"/>
                      <a:pt x="170308" y="37535"/>
                    </a:cubicBezTo>
                    <a:cubicBezTo>
                      <a:pt x="126589" y="85822"/>
                      <a:pt x="81565" y="132804"/>
                      <a:pt x="40456" y="182395"/>
                    </a:cubicBezTo>
                    <a:cubicBezTo>
                      <a:pt x="22838" y="203928"/>
                      <a:pt x="13050" y="231986"/>
                      <a:pt x="0" y="257435"/>
                    </a:cubicBezTo>
                    <a:cubicBezTo>
                      <a:pt x="6525" y="262655"/>
                      <a:pt x="13050" y="267875"/>
                      <a:pt x="18923" y="272443"/>
                    </a:cubicBezTo>
                    <a:cubicBezTo>
                      <a:pt x="87438" y="222851"/>
                      <a:pt x="156605" y="173260"/>
                      <a:pt x="225120" y="123668"/>
                    </a:cubicBezTo>
                    <a:cubicBezTo>
                      <a:pt x="227730" y="126931"/>
                      <a:pt x="230340" y="130193"/>
                      <a:pt x="232950" y="133456"/>
                    </a:cubicBezTo>
                    <a:cubicBezTo>
                      <a:pt x="219900" y="148464"/>
                      <a:pt x="206849" y="163472"/>
                      <a:pt x="193146" y="177827"/>
                    </a:cubicBezTo>
                    <a:cubicBezTo>
                      <a:pt x="197714" y="181743"/>
                      <a:pt x="202282" y="185658"/>
                      <a:pt x="206849" y="189573"/>
                    </a:cubicBezTo>
                    <a:cubicBezTo>
                      <a:pt x="229035" y="162167"/>
                      <a:pt x="265576" y="136066"/>
                      <a:pt x="270144" y="106050"/>
                    </a:cubicBezTo>
                    <a:cubicBezTo>
                      <a:pt x="274711" y="74077"/>
                      <a:pt x="249916" y="37535"/>
                      <a:pt x="234908" y="4257"/>
                    </a:cubicBezTo>
                    <a:cubicBezTo>
                      <a:pt x="234255" y="-963"/>
                      <a:pt x="212069" y="-1616"/>
                      <a:pt x="203587" y="3604"/>
                    </a:cubicBezTo>
                    <a:close/>
                  </a:path>
                </a:pathLst>
              </a:custGeom>
              <a:solidFill>
                <a:srgbClr val="FFFFFF"/>
              </a:solidFill>
              <a:ln w="6519" cap="flat">
                <a:noFill/>
                <a:prstDash val="solid"/>
                <a:miter/>
              </a:ln>
            </p:spPr>
            <p:txBody>
              <a:bodyPr rtlCol="0" anchor="ctr"/>
              <a:lstStyle/>
              <a:p>
                <a:endParaRPr lang="en-US"/>
              </a:p>
            </p:txBody>
          </p:sp>
          <p:sp>
            <p:nvSpPr>
              <p:cNvPr id="30" name="Freeform: Shape 146">
                <a:extLst>
                  <a:ext uri="{FF2B5EF4-FFF2-40B4-BE49-F238E27FC236}">
                    <a16:creationId xmlns:a16="http://schemas.microsoft.com/office/drawing/2014/main" id="{53AFE5B9-05BE-41A0-838B-74425A6F020D}"/>
                  </a:ext>
                </a:extLst>
              </p:cNvPr>
              <p:cNvSpPr/>
              <p:nvPr/>
            </p:nvSpPr>
            <p:spPr>
              <a:xfrm>
                <a:off x="7006919" y="4332742"/>
                <a:ext cx="261009" cy="306685"/>
              </a:xfrm>
              <a:custGeom>
                <a:avLst/>
                <a:gdLst>
                  <a:gd name="connsiteX0" fmla="*/ 0 w 261008"/>
                  <a:gd name="connsiteY0" fmla="*/ 310600 h 306685"/>
                  <a:gd name="connsiteX1" fmla="*/ 265576 w 261008"/>
                  <a:gd name="connsiteY1" fmla="*/ 0 h 306685"/>
                  <a:gd name="connsiteX2" fmla="*/ 0 w 261008"/>
                  <a:gd name="connsiteY2" fmla="*/ 310600 h 306685"/>
                </a:gdLst>
                <a:ahLst/>
                <a:cxnLst>
                  <a:cxn ang="0">
                    <a:pos x="connsiteX0" y="connsiteY0"/>
                  </a:cxn>
                  <a:cxn ang="0">
                    <a:pos x="connsiteX1" y="connsiteY1"/>
                  </a:cxn>
                  <a:cxn ang="0">
                    <a:pos x="connsiteX2" y="connsiteY2"/>
                  </a:cxn>
                </a:cxnLst>
                <a:rect l="l" t="t" r="r" b="b"/>
                <a:pathLst>
                  <a:path w="261008" h="306685">
                    <a:moveTo>
                      <a:pt x="0" y="310600"/>
                    </a:moveTo>
                    <a:cubicBezTo>
                      <a:pt x="134420" y="246653"/>
                      <a:pt x="229035" y="148775"/>
                      <a:pt x="265576" y="0"/>
                    </a:cubicBezTo>
                    <a:cubicBezTo>
                      <a:pt x="135072" y="67862"/>
                      <a:pt x="59380" y="182054"/>
                      <a:pt x="0" y="310600"/>
                    </a:cubicBezTo>
                    <a:close/>
                  </a:path>
                </a:pathLst>
              </a:custGeom>
              <a:solidFill>
                <a:srgbClr val="FFFFFF"/>
              </a:solidFill>
              <a:ln w="6519" cap="flat">
                <a:noFill/>
                <a:prstDash val="solid"/>
                <a:miter/>
              </a:ln>
            </p:spPr>
            <p:txBody>
              <a:bodyPr rtlCol="0" anchor="ctr"/>
              <a:lstStyle/>
              <a:p>
                <a:endParaRPr lang="en-US"/>
              </a:p>
            </p:txBody>
          </p:sp>
          <p:sp>
            <p:nvSpPr>
              <p:cNvPr id="31" name="Freeform: Shape 147">
                <a:extLst>
                  <a:ext uri="{FF2B5EF4-FFF2-40B4-BE49-F238E27FC236}">
                    <a16:creationId xmlns:a16="http://schemas.microsoft.com/office/drawing/2014/main" id="{9AC4A803-5E60-4869-BCAE-3A92E999C891}"/>
                  </a:ext>
                </a:extLst>
              </p:cNvPr>
              <p:cNvSpPr/>
              <p:nvPr/>
            </p:nvSpPr>
            <p:spPr>
              <a:xfrm>
                <a:off x="6260905" y="2927105"/>
                <a:ext cx="176181" cy="254483"/>
              </a:xfrm>
              <a:custGeom>
                <a:avLst/>
                <a:gdLst>
                  <a:gd name="connsiteX0" fmla="*/ 147000 w 176180"/>
                  <a:gd name="connsiteY0" fmla="*/ 7284 h 254483"/>
                  <a:gd name="connsiteX1" fmla="*/ 79138 w 176180"/>
                  <a:gd name="connsiteY1" fmla="*/ 4021 h 254483"/>
                  <a:gd name="connsiteX2" fmla="*/ 11276 w 176180"/>
                  <a:gd name="connsiteY2" fmla="*/ 39910 h 254483"/>
                  <a:gd name="connsiteX3" fmla="*/ 6056 w 176180"/>
                  <a:gd name="connsiteY3" fmla="*/ 159974 h 254483"/>
                  <a:gd name="connsiteX4" fmla="*/ 68045 w 176180"/>
                  <a:gd name="connsiteY4" fmla="*/ 255242 h 254483"/>
                  <a:gd name="connsiteX5" fmla="*/ 85010 w 176180"/>
                  <a:gd name="connsiteY5" fmla="*/ 255894 h 254483"/>
                  <a:gd name="connsiteX6" fmla="*/ 71960 w 176180"/>
                  <a:gd name="connsiteY6" fmla="*/ 198472 h 254483"/>
                  <a:gd name="connsiteX7" fmla="*/ 74570 w 176180"/>
                  <a:gd name="connsiteY7" fmla="*/ 122127 h 254483"/>
                  <a:gd name="connsiteX8" fmla="*/ 137865 w 176180"/>
                  <a:gd name="connsiteY8" fmla="*/ 90154 h 254483"/>
                  <a:gd name="connsiteX9" fmla="*/ 180279 w 176180"/>
                  <a:gd name="connsiteY9" fmla="*/ 61443 h 254483"/>
                  <a:gd name="connsiteX10" fmla="*/ 147000 w 176180"/>
                  <a:gd name="connsiteY10" fmla="*/ 7284 h 25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180" h="254483">
                    <a:moveTo>
                      <a:pt x="147000" y="7284"/>
                    </a:moveTo>
                    <a:cubicBezTo>
                      <a:pt x="128729" y="-2504"/>
                      <a:pt x="100671" y="-1199"/>
                      <a:pt x="79138" y="4021"/>
                    </a:cubicBezTo>
                    <a:cubicBezTo>
                      <a:pt x="54342" y="10546"/>
                      <a:pt x="17148" y="22291"/>
                      <a:pt x="11276" y="39910"/>
                    </a:cubicBezTo>
                    <a:cubicBezTo>
                      <a:pt x="-470" y="77103"/>
                      <a:pt x="-4385" y="122780"/>
                      <a:pt x="6056" y="159974"/>
                    </a:cubicBezTo>
                    <a:cubicBezTo>
                      <a:pt x="15191" y="194557"/>
                      <a:pt x="46512" y="223921"/>
                      <a:pt x="68045" y="255242"/>
                    </a:cubicBezTo>
                    <a:cubicBezTo>
                      <a:pt x="73918" y="255242"/>
                      <a:pt x="79790" y="255242"/>
                      <a:pt x="85010" y="255894"/>
                    </a:cubicBezTo>
                    <a:cubicBezTo>
                      <a:pt x="80443" y="236971"/>
                      <a:pt x="73265" y="217395"/>
                      <a:pt x="71960" y="198472"/>
                    </a:cubicBezTo>
                    <a:cubicBezTo>
                      <a:pt x="70003" y="173024"/>
                      <a:pt x="63477" y="141703"/>
                      <a:pt x="74570" y="122127"/>
                    </a:cubicBezTo>
                    <a:cubicBezTo>
                      <a:pt x="84358" y="104509"/>
                      <a:pt x="115679" y="90806"/>
                      <a:pt x="137865" y="90154"/>
                    </a:cubicBezTo>
                    <a:cubicBezTo>
                      <a:pt x="163313" y="89501"/>
                      <a:pt x="184194" y="89501"/>
                      <a:pt x="180279" y="61443"/>
                    </a:cubicBezTo>
                    <a:cubicBezTo>
                      <a:pt x="177669" y="41215"/>
                      <a:pt x="163313" y="15766"/>
                      <a:pt x="147000" y="7284"/>
                    </a:cubicBezTo>
                    <a:close/>
                  </a:path>
                </a:pathLst>
              </a:custGeom>
              <a:solidFill>
                <a:srgbClr val="FFFFFF"/>
              </a:solidFill>
              <a:ln w="6519" cap="flat">
                <a:noFill/>
                <a:prstDash val="solid"/>
                <a:miter/>
              </a:ln>
            </p:spPr>
            <p:txBody>
              <a:bodyPr rtlCol="0" anchor="ctr"/>
              <a:lstStyle/>
              <a:p>
                <a:endParaRPr lang="en-US"/>
              </a:p>
            </p:txBody>
          </p:sp>
          <p:sp>
            <p:nvSpPr>
              <p:cNvPr id="32" name="Freeform: Shape 148">
                <a:extLst>
                  <a:ext uri="{FF2B5EF4-FFF2-40B4-BE49-F238E27FC236}">
                    <a16:creationId xmlns:a16="http://schemas.microsoft.com/office/drawing/2014/main" id="{511CE141-6E5D-49CC-BCE8-8A21D49FCA30}"/>
                  </a:ext>
                </a:extLst>
              </p:cNvPr>
              <p:cNvSpPr/>
              <p:nvPr/>
            </p:nvSpPr>
            <p:spPr>
              <a:xfrm>
                <a:off x="7111228" y="4709633"/>
                <a:ext cx="293635" cy="267534"/>
              </a:xfrm>
              <a:custGeom>
                <a:avLst/>
                <a:gdLst>
                  <a:gd name="connsiteX0" fmla="*/ 292425 w 293634"/>
                  <a:gd name="connsiteY0" fmla="*/ 27672 h 267533"/>
                  <a:gd name="connsiteX1" fmla="*/ 175623 w 293634"/>
                  <a:gd name="connsiteY1" fmla="*/ 37460 h 267533"/>
                  <a:gd name="connsiteX2" fmla="*/ 17061 w 293634"/>
                  <a:gd name="connsiteY2" fmla="*/ 192760 h 267533"/>
                  <a:gd name="connsiteX3" fmla="*/ 14450 w 293634"/>
                  <a:gd name="connsiteY3" fmla="*/ 245614 h 267533"/>
                  <a:gd name="connsiteX4" fmla="*/ 74483 w 293634"/>
                  <a:gd name="connsiteY4" fmla="*/ 267800 h 267533"/>
                  <a:gd name="connsiteX5" fmla="*/ 110371 w 293634"/>
                  <a:gd name="connsiteY5" fmla="*/ 222123 h 267533"/>
                  <a:gd name="connsiteX6" fmla="*/ 264366 w 293634"/>
                  <a:gd name="connsiteY6" fmla="*/ 27020 h 267533"/>
                  <a:gd name="connsiteX7" fmla="*/ 278722 w 293634"/>
                  <a:gd name="connsiteY7" fmla="*/ 79874 h 267533"/>
                  <a:gd name="connsiteX8" fmla="*/ 297645 w 293634"/>
                  <a:gd name="connsiteY8" fmla="*/ 79874 h 267533"/>
                  <a:gd name="connsiteX9" fmla="*/ 292425 w 293634"/>
                  <a:gd name="connsiteY9" fmla="*/ 27672 h 2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634" h="267533">
                    <a:moveTo>
                      <a:pt x="292425" y="27672"/>
                    </a:moveTo>
                    <a:cubicBezTo>
                      <a:pt x="265019" y="-13437"/>
                      <a:pt x="220648" y="-7564"/>
                      <a:pt x="175623" y="37460"/>
                    </a:cubicBezTo>
                    <a:cubicBezTo>
                      <a:pt x="123422" y="89662"/>
                      <a:pt x="71220" y="142516"/>
                      <a:pt x="17061" y="192760"/>
                    </a:cubicBezTo>
                    <a:cubicBezTo>
                      <a:pt x="-3168" y="211683"/>
                      <a:pt x="-7083" y="229954"/>
                      <a:pt x="14450" y="245614"/>
                    </a:cubicBezTo>
                    <a:cubicBezTo>
                      <a:pt x="31416" y="258012"/>
                      <a:pt x="56212" y="271063"/>
                      <a:pt x="74483" y="267800"/>
                    </a:cubicBezTo>
                    <a:cubicBezTo>
                      <a:pt x="88838" y="265190"/>
                      <a:pt x="107109" y="239742"/>
                      <a:pt x="110371" y="222123"/>
                    </a:cubicBezTo>
                    <a:cubicBezTo>
                      <a:pt x="126684" y="130770"/>
                      <a:pt x="199114" y="87704"/>
                      <a:pt x="264366" y="27020"/>
                    </a:cubicBezTo>
                    <a:cubicBezTo>
                      <a:pt x="270891" y="50510"/>
                      <a:pt x="274807" y="64866"/>
                      <a:pt x="278722" y="79874"/>
                    </a:cubicBezTo>
                    <a:cubicBezTo>
                      <a:pt x="285247" y="79874"/>
                      <a:pt x="291120" y="79874"/>
                      <a:pt x="297645" y="79874"/>
                    </a:cubicBezTo>
                    <a:cubicBezTo>
                      <a:pt x="296340" y="62908"/>
                      <a:pt x="301560" y="40723"/>
                      <a:pt x="292425" y="27672"/>
                    </a:cubicBezTo>
                    <a:close/>
                  </a:path>
                </a:pathLst>
              </a:custGeom>
              <a:solidFill>
                <a:srgbClr val="FFFFFF"/>
              </a:solidFill>
              <a:ln w="6519" cap="flat">
                <a:noFill/>
                <a:prstDash val="solid"/>
                <a:miter/>
              </a:ln>
            </p:spPr>
            <p:txBody>
              <a:bodyPr rtlCol="0" anchor="ctr"/>
              <a:lstStyle/>
              <a:p>
                <a:endParaRPr lang="en-US"/>
              </a:p>
            </p:txBody>
          </p:sp>
          <p:sp>
            <p:nvSpPr>
              <p:cNvPr id="33" name="Freeform: Shape 149">
                <a:extLst>
                  <a:ext uri="{FF2B5EF4-FFF2-40B4-BE49-F238E27FC236}">
                    <a16:creationId xmlns:a16="http://schemas.microsoft.com/office/drawing/2014/main" id="{5A048C1E-D44B-431A-B39D-CD1BA809B43D}"/>
                  </a:ext>
                </a:extLst>
              </p:cNvPr>
              <p:cNvSpPr/>
              <p:nvPr/>
            </p:nvSpPr>
            <p:spPr>
              <a:xfrm>
                <a:off x="5927649" y="3524921"/>
                <a:ext cx="287109" cy="247958"/>
              </a:xfrm>
              <a:custGeom>
                <a:avLst/>
                <a:gdLst>
                  <a:gd name="connsiteX0" fmla="*/ 67862 w 287109"/>
                  <a:gd name="connsiteY0" fmla="*/ 9135 h 247958"/>
                  <a:gd name="connsiteX1" fmla="*/ 0 w 287109"/>
                  <a:gd name="connsiteY1" fmla="*/ 0 h 247958"/>
                  <a:gd name="connsiteX2" fmla="*/ 277322 w 287109"/>
                  <a:gd name="connsiteY2" fmla="*/ 251873 h 247958"/>
                  <a:gd name="connsiteX3" fmla="*/ 290372 w 287109"/>
                  <a:gd name="connsiteY3" fmla="*/ 133114 h 247958"/>
                  <a:gd name="connsiteX4" fmla="*/ 151385 w 287109"/>
                  <a:gd name="connsiteY4" fmla="*/ 55464 h 247958"/>
                  <a:gd name="connsiteX5" fmla="*/ 67862 w 287109"/>
                  <a:gd name="connsiteY5" fmla="*/ 9135 h 24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109" h="247958">
                    <a:moveTo>
                      <a:pt x="67862" y="9135"/>
                    </a:moveTo>
                    <a:cubicBezTo>
                      <a:pt x="47634" y="1305"/>
                      <a:pt x="23491" y="3263"/>
                      <a:pt x="0" y="0"/>
                    </a:cubicBezTo>
                    <a:cubicBezTo>
                      <a:pt x="96573" y="87438"/>
                      <a:pt x="186621" y="169003"/>
                      <a:pt x="277322" y="251873"/>
                    </a:cubicBezTo>
                    <a:cubicBezTo>
                      <a:pt x="281889" y="210764"/>
                      <a:pt x="286457" y="170961"/>
                      <a:pt x="290372" y="133114"/>
                    </a:cubicBezTo>
                    <a:cubicBezTo>
                      <a:pt x="249263" y="110276"/>
                      <a:pt x="200324" y="82870"/>
                      <a:pt x="151385" y="55464"/>
                    </a:cubicBezTo>
                    <a:cubicBezTo>
                      <a:pt x="123326" y="39804"/>
                      <a:pt x="97225" y="20881"/>
                      <a:pt x="67862" y="9135"/>
                    </a:cubicBezTo>
                    <a:close/>
                  </a:path>
                </a:pathLst>
              </a:custGeom>
              <a:solidFill>
                <a:srgbClr val="FFFFFF"/>
              </a:solidFill>
              <a:ln w="6519" cap="flat">
                <a:noFill/>
                <a:prstDash val="solid"/>
                <a:miter/>
              </a:ln>
            </p:spPr>
            <p:txBody>
              <a:bodyPr rtlCol="0" anchor="ctr"/>
              <a:lstStyle/>
              <a:p>
                <a:endParaRPr lang="en-US"/>
              </a:p>
            </p:txBody>
          </p:sp>
          <p:sp>
            <p:nvSpPr>
              <p:cNvPr id="34" name="Freeform: Shape 150">
                <a:extLst>
                  <a:ext uri="{FF2B5EF4-FFF2-40B4-BE49-F238E27FC236}">
                    <a16:creationId xmlns:a16="http://schemas.microsoft.com/office/drawing/2014/main" id="{7E0EF225-33E7-47BF-88CA-D1A7CFCD9CD2}"/>
                  </a:ext>
                </a:extLst>
              </p:cNvPr>
              <p:cNvSpPr/>
              <p:nvPr/>
            </p:nvSpPr>
            <p:spPr>
              <a:xfrm>
                <a:off x="6242164" y="4051506"/>
                <a:ext cx="215332" cy="332786"/>
              </a:xfrm>
              <a:custGeom>
                <a:avLst/>
                <a:gdLst>
                  <a:gd name="connsiteX0" fmla="*/ 0 w 215332"/>
                  <a:gd name="connsiteY0" fmla="*/ 311905 h 332785"/>
                  <a:gd name="connsiteX1" fmla="*/ 51549 w 215332"/>
                  <a:gd name="connsiteY1" fmla="*/ 338006 h 332785"/>
                  <a:gd name="connsiteX2" fmla="*/ 80260 w 215332"/>
                  <a:gd name="connsiteY2" fmla="*/ 319736 h 332785"/>
                  <a:gd name="connsiteX3" fmla="*/ 162478 w 215332"/>
                  <a:gd name="connsiteY3" fmla="*/ 177486 h 332785"/>
                  <a:gd name="connsiteX4" fmla="*/ 200324 w 215332"/>
                  <a:gd name="connsiteY4" fmla="*/ 0 h 332785"/>
                  <a:gd name="connsiteX5" fmla="*/ 0 w 215332"/>
                  <a:gd name="connsiteY5" fmla="*/ 311905 h 33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32" h="332785">
                    <a:moveTo>
                      <a:pt x="0" y="311905"/>
                    </a:moveTo>
                    <a:cubicBezTo>
                      <a:pt x="17618" y="321693"/>
                      <a:pt x="33931" y="333438"/>
                      <a:pt x="51549" y="338006"/>
                    </a:cubicBezTo>
                    <a:cubicBezTo>
                      <a:pt x="59379" y="339964"/>
                      <a:pt x="80912" y="323650"/>
                      <a:pt x="80260" y="319736"/>
                    </a:cubicBezTo>
                    <a:cubicBezTo>
                      <a:pt x="61990" y="245348"/>
                      <a:pt x="120064" y="212722"/>
                      <a:pt x="162478" y="177486"/>
                    </a:cubicBezTo>
                    <a:cubicBezTo>
                      <a:pt x="218595" y="129852"/>
                      <a:pt x="237518" y="78955"/>
                      <a:pt x="200324" y="0"/>
                    </a:cubicBezTo>
                    <a:cubicBezTo>
                      <a:pt x="133114" y="105056"/>
                      <a:pt x="68515" y="204891"/>
                      <a:pt x="0" y="311905"/>
                    </a:cubicBezTo>
                    <a:close/>
                  </a:path>
                </a:pathLst>
              </a:custGeom>
              <a:solidFill>
                <a:srgbClr val="FFFFFF"/>
              </a:solidFill>
              <a:ln w="6519" cap="flat">
                <a:noFill/>
                <a:prstDash val="solid"/>
                <a:miter/>
              </a:ln>
            </p:spPr>
            <p:txBody>
              <a:bodyPr rtlCol="0" anchor="ctr"/>
              <a:lstStyle/>
              <a:p>
                <a:endParaRPr lang="en-US"/>
              </a:p>
            </p:txBody>
          </p:sp>
          <p:sp>
            <p:nvSpPr>
              <p:cNvPr id="35" name="Freeform: Shape 151">
                <a:extLst>
                  <a:ext uri="{FF2B5EF4-FFF2-40B4-BE49-F238E27FC236}">
                    <a16:creationId xmlns:a16="http://schemas.microsoft.com/office/drawing/2014/main" id="{51479AAC-832D-4266-8801-5EB13F79FE64}"/>
                  </a:ext>
                </a:extLst>
              </p:cNvPr>
              <p:cNvSpPr/>
              <p:nvPr/>
            </p:nvSpPr>
            <p:spPr>
              <a:xfrm>
                <a:off x="7392161" y="4044328"/>
                <a:ext cx="228383" cy="339311"/>
              </a:xfrm>
              <a:custGeom>
                <a:avLst/>
                <a:gdLst>
                  <a:gd name="connsiteX0" fmla="*/ 151131 w 228382"/>
                  <a:gd name="connsiteY0" fmla="*/ 61337 h 339311"/>
                  <a:gd name="connsiteX1" fmla="*/ 27805 w 228382"/>
                  <a:gd name="connsiteY1" fmla="*/ 228383 h 339311"/>
                  <a:gd name="connsiteX2" fmla="*/ 399 w 228382"/>
                  <a:gd name="connsiteY2" fmla="*/ 277322 h 339311"/>
                  <a:gd name="connsiteX3" fmla="*/ 16712 w 228382"/>
                  <a:gd name="connsiteY3" fmla="*/ 336701 h 339311"/>
                  <a:gd name="connsiteX4" fmla="*/ 78049 w 228382"/>
                  <a:gd name="connsiteY4" fmla="*/ 338659 h 339311"/>
                  <a:gd name="connsiteX5" fmla="*/ 62388 w 228382"/>
                  <a:gd name="connsiteY5" fmla="*/ 321693 h 339311"/>
                  <a:gd name="connsiteX6" fmla="*/ 69566 w 228382"/>
                  <a:gd name="connsiteY6" fmla="*/ 256441 h 339311"/>
                  <a:gd name="connsiteX7" fmla="*/ 228781 w 228382"/>
                  <a:gd name="connsiteY7" fmla="*/ 36541 h 339311"/>
                  <a:gd name="connsiteX8" fmla="*/ 188325 w 228382"/>
                  <a:gd name="connsiteY8" fmla="*/ 0 h 339311"/>
                  <a:gd name="connsiteX9" fmla="*/ 151131 w 228382"/>
                  <a:gd name="connsiteY9" fmla="*/ 61337 h 3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382" h="339311">
                    <a:moveTo>
                      <a:pt x="151131" y="61337"/>
                    </a:moveTo>
                    <a:cubicBezTo>
                      <a:pt x="118505" y="123327"/>
                      <a:pt x="98277" y="193147"/>
                      <a:pt x="27805" y="228383"/>
                    </a:cubicBezTo>
                    <a:cubicBezTo>
                      <a:pt x="13449" y="235560"/>
                      <a:pt x="1704" y="259703"/>
                      <a:pt x="399" y="277322"/>
                    </a:cubicBezTo>
                    <a:cubicBezTo>
                      <a:pt x="-1559" y="297550"/>
                      <a:pt x="3661" y="326261"/>
                      <a:pt x="16712" y="336701"/>
                    </a:cubicBezTo>
                    <a:cubicBezTo>
                      <a:pt x="29109" y="347141"/>
                      <a:pt x="56515" y="338659"/>
                      <a:pt x="78049" y="338659"/>
                    </a:cubicBezTo>
                    <a:cubicBezTo>
                      <a:pt x="72828" y="332786"/>
                      <a:pt x="67608" y="327566"/>
                      <a:pt x="62388" y="321693"/>
                    </a:cubicBezTo>
                    <a:cubicBezTo>
                      <a:pt x="64346" y="299508"/>
                      <a:pt x="58473" y="272102"/>
                      <a:pt x="69566" y="256441"/>
                    </a:cubicBezTo>
                    <a:cubicBezTo>
                      <a:pt x="119158" y="182706"/>
                      <a:pt x="173969" y="111581"/>
                      <a:pt x="228781" y="36541"/>
                    </a:cubicBezTo>
                    <a:cubicBezTo>
                      <a:pt x="217688" y="26754"/>
                      <a:pt x="206595" y="16313"/>
                      <a:pt x="188325" y="0"/>
                    </a:cubicBezTo>
                    <a:cubicBezTo>
                      <a:pt x="172012" y="26101"/>
                      <a:pt x="160267" y="43067"/>
                      <a:pt x="151131" y="61337"/>
                    </a:cubicBezTo>
                    <a:close/>
                  </a:path>
                </a:pathLst>
              </a:custGeom>
              <a:solidFill>
                <a:srgbClr val="FFFFFF"/>
              </a:solidFill>
              <a:ln w="6519" cap="flat">
                <a:noFill/>
                <a:prstDash val="solid"/>
                <a:miter/>
              </a:ln>
            </p:spPr>
            <p:txBody>
              <a:bodyPr rtlCol="0" anchor="ctr"/>
              <a:lstStyle/>
              <a:p>
                <a:endParaRPr lang="en-US"/>
              </a:p>
            </p:txBody>
          </p:sp>
          <p:sp>
            <p:nvSpPr>
              <p:cNvPr id="36" name="Freeform: Shape 152">
                <a:extLst>
                  <a:ext uri="{FF2B5EF4-FFF2-40B4-BE49-F238E27FC236}">
                    <a16:creationId xmlns:a16="http://schemas.microsoft.com/office/drawing/2014/main" id="{8E3DADE7-2C5D-46A7-944F-C3BDCDBE7922}"/>
                  </a:ext>
                </a:extLst>
              </p:cNvPr>
              <p:cNvSpPr/>
              <p:nvPr/>
            </p:nvSpPr>
            <p:spPr>
              <a:xfrm>
                <a:off x="7414824" y="4414960"/>
                <a:ext cx="182706" cy="274059"/>
              </a:xfrm>
              <a:custGeom>
                <a:avLst/>
                <a:gdLst>
                  <a:gd name="connsiteX0" fmla="*/ 143476 w 182706"/>
                  <a:gd name="connsiteY0" fmla="*/ 13703 h 274058"/>
                  <a:gd name="connsiteX1" fmla="*/ 5142 w 182706"/>
                  <a:gd name="connsiteY1" fmla="*/ 212722 h 274058"/>
                  <a:gd name="connsiteX2" fmla="*/ 5142 w 182706"/>
                  <a:gd name="connsiteY2" fmla="*/ 254483 h 274058"/>
                  <a:gd name="connsiteX3" fmla="*/ 54733 w 182706"/>
                  <a:gd name="connsiteY3" fmla="*/ 274059 h 274058"/>
                  <a:gd name="connsiteX4" fmla="*/ 46903 w 182706"/>
                  <a:gd name="connsiteY4" fmla="*/ 252526 h 274058"/>
                  <a:gd name="connsiteX5" fmla="*/ 71698 w 182706"/>
                  <a:gd name="connsiteY5" fmla="*/ 181401 h 274058"/>
                  <a:gd name="connsiteX6" fmla="*/ 184585 w 182706"/>
                  <a:gd name="connsiteY6" fmla="*/ 41109 h 274058"/>
                  <a:gd name="connsiteX7" fmla="*/ 183932 w 182706"/>
                  <a:gd name="connsiteY7" fmla="*/ 0 h 274058"/>
                  <a:gd name="connsiteX8" fmla="*/ 143476 w 182706"/>
                  <a:gd name="connsiteY8" fmla="*/ 13703 h 2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06" h="274058">
                    <a:moveTo>
                      <a:pt x="143476" y="13703"/>
                    </a:moveTo>
                    <a:cubicBezTo>
                      <a:pt x="95842" y="78955"/>
                      <a:pt x="49513" y="145513"/>
                      <a:pt x="5142" y="212722"/>
                    </a:cubicBezTo>
                    <a:cubicBezTo>
                      <a:pt x="-1384" y="223162"/>
                      <a:pt x="-2036" y="247306"/>
                      <a:pt x="5142" y="254483"/>
                    </a:cubicBezTo>
                    <a:cubicBezTo>
                      <a:pt x="17539" y="265576"/>
                      <a:pt x="37768" y="268187"/>
                      <a:pt x="54733" y="274059"/>
                    </a:cubicBezTo>
                    <a:cubicBezTo>
                      <a:pt x="52123" y="266881"/>
                      <a:pt x="49513" y="259704"/>
                      <a:pt x="46903" y="252526"/>
                    </a:cubicBezTo>
                    <a:cubicBezTo>
                      <a:pt x="54733" y="228383"/>
                      <a:pt x="57996" y="200977"/>
                      <a:pt x="71698" y="181401"/>
                    </a:cubicBezTo>
                    <a:cubicBezTo>
                      <a:pt x="106935" y="133115"/>
                      <a:pt x="148044" y="89396"/>
                      <a:pt x="184585" y="41109"/>
                    </a:cubicBezTo>
                    <a:cubicBezTo>
                      <a:pt x="191110" y="32626"/>
                      <a:pt x="184585" y="13703"/>
                      <a:pt x="183932" y="0"/>
                    </a:cubicBezTo>
                    <a:cubicBezTo>
                      <a:pt x="170229" y="4568"/>
                      <a:pt x="150001" y="4568"/>
                      <a:pt x="143476" y="13703"/>
                    </a:cubicBezTo>
                    <a:close/>
                  </a:path>
                </a:pathLst>
              </a:custGeom>
              <a:solidFill>
                <a:srgbClr val="FFFFFF"/>
              </a:solidFill>
              <a:ln w="6519" cap="flat">
                <a:noFill/>
                <a:prstDash val="solid"/>
                <a:miter/>
              </a:ln>
            </p:spPr>
            <p:txBody>
              <a:bodyPr rtlCol="0" anchor="ctr"/>
              <a:lstStyle/>
              <a:p>
                <a:endParaRPr lang="en-US"/>
              </a:p>
            </p:txBody>
          </p:sp>
          <p:sp>
            <p:nvSpPr>
              <p:cNvPr id="37" name="Freeform: Shape 153">
                <a:extLst>
                  <a:ext uri="{FF2B5EF4-FFF2-40B4-BE49-F238E27FC236}">
                    <a16:creationId xmlns:a16="http://schemas.microsoft.com/office/drawing/2014/main" id="{EB8900E3-383A-4C4E-B27B-CDE38656A3F1}"/>
                  </a:ext>
                </a:extLst>
              </p:cNvPr>
              <p:cNvSpPr/>
              <p:nvPr/>
            </p:nvSpPr>
            <p:spPr>
              <a:xfrm>
                <a:off x="7234424" y="3841394"/>
                <a:ext cx="202282" cy="300160"/>
              </a:xfrm>
              <a:custGeom>
                <a:avLst/>
                <a:gdLst>
                  <a:gd name="connsiteX0" fmla="*/ 54385 w 202281"/>
                  <a:gd name="connsiteY0" fmla="*/ 303422 h 300159"/>
                  <a:gd name="connsiteX1" fmla="*/ 85054 w 202281"/>
                  <a:gd name="connsiteY1" fmla="*/ 185316 h 300159"/>
                  <a:gd name="connsiteX2" fmla="*/ 189457 w 202281"/>
                  <a:gd name="connsiteY2" fmla="*/ 79608 h 300159"/>
                  <a:gd name="connsiteX3" fmla="*/ 181627 w 202281"/>
                  <a:gd name="connsiteY3" fmla="*/ 0 h 300159"/>
                  <a:gd name="connsiteX4" fmla="*/ 147043 w 202281"/>
                  <a:gd name="connsiteY4" fmla="*/ 52854 h 300159"/>
                  <a:gd name="connsiteX5" fmla="*/ 36115 w 202281"/>
                  <a:gd name="connsiteY5" fmla="*/ 193799 h 300159"/>
                  <a:gd name="connsiteX6" fmla="*/ 54385 w 202281"/>
                  <a:gd name="connsiteY6" fmla="*/ 303422 h 30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281" h="300159">
                    <a:moveTo>
                      <a:pt x="54385" y="303422"/>
                    </a:moveTo>
                    <a:cubicBezTo>
                      <a:pt x="10666" y="246001"/>
                      <a:pt x="51122" y="217290"/>
                      <a:pt x="85054" y="185316"/>
                    </a:cubicBezTo>
                    <a:cubicBezTo>
                      <a:pt x="120942" y="150732"/>
                      <a:pt x="156831" y="116801"/>
                      <a:pt x="189457" y="79608"/>
                    </a:cubicBezTo>
                    <a:cubicBezTo>
                      <a:pt x="208380" y="58074"/>
                      <a:pt x="218168" y="30016"/>
                      <a:pt x="181627" y="0"/>
                    </a:cubicBezTo>
                    <a:cubicBezTo>
                      <a:pt x="167924" y="20881"/>
                      <a:pt x="158136" y="37846"/>
                      <a:pt x="147043" y="52854"/>
                    </a:cubicBezTo>
                    <a:cubicBezTo>
                      <a:pt x="110502" y="100488"/>
                      <a:pt x="77223" y="150732"/>
                      <a:pt x="36115" y="193799"/>
                    </a:cubicBezTo>
                    <a:cubicBezTo>
                      <a:pt x="-14130" y="247305"/>
                      <a:pt x="-15435" y="255136"/>
                      <a:pt x="54385" y="303422"/>
                    </a:cubicBezTo>
                    <a:close/>
                  </a:path>
                </a:pathLst>
              </a:custGeom>
              <a:solidFill>
                <a:srgbClr val="FFFFFF"/>
              </a:solidFill>
              <a:ln w="6519" cap="flat">
                <a:noFill/>
                <a:prstDash val="solid"/>
                <a:miter/>
              </a:ln>
            </p:spPr>
            <p:txBody>
              <a:bodyPr rtlCol="0" anchor="ctr"/>
              <a:lstStyle/>
              <a:p>
                <a:endParaRPr lang="en-US"/>
              </a:p>
            </p:txBody>
          </p:sp>
          <p:sp>
            <p:nvSpPr>
              <p:cNvPr id="38" name="Freeform: Shape 154">
                <a:extLst>
                  <a:ext uri="{FF2B5EF4-FFF2-40B4-BE49-F238E27FC236}">
                    <a16:creationId xmlns:a16="http://schemas.microsoft.com/office/drawing/2014/main" id="{5CDF1E18-F7ED-4165-A516-826DE0E87B79}"/>
                  </a:ext>
                </a:extLst>
              </p:cNvPr>
              <p:cNvSpPr/>
              <p:nvPr/>
            </p:nvSpPr>
            <p:spPr>
              <a:xfrm>
                <a:off x="6270363" y="5341540"/>
                <a:ext cx="137030" cy="137029"/>
              </a:xfrm>
              <a:custGeom>
                <a:avLst/>
                <a:gdLst>
                  <a:gd name="connsiteX0" fmla="*/ 87950 w 137029"/>
                  <a:gd name="connsiteY0" fmla="*/ 71125 h 137029"/>
                  <a:gd name="connsiteX1" fmla="*/ 63807 w 137029"/>
                  <a:gd name="connsiteY1" fmla="*/ 0 h 137029"/>
                  <a:gd name="connsiteX2" fmla="*/ 2470 w 137029"/>
                  <a:gd name="connsiteY2" fmla="*/ 58075 h 137029"/>
                  <a:gd name="connsiteX3" fmla="*/ 10300 w 137029"/>
                  <a:gd name="connsiteY3" fmla="*/ 118759 h 137029"/>
                  <a:gd name="connsiteX4" fmla="*/ 140804 w 137029"/>
                  <a:gd name="connsiteY4" fmla="*/ 120064 h 137029"/>
                  <a:gd name="connsiteX5" fmla="*/ 87950 w 137029"/>
                  <a:gd name="connsiteY5" fmla="*/ 71125 h 1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029" h="137029">
                    <a:moveTo>
                      <a:pt x="87950" y="71125"/>
                    </a:moveTo>
                    <a:cubicBezTo>
                      <a:pt x="76205" y="52202"/>
                      <a:pt x="72290" y="27406"/>
                      <a:pt x="63807" y="0"/>
                    </a:cubicBezTo>
                    <a:cubicBezTo>
                      <a:pt x="27918" y="2610"/>
                      <a:pt x="12910" y="13050"/>
                      <a:pt x="2470" y="58075"/>
                    </a:cubicBezTo>
                    <a:cubicBezTo>
                      <a:pt x="-2097" y="77650"/>
                      <a:pt x="-793" y="112234"/>
                      <a:pt x="10300" y="118759"/>
                    </a:cubicBezTo>
                    <a:cubicBezTo>
                      <a:pt x="48146" y="140945"/>
                      <a:pt x="91213" y="147470"/>
                      <a:pt x="140804" y="120064"/>
                    </a:cubicBezTo>
                    <a:cubicBezTo>
                      <a:pt x="119271" y="101794"/>
                      <a:pt x="99043" y="89396"/>
                      <a:pt x="87950" y="71125"/>
                    </a:cubicBezTo>
                    <a:close/>
                  </a:path>
                </a:pathLst>
              </a:custGeom>
              <a:solidFill>
                <a:srgbClr val="FFFFFF"/>
              </a:solidFill>
              <a:ln w="6519" cap="flat">
                <a:noFill/>
                <a:prstDash val="solid"/>
                <a:miter/>
              </a:ln>
            </p:spPr>
            <p:txBody>
              <a:bodyPr rtlCol="0" anchor="ctr"/>
              <a:lstStyle/>
              <a:p>
                <a:endParaRPr lang="en-US"/>
              </a:p>
            </p:txBody>
          </p:sp>
          <p:sp>
            <p:nvSpPr>
              <p:cNvPr id="39" name="Freeform: Shape 155">
                <a:extLst>
                  <a:ext uri="{FF2B5EF4-FFF2-40B4-BE49-F238E27FC236}">
                    <a16:creationId xmlns:a16="http://schemas.microsoft.com/office/drawing/2014/main" id="{80A181DF-C630-4B90-8294-9622A3B16028}"/>
                  </a:ext>
                </a:extLst>
              </p:cNvPr>
              <p:cNvSpPr/>
              <p:nvPr/>
            </p:nvSpPr>
            <p:spPr>
              <a:xfrm>
                <a:off x="6486860" y="4605496"/>
                <a:ext cx="189231" cy="293635"/>
              </a:xfrm>
              <a:custGeom>
                <a:avLst/>
                <a:gdLst>
                  <a:gd name="connsiteX0" fmla="*/ 0 w 189231"/>
                  <a:gd name="connsiteY0" fmla="*/ 297550 h 293634"/>
                  <a:gd name="connsiteX1" fmla="*/ 192494 w 189231"/>
                  <a:gd name="connsiteY1" fmla="*/ 0 h 293634"/>
                  <a:gd name="connsiteX2" fmla="*/ 0 w 189231"/>
                  <a:gd name="connsiteY2" fmla="*/ 297550 h 293634"/>
                </a:gdLst>
                <a:ahLst/>
                <a:cxnLst>
                  <a:cxn ang="0">
                    <a:pos x="connsiteX0" y="connsiteY0"/>
                  </a:cxn>
                  <a:cxn ang="0">
                    <a:pos x="connsiteX1" y="connsiteY1"/>
                  </a:cxn>
                  <a:cxn ang="0">
                    <a:pos x="connsiteX2" y="connsiteY2"/>
                  </a:cxn>
                </a:cxnLst>
                <a:rect l="l" t="t" r="r" b="b"/>
                <a:pathLst>
                  <a:path w="189231" h="293634">
                    <a:moveTo>
                      <a:pt x="0" y="297550"/>
                    </a:moveTo>
                    <a:cubicBezTo>
                      <a:pt x="88743" y="209460"/>
                      <a:pt x="146817" y="108319"/>
                      <a:pt x="192494" y="0"/>
                    </a:cubicBezTo>
                    <a:cubicBezTo>
                      <a:pt x="117454" y="53507"/>
                      <a:pt x="3263" y="232950"/>
                      <a:pt x="0" y="297550"/>
                    </a:cubicBezTo>
                    <a:close/>
                  </a:path>
                </a:pathLst>
              </a:custGeom>
              <a:solidFill>
                <a:srgbClr val="FFFFFF"/>
              </a:solidFill>
              <a:ln w="6519" cap="flat">
                <a:noFill/>
                <a:prstDash val="solid"/>
                <a:miter/>
              </a:ln>
            </p:spPr>
            <p:txBody>
              <a:bodyPr rtlCol="0" anchor="ctr"/>
              <a:lstStyle/>
              <a:p>
                <a:endParaRPr lang="en-US"/>
              </a:p>
            </p:txBody>
          </p:sp>
          <p:sp>
            <p:nvSpPr>
              <p:cNvPr id="40" name="Freeform: Shape 156">
                <a:extLst>
                  <a:ext uri="{FF2B5EF4-FFF2-40B4-BE49-F238E27FC236}">
                    <a16:creationId xmlns:a16="http://schemas.microsoft.com/office/drawing/2014/main" id="{7B510020-9FA3-47FD-9E9F-50756C13BE5D}"/>
                  </a:ext>
                </a:extLst>
              </p:cNvPr>
              <p:cNvSpPr/>
              <p:nvPr/>
            </p:nvSpPr>
            <p:spPr>
              <a:xfrm>
                <a:off x="6727640" y="4993094"/>
                <a:ext cx="228383" cy="182706"/>
              </a:xfrm>
              <a:custGeom>
                <a:avLst/>
                <a:gdLst>
                  <a:gd name="connsiteX0" fmla="*/ 0 w 228382"/>
                  <a:gd name="connsiteY0" fmla="*/ 187274 h 182705"/>
                  <a:gd name="connsiteX1" fmla="*/ 230993 w 228382"/>
                  <a:gd name="connsiteY1" fmla="*/ 0 h 182705"/>
                  <a:gd name="connsiteX2" fmla="*/ 0 w 228382"/>
                  <a:gd name="connsiteY2" fmla="*/ 187274 h 182705"/>
                </a:gdLst>
                <a:ahLst/>
                <a:cxnLst>
                  <a:cxn ang="0">
                    <a:pos x="connsiteX0" y="connsiteY0"/>
                  </a:cxn>
                  <a:cxn ang="0">
                    <a:pos x="connsiteX1" y="connsiteY1"/>
                  </a:cxn>
                  <a:cxn ang="0">
                    <a:pos x="connsiteX2" y="connsiteY2"/>
                  </a:cxn>
                </a:cxnLst>
                <a:rect l="l" t="t" r="r" b="b"/>
                <a:pathLst>
                  <a:path w="228382" h="182705">
                    <a:moveTo>
                      <a:pt x="0" y="187274"/>
                    </a:moveTo>
                    <a:cubicBezTo>
                      <a:pt x="91353" y="141597"/>
                      <a:pt x="167046" y="87438"/>
                      <a:pt x="230993" y="0"/>
                    </a:cubicBezTo>
                    <a:cubicBezTo>
                      <a:pt x="126589" y="28058"/>
                      <a:pt x="9135" y="122674"/>
                      <a:pt x="0" y="187274"/>
                    </a:cubicBezTo>
                    <a:close/>
                  </a:path>
                </a:pathLst>
              </a:custGeom>
              <a:solidFill>
                <a:srgbClr val="FFFFFF"/>
              </a:solidFill>
              <a:ln w="6519" cap="flat">
                <a:noFill/>
                <a:prstDash val="solid"/>
                <a:miter/>
              </a:ln>
            </p:spPr>
            <p:txBody>
              <a:bodyPr rtlCol="0" anchor="ctr"/>
              <a:lstStyle/>
              <a:p>
                <a:endParaRPr lang="en-US"/>
              </a:p>
            </p:txBody>
          </p:sp>
          <p:sp>
            <p:nvSpPr>
              <p:cNvPr id="41" name="Freeform: Shape 157">
                <a:extLst>
                  <a:ext uri="{FF2B5EF4-FFF2-40B4-BE49-F238E27FC236}">
                    <a16:creationId xmlns:a16="http://schemas.microsoft.com/office/drawing/2014/main" id="{19C05CEF-A095-4EE7-BDAE-191746230F6B}"/>
                  </a:ext>
                </a:extLst>
              </p:cNvPr>
              <p:cNvSpPr/>
              <p:nvPr/>
            </p:nvSpPr>
            <p:spPr>
              <a:xfrm>
                <a:off x="6183703" y="4996357"/>
                <a:ext cx="97878" cy="130504"/>
              </a:xfrm>
              <a:custGeom>
                <a:avLst/>
                <a:gdLst>
                  <a:gd name="connsiteX0" fmla="*/ 36276 w 97878"/>
                  <a:gd name="connsiteY0" fmla="*/ 130504 h 130504"/>
                  <a:gd name="connsiteX1" fmla="*/ 93698 w 97878"/>
                  <a:gd name="connsiteY1" fmla="*/ 123979 h 130504"/>
                  <a:gd name="connsiteX2" fmla="*/ 92393 w 97878"/>
                  <a:gd name="connsiteY2" fmla="*/ 60684 h 130504"/>
                  <a:gd name="connsiteX3" fmla="*/ 21920 w 97878"/>
                  <a:gd name="connsiteY3" fmla="*/ 0 h 130504"/>
                  <a:gd name="connsiteX4" fmla="*/ 1692 w 97878"/>
                  <a:gd name="connsiteY4" fmla="*/ 13703 h 130504"/>
                  <a:gd name="connsiteX5" fmla="*/ 2998 w 97878"/>
                  <a:gd name="connsiteY5" fmla="*/ 85480 h 130504"/>
                  <a:gd name="connsiteX6" fmla="*/ 36276 w 97878"/>
                  <a:gd name="connsiteY6" fmla="*/ 130504 h 1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78" h="130504">
                    <a:moveTo>
                      <a:pt x="36276" y="130504"/>
                    </a:moveTo>
                    <a:cubicBezTo>
                      <a:pt x="53241" y="137030"/>
                      <a:pt x="87173" y="135072"/>
                      <a:pt x="93698" y="123979"/>
                    </a:cubicBezTo>
                    <a:cubicBezTo>
                      <a:pt x="103486" y="108318"/>
                      <a:pt x="102833" y="75692"/>
                      <a:pt x="92393" y="60684"/>
                    </a:cubicBezTo>
                    <a:cubicBezTo>
                      <a:pt x="74775" y="35889"/>
                      <a:pt x="46064" y="20228"/>
                      <a:pt x="21920" y="0"/>
                    </a:cubicBezTo>
                    <a:cubicBezTo>
                      <a:pt x="15395" y="4568"/>
                      <a:pt x="8218" y="9135"/>
                      <a:pt x="1692" y="13703"/>
                    </a:cubicBezTo>
                    <a:cubicBezTo>
                      <a:pt x="1692" y="37846"/>
                      <a:pt x="-2875" y="62642"/>
                      <a:pt x="2998" y="85480"/>
                    </a:cubicBezTo>
                    <a:cubicBezTo>
                      <a:pt x="7565" y="103098"/>
                      <a:pt x="21920" y="124631"/>
                      <a:pt x="36276" y="130504"/>
                    </a:cubicBezTo>
                    <a:close/>
                  </a:path>
                </a:pathLst>
              </a:custGeom>
              <a:solidFill>
                <a:srgbClr val="FFFFFF"/>
              </a:solidFill>
              <a:ln w="6519" cap="flat">
                <a:noFill/>
                <a:prstDash val="solid"/>
                <a:miter/>
              </a:ln>
            </p:spPr>
            <p:txBody>
              <a:bodyPr rtlCol="0" anchor="ctr"/>
              <a:lstStyle/>
              <a:p>
                <a:endParaRPr lang="en-US"/>
              </a:p>
            </p:txBody>
          </p:sp>
          <p:sp>
            <p:nvSpPr>
              <p:cNvPr id="42" name="Freeform: Shape 158">
                <a:extLst>
                  <a:ext uri="{FF2B5EF4-FFF2-40B4-BE49-F238E27FC236}">
                    <a16:creationId xmlns:a16="http://schemas.microsoft.com/office/drawing/2014/main" id="{95A5C8FC-FCD4-4B6C-9820-AB74C21DE84F}"/>
                  </a:ext>
                </a:extLst>
              </p:cNvPr>
              <p:cNvSpPr/>
              <p:nvPr/>
            </p:nvSpPr>
            <p:spPr>
              <a:xfrm>
                <a:off x="5775612" y="3206490"/>
                <a:ext cx="123979" cy="202282"/>
              </a:xfrm>
              <a:custGeom>
                <a:avLst/>
                <a:gdLst>
                  <a:gd name="connsiteX0" fmla="*/ 123979 w 123979"/>
                  <a:gd name="connsiteY0" fmla="*/ 127894 h 202281"/>
                  <a:gd name="connsiteX1" fmla="*/ 0 w 123979"/>
                  <a:gd name="connsiteY1" fmla="*/ 0 h 202281"/>
                  <a:gd name="connsiteX2" fmla="*/ 50897 w 123979"/>
                  <a:gd name="connsiteY2" fmla="*/ 203587 h 202281"/>
                  <a:gd name="connsiteX3" fmla="*/ 123979 w 123979"/>
                  <a:gd name="connsiteY3" fmla="*/ 127894 h 202281"/>
                </a:gdLst>
                <a:ahLst/>
                <a:cxnLst>
                  <a:cxn ang="0">
                    <a:pos x="connsiteX0" y="connsiteY0"/>
                  </a:cxn>
                  <a:cxn ang="0">
                    <a:pos x="connsiteX1" y="connsiteY1"/>
                  </a:cxn>
                  <a:cxn ang="0">
                    <a:pos x="connsiteX2" y="connsiteY2"/>
                  </a:cxn>
                  <a:cxn ang="0">
                    <a:pos x="connsiteX3" y="connsiteY3"/>
                  </a:cxn>
                </a:cxnLst>
                <a:rect l="l" t="t" r="r" b="b"/>
                <a:pathLst>
                  <a:path w="123979" h="202281">
                    <a:moveTo>
                      <a:pt x="123979" y="127894"/>
                    </a:moveTo>
                    <a:cubicBezTo>
                      <a:pt x="103098" y="70472"/>
                      <a:pt x="57422" y="28059"/>
                      <a:pt x="0" y="0"/>
                    </a:cubicBezTo>
                    <a:cubicBezTo>
                      <a:pt x="5872" y="71125"/>
                      <a:pt x="93963" y="112234"/>
                      <a:pt x="50897" y="203587"/>
                    </a:cubicBezTo>
                    <a:cubicBezTo>
                      <a:pt x="95268" y="180096"/>
                      <a:pt x="138987" y="168351"/>
                      <a:pt x="123979" y="127894"/>
                    </a:cubicBezTo>
                    <a:close/>
                  </a:path>
                </a:pathLst>
              </a:custGeom>
              <a:solidFill>
                <a:srgbClr val="FFFFFF"/>
              </a:solidFill>
              <a:ln w="6519" cap="flat">
                <a:noFill/>
                <a:prstDash val="solid"/>
                <a:miter/>
              </a:ln>
            </p:spPr>
            <p:txBody>
              <a:bodyPr rtlCol="0" anchor="ctr"/>
              <a:lstStyle/>
              <a:p>
                <a:endParaRPr lang="en-US"/>
              </a:p>
            </p:txBody>
          </p:sp>
          <p:sp>
            <p:nvSpPr>
              <p:cNvPr id="43" name="Freeform: Shape 159">
                <a:extLst>
                  <a:ext uri="{FF2B5EF4-FFF2-40B4-BE49-F238E27FC236}">
                    <a16:creationId xmlns:a16="http://schemas.microsoft.com/office/drawing/2014/main" id="{C6B46E60-2B67-43E6-901D-A9B486E05DDC}"/>
                  </a:ext>
                </a:extLst>
              </p:cNvPr>
              <p:cNvSpPr/>
              <p:nvPr/>
            </p:nvSpPr>
            <p:spPr>
              <a:xfrm>
                <a:off x="8845073" y="1740275"/>
                <a:ext cx="6525" cy="6525"/>
              </a:xfrm>
              <a:custGeom>
                <a:avLst/>
                <a:gdLst>
                  <a:gd name="connsiteX0" fmla="*/ 5872 w 0"/>
                  <a:gd name="connsiteY0" fmla="*/ 4568 h 0"/>
                  <a:gd name="connsiteX1" fmla="*/ 4567 w 0"/>
                  <a:gd name="connsiteY1" fmla="*/ 2610 h 0"/>
                  <a:gd name="connsiteX2" fmla="*/ 4567 w 0"/>
                  <a:gd name="connsiteY2" fmla="*/ 2610 h 0"/>
                  <a:gd name="connsiteX3" fmla="*/ 0 w 0"/>
                  <a:gd name="connsiteY3" fmla="*/ 0 h 0"/>
                  <a:gd name="connsiteX4" fmla="*/ 3915 w 0"/>
                  <a:gd name="connsiteY4" fmla="*/ 3263 h 0"/>
                  <a:gd name="connsiteX5" fmla="*/ 5872 w 0"/>
                  <a:gd name="connsiteY5" fmla="*/ 456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5872" y="4568"/>
                    </a:moveTo>
                    <a:cubicBezTo>
                      <a:pt x="5220" y="3915"/>
                      <a:pt x="5220" y="3263"/>
                      <a:pt x="4567" y="2610"/>
                    </a:cubicBezTo>
                    <a:lnTo>
                      <a:pt x="4567" y="2610"/>
                    </a:lnTo>
                    <a:cubicBezTo>
                      <a:pt x="3263" y="1957"/>
                      <a:pt x="1305" y="1305"/>
                      <a:pt x="0" y="0"/>
                    </a:cubicBezTo>
                    <a:cubicBezTo>
                      <a:pt x="1305" y="1305"/>
                      <a:pt x="2609" y="1957"/>
                      <a:pt x="3915" y="3263"/>
                    </a:cubicBezTo>
                    <a:cubicBezTo>
                      <a:pt x="4567" y="3263"/>
                      <a:pt x="5220" y="3915"/>
                      <a:pt x="5872" y="4568"/>
                    </a:cubicBezTo>
                    <a:close/>
                  </a:path>
                </a:pathLst>
              </a:custGeom>
              <a:solidFill>
                <a:srgbClr val="FFFFFF"/>
              </a:solidFill>
              <a:ln w="6519" cap="flat">
                <a:noFill/>
                <a:prstDash val="solid"/>
                <a:miter/>
              </a:ln>
            </p:spPr>
            <p:txBody>
              <a:bodyPr rtlCol="0" anchor="ctr"/>
              <a:lstStyle/>
              <a:p>
                <a:endParaRPr lang="en-US"/>
              </a:p>
            </p:txBody>
          </p:sp>
          <p:sp>
            <p:nvSpPr>
              <p:cNvPr id="44" name="Freeform: Shape 160">
                <a:extLst>
                  <a:ext uri="{FF2B5EF4-FFF2-40B4-BE49-F238E27FC236}">
                    <a16:creationId xmlns:a16="http://schemas.microsoft.com/office/drawing/2014/main" id="{31B02142-60B6-4345-A4B2-F94E5719CC24}"/>
                  </a:ext>
                </a:extLst>
              </p:cNvPr>
              <p:cNvSpPr/>
              <p:nvPr/>
            </p:nvSpPr>
            <p:spPr>
              <a:xfrm>
                <a:off x="8850945" y="1744190"/>
                <a:ext cx="417614" cy="384988"/>
              </a:xfrm>
              <a:custGeom>
                <a:avLst/>
                <a:gdLst>
                  <a:gd name="connsiteX0" fmla="*/ 390861 w 417613"/>
                  <a:gd name="connsiteY0" fmla="*/ 363455 h 384987"/>
                  <a:gd name="connsiteX1" fmla="*/ 418919 w 417613"/>
                  <a:gd name="connsiteY1" fmla="*/ 387598 h 384987"/>
                  <a:gd name="connsiteX2" fmla="*/ 238823 w 417613"/>
                  <a:gd name="connsiteY2" fmla="*/ 189884 h 384987"/>
                  <a:gd name="connsiteX3" fmla="*/ 0 w 417613"/>
                  <a:gd name="connsiteY3" fmla="*/ 0 h 384987"/>
                  <a:gd name="connsiteX4" fmla="*/ 8483 w 417613"/>
                  <a:gd name="connsiteY4" fmla="*/ 15008 h 384987"/>
                  <a:gd name="connsiteX5" fmla="*/ 390861 w 417613"/>
                  <a:gd name="connsiteY5" fmla="*/ 363455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13" h="384987">
                    <a:moveTo>
                      <a:pt x="390861" y="363455"/>
                    </a:moveTo>
                    <a:cubicBezTo>
                      <a:pt x="399996" y="371937"/>
                      <a:pt x="409131" y="379768"/>
                      <a:pt x="418919" y="387598"/>
                    </a:cubicBezTo>
                    <a:cubicBezTo>
                      <a:pt x="363455" y="315821"/>
                      <a:pt x="305380" y="247958"/>
                      <a:pt x="238823" y="189884"/>
                    </a:cubicBezTo>
                    <a:cubicBezTo>
                      <a:pt x="162478" y="122674"/>
                      <a:pt x="79608" y="63295"/>
                      <a:pt x="0" y="0"/>
                    </a:cubicBezTo>
                    <a:cubicBezTo>
                      <a:pt x="2610" y="5220"/>
                      <a:pt x="4568" y="11093"/>
                      <a:pt x="8483" y="15008"/>
                    </a:cubicBezTo>
                    <a:cubicBezTo>
                      <a:pt x="135725" y="131809"/>
                      <a:pt x="263619" y="247958"/>
                      <a:pt x="390861" y="363455"/>
                    </a:cubicBezTo>
                    <a:close/>
                  </a:path>
                </a:pathLst>
              </a:custGeom>
              <a:solidFill>
                <a:srgbClr val="FFFFFF"/>
              </a:solidFill>
              <a:ln w="6519" cap="flat">
                <a:noFill/>
                <a:prstDash val="solid"/>
                <a:miter/>
              </a:ln>
            </p:spPr>
            <p:txBody>
              <a:bodyPr rtlCol="0" anchor="ctr"/>
              <a:lstStyle/>
              <a:p>
                <a:endParaRPr lang="en-US"/>
              </a:p>
            </p:txBody>
          </p:sp>
          <p:sp>
            <p:nvSpPr>
              <p:cNvPr id="45" name="Freeform: Shape 161">
                <a:extLst>
                  <a:ext uri="{FF2B5EF4-FFF2-40B4-BE49-F238E27FC236}">
                    <a16:creationId xmlns:a16="http://schemas.microsoft.com/office/drawing/2014/main" id="{8D1F3358-5570-49B2-8529-A8B281A70F7C}"/>
                  </a:ext>
                </a:extLst>
              </p:cNvPr>
              <p:cNvSpPr/>
              <p:nvPr/>
            </p:nvSpPr>
            <p:spPr>
              <a:xfrm>
                <a:off x="5621616" y="2872399"/>
                <a:ext cx="117454" cy="169656"/>
              </a:xfrm>
              <a:custGeom>
                <a:avLst/>
                <a:gdLst>
                  <a:gd name="connsiteX0" fmla="*/ 67210 w 117453"/>
                  <a:gd name="connsiteY0" fmla="*/ 131157 h 169655"/>
                  <a:gd name="connsiteX1" fmla="*/ 121369 w 117453"/>
                  <a:gd name="connsiteY1" fmla="*/ 0 h 169655"/>
                  <a:gd name="connsiteX2" fmla="*/ 0 w 117453"/>
                  <a:gd name="connsiteY2" fmla="*/ 172266 h 169655"/>
                  <a:gd name="connsiteX3" fmla="*/ 123327 w 117453"/>
                  <a:gd name="connsiteY3" fmla="*/ 127894 h 169655"/>
                  <a:gd name="connsiteX4" fmla="*/ 67210 w 117453"/>
                  <a:gd name="connsiteY4" fmla="*/ 131157 h 169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3" h="169655">
                    <a:moveTo>
                      <a:pt x="67210" y="131157"/>
                    </a:moveTo>
                    <a:cubicBezTo>
                      <a:pt x="85481" y="86133"/>
                      <a:pt x="102446" y="45677"/>
                      <a:pt x="121369" y="0"/>
                    </a:cubicBezTo>
                    <a:cubicBezTo>
                      <a:pt x="50897" y="37194"/>
                      <a:pt x="37846" y="111581"/>
                      <a:pt x="0" y="172266"/>
                    </a:cubicBezTo>
                    <a:cubicBezTo>
                      <a:pt x="80913" y="176181"/>
                      <a:pt x="101794" y="169003"/>
                      <a:pt x="123327" y="127894"/>
                    </a:cubicBezTo>
                    <a:cubicBezTo>
                      <a:pt x="104403" y="128547"/>
                      <a:pt x="87438" y="129852"/>
                      <a:pt x="67210" y="131157"/>
                    </a:cubicBezTo>
                    <a:close/>
                  </a:path>
                </a:pathLst>
              </a:custGeom>
              <a:solidFill>
                <a:srgbClr val="FFFFFF"/>
              </a:solidFill>
              <a:ln w="6519" cap="flat">
                <a:noFill/>
                <a:prstDash val="solid"/>
                <a:miter/>
              </a:ln>
            </p:spPr>
            <p:txBody>
              <a:bodyPr rtlCol="0" anchor="ctr"/>
              <a:lstStyle/>
              <a:p>
                <a:endParaRPr lang="en-US"/>
              </a:p>
            </p:txBody>
          </p:sp>
          <p:sp>
            <p:nvSpPr>
              <p:cNvPr id="46" name="Freeform: Shape 162">
                <a:extLst>
                  <a:ext uri="{FF2B5EF4-FFF2-40B4-BE49-F238E27FC236}">
                    <a16:creationId xmlns:a16="http://schemas.microsoft.com/office/drawing/2014/main" id="{2A5054E4-EAB3-4D6F-9870-EEA21C29D1CC}"/>
                  </a:ext>
                </a:extLst>
              </p:cNvPr>
              <p:cNvSpPr/>
              <p:nvPr/>
            </p:nvSpPr>
            <p:spPr>
              <a:xfrm>
                <a:off x="6400238" y="3152984"/>
                <a:ext cx="52202" cy="176181"/>
              </a:xfrm>
              <a:custGeom>
                <a:avLst/>
                <a:gdLst>
                  <a:gd name="connsiteX0" fmla="*/ 2447 w 52201"/>
                  <a:gd name="connsiteY0" fmla="*/ 30016 h 176180"/>
                  <a:gd name="connsiteX1" fmla="*/ 489 w 52201"/>
                  <a:gd name="connsiteY1" fmla="*/ 176181 h 176180"/>
                  <a:gd name="connsiteX2" fmla="*/ 21370 w 52201"/>
                  <a:gd name="connsiteY2" fmla="*/ 181401 h 176180"/>
                  <a:gd name="connsiteX3" fmla="*/ 54649 w 52201"/>
                  <a:gd name="connsiteY3" fmla="*/ 36541 h 176180"/>
                  <a:gd name="connsiteX4" fmla="*/ 37030 w 52201"/>
                  <a:gd name="connsiteY4" fmla="*/ 0 h 176180"/>
                  <a:gd name="connsiteX5" fmla="*/ 2447 w 52201"/>
                  <a:gd name="connsiteY5" fmla="*/ 30016 h 17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1" h="176180">
                    <a:moveTo>
                      <a:pt x="2447" y="30016"/>
                    </a:moveTo>
                    <a:cubicBezTo>
                      <a:pt x="-1468" y="78303"/>
                      <a:pt x="489" y="127242"/>
                      <a:pt x="489" y="176181"/>
                    </a:cubicBezTo>
                    <a:cubicBezTo>
                      <a:pt x="7667" y="178138"/>
                      <a:pt x="14192" y="179443"/>
                      <a:pt x="21370" y="181401"/>
                    </a:cubicBezTo>
                    <a:cubicBezTo>
                      <a:pt x="32463" y="133114"/>
                      <a:pt x="45513" y="85480"/>
                      <a:pt x="54649" y="36541"/>
                    </a:cubicBezTo>
                    <a:cubicBezTo>
                      <a:pt x="56606" y="25448"/>
                      <a:pt x="43556" y="12398"/>
                      <a:pt x="37030" y="0"/>
                    </a:cubicBezTo>
                    <a:cubicBezTo>
                      <a:pt x="24633" y="10440"/>
                      <a:pt x="3099" y="18923"/>
                      <a:pt x="2447" y="30016"/>
                    </a:cubicBezTo>
                    <a:close/>
                  </a:path>
                </a:pathLst>
              </a:custGeom>
              <a:solidFill>
                <a:srgbClr val="FFFFFF"/>
              </a:solidFill>
              <a:ln w="6519" cap="flat">
                <a:noFill/>
                <a:prstDash val="solid"/>
                <a:miter/>
              </a:ln>
            </p:spPr>
            <p:txBody>
              <a:bodyPr rtlCol="0" anchor="ctr"/>
              <a:lstStyle/>
              <a:p>
                <a:endParaRPr lang="en-US"/>
              </a:p>
            </p:txBody>
          </p:sp>
          <p:sp>
            <p:nvSpPr>
              <p:cNvPr id="47" name="Freeform: Shape 163">
                <a:extLst>
                  <a:ext uri="{FF2B5EF4-FFF2-40B4-BE49-F238E27FC236}">
                    <a16:creationId xmlns:a16="http://schemas.microsoft.com/office/drawing/2014/main" id="{873B8D11-7D18-49B0-B4AB-1F490C860476}"/>
                  </a:ext>
                </a:extLst>
              </p:cNvPr>
              <p:cNvSpPr/>
              <p:nvPr/>
            </p:nvSpPr>
            <p:spPr>
              <a:xfrm>
                <a:off x="7463560" y="3659993"/>
                <a:ext cx="137030" cy="189231"/>
              </a:xfrm>
              <a:custGeom>
                <a:avLst/>
                <a:gdLst>
                  <a:gd name="connsiteX0" fmla="*/ 32098 w 137029"/>
                  <a:gd name="connsiteY0" fmla="*/ 191189 h 189231"/>
                  <a:gd name="connsiteX1" fmla="*/ 141069 w 137029"/>
                  <a:gd name="connsiteY1" fmla="*/ 11745 h 189231"/>
                  <a:gd name="connsiteX2" fmla="*/ 127366 w 137029"/>
                  <a:gd name="connsiteY2" fmla="*/ 0 h 189231"/>
                  <a:gd name="connsiteX3" fmla="*/ 13175 w 137029"/>
                  <a:gd name="connsiteY3" fmla="*/ 133767 h 189231"/>
                  <a:gd name="connsiteX4" fmla="*/ 32098 w 137029"/>
                  <a:gd name="connsiteY4" fmla="*/ 191189 h 18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29" h="189231">
                    <a:moveTo>
                      <a:pt x="32098" y="191189"/>
                    </a:moveTo>
                    <a:cubicBezTo>
                      <a:pt x="30140" y="107666"/>
                      <a:pt x="126061" y="80912"/>
                      <a:pt x="141069" y="11745"/>
                    </a:cubicBezTo>
                    <a:cubicBezTo>
                      <a:pt x="136501" y="7830"/>
                      <a:pt x="131933" y="3915"/>
                      <a:pt x="127366" y="0"/>
                    </a:cubicBezTo>
                    <a:cubicBezTo>
                      <a:pt x="88867" y="44371"/>
                      <a:pt x="46453" y="86133"/>
                      <a:pt x="13175" y="133767"/>
                    </a:cubicBezTo>
                    <a:cubicBezTo>
                      <a:pt x="-11621" y="169003"/>
                      <a:pt x="777" y="186621"/>
                      <a:pt x="32098" y="191189"/>
                    </a:cubicBezTo>
                    <a:close/>
                  </a:path>
                </a:pathLst>
              </a:custGeom>
              <a:solidFill>
                <a:srgbClr val="FFFFFF"/>
              </a:solidFill>
              <a:ln w="6519" cap="flat">
                <a:noFill/>
                <a:prstDash val="solid"/>
                <a:miter/>
              </a:ln>
            </p:spPr>
            <p:txBody>
              <a:bodyPr rtlCol="0" anchor="ctr"/>
              <a:lstStyle/>
              <a:p>
                <a:endParaRPr lang="en-US"/>
              </a:p>
            </p:txBody>
          </p:sp>
          <p:sp>
            <p:nvSpPr>
              <p:cNvPr id="48" name="Freeform: Shape 164">
                <a:extLst>
                  <a:ext uri="{FF2B5EF4-FFF2-40B4-BE49-F238E27FC236}">
                    <a16:creationId xmlns:a16="http://schemas.microsoft.com/office/drawing/2014/main" id="{6A1A73AC-B9CE-455A-895C-271744A81F10}"/>
                  </a:ext>
                </a:extLst>
              </p:cNvPr>
              <p:cNvSpPr/>
              <p:nvPr/>
            </p:nvSpPr>
            <p:spPr>
              <a:xfrm>
                <a:off x="7267572" y="3536666"/>
                <a:ext cx="117454" cy="169656"/>
              </a:xfrm>
              <a:custGeom>
                <a:avLst/>
                <a:gdLst>
                  <a:gd name="connsiteX0" fmla="*/ 27762 w 117453"/>
                  <a:gd name="connsiteY0" fmla="*/ 170961 h 169655"/>
                  <a:gd name="connsiteX1" fmla="*/ 123030 w 117453"/>
                  <a:gd name="connsiteY1" fmla="*/ 8483 h 169655"/>
                  <a:gd name="connsiteX2" fmla="*/ 110632 w 117453"/>
                  <a:gd name="connsiteY2" fmla="*/ 0 h 169655"/>
                  <a:gd name="connsiteX3" fmla="*/ 14059 w 117453"/>
                  <a:gd name="connsiteY3" fmla="*/ 103751 h 169655"/>
                  <a:gd name="connsiteX4" fmla="*/ 27762 w 117453"/>
                  <a:gd name="connsiteY4" fmla="*/ 170961 h 169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3" h="169655">
                    <a:moveTo>
                      <a:pt x="27762" y="170961"/>
                    </a:moveTo>
                    <a:cubicBezTo>
                      <a:pt x="60388" y="114844"/>
                      <a:pt x="91709" y="61990"/>
                      <a:pt x="123030" y="8483"/>
                    </a:cubicBezTo>
                    <a:cubicBezTo>
                      <a:pt x="119115" y="5873"/>
                      <a:pt x="115200" y="2610"/>
                      <a:pt x="110632" y="0"/>
                    </a:cubicBezTo>
                    <a:cubicBezTo>
                      <a:pt x="78006" y="34584"/>
                      <a:pt x="44075" y="67210"/>
                      <a:pt x="14059" y="103751"/>
                    </a:cubicBezTo>
                    <a:cubicBezTo>
                      <a:pt x="-6822" y="129199"/>
                      <a:pt x="-6169" y="155300"/>
                      <a:pt x="27762" y="170961"/>
                    </a:cubicBezTo>
                    <a:close/>
                  </a:path>
                </a:pathLst>
              </a:custGeom>
              <a:solidFill>
                <a:srgbClr val="FFFFFF"/>
              </a:solidFill>
              <a:ln w="6519" cap="flat">
                <a:noFill/>
                <a:prstDash val="solid"/>
                <a:miter/>
              </a:ln>
            </p:spPr>
            <p:txBody>
              <a:bodyPr rtlCol="0" anchor="ctr"/>
              <a:lstStyle/>
              <a:p>
                <a:endParaRPr lang="en-US"/>
              </a:p>
            </p:txBody>
          </p:sp>
          <p:sp>
            <p:nvSpPr>
              <p:cNvPr id="49" name="Freeform: Shape 165">
                <a:extLst>
                  <a:ext uri="{FF2B5EF4-FFF2-40B4-BE49-F238E27FC236}">
                    <a16:creationId xmlns:a16="http://schemas.microsoft.com/office/drawing/2014/main" id="{E50A3D7B-C0DD-4D2C-AB05-DC8941F6F44C}"/>
                  </a:ext>
                </a:extLst>
              </p:cNvPr>
              <p:cNvSpPr/>
              <p:nvPr/>
            </p:nvSpPr>
            <p:spPr>
              <a:xfrm>
                <a:off x="6478377" y="3869452"/>
                <a:ext cx="130504" cy="176181"/>
              </a:xfrm>
              <a:custGeom>
                <a:avLst/>
                <a:gdLst>
                  <a:gd name="connsiteX0" fmla="*/ 127894 w 130504"/>
                  <a:gd name="connsiteY0" fmla="*/ 0 h 176180"/>
                  <a:gd name="connsiteX1" fmla="*/ 0 w 130504"/>
                  <a:gd name="connsiteY1" fmla="*/ 179443 h 176180"/>
                  <a:gd name="connsiteX2" fmla="*/ 127894 w 130504"/>
                  <a:gd name="connsiteY2" fmla="*/ 0 h 176180"/>
                </a:gdLst>
                <a:ahLst/>
                <a:cxnLst>
                  <a:cxn ang="0">
                    <a:pos x="connsiteX0" y="connsiteY0"/>
                  </a:cxn>
                  <a:cxn ang="0">
                    <a:pos x="connsiteX1" y="connsiteY1"/>
                  </a:cxn>
                  <a:cxn ang="0">
                    <a:pos x="connsiteX2" y="connsiteY2"/>
                  </a:cxn>
                </a:cxnLst>
                <a:rect l="l" t="t" r="r" b="b"/>
                <a:pathLst>
                  <a:path w="130504" h="176180">
                    <a:moveTo>
                      <a:pt x="127894" y="0"/>
                    </a:moveTo>
                    <a:cubicBezTo>
                      <a:pt x="85481" y="59379"/>
                      <a:pt x="42414" y="119411"/>
                      <a:pt x="0" y="179443"/>
                    </a:cubicBezTo>
                    <a:cubicBezTo>
                      <a:pt x="92006" y="141597"/>
                      <a:pt x="152038" y="48287"/>
                      <a:pt x="127894" y="0"/>
                    </a:cubicBezTo>
                    <a:close/>
                  </a:path>
                </a:pathLst>
              </a:custGeom>
              <a:solidFill>
                <a:srgbClr val="FFFFFF"/>
              </a:solidFill>
              <a:ln w="6519" cap="flat">
                <a:noFill/>
                <a:prstDash val="solid"/>
                <a:miter/>
              </a:ln>
            </p:spPr>
            <p:txBody>
              <a:bodyPr rtlCol="0" anchor="ctr"/>
              <a:lstStyle/>
              <a:p>
                <a:endParaRPr lang="en-US"/>
              </a:p>
            </p:txBody>
          </p:sp>
          <p:sp>
            <p:nvSpPr>
              <p:cNvPr id="50" name="Freeform: Shape 166">
                <a:extLst>
                  <a:ext uri="{FF2B5EF4-FFF2-40B4-BE49-F238E27FC236}">
                    <a16:creationId xmlns:a16="http://schemas.microsoft.com/office/drawing/2014/main" id="{DC7CF580-FBB0-40BC-A456-9AFC24989537}"/>
                  </a:ext>
                </a:extLst>
              </p:cNvPr>
              <p:cNvSpPr/>
              <p:nvPr/>
            </p:nvSpPr>
            <p:spPr>
              <a:xfrm>
                <a:off x="6613449" y="4350538"/>
                <a:ext cx="130504" cy="65252"/>
              </a:xfrm>
              <a:custGeom>
                <a:avLst/>
                <a:gdLst>
                  <a:gd name="connsiteX0" fmla="*/ 0 w 130504"/>
                  <a:gd name="connsiteY0" fmla="*/ 29838 h 65252"/>
                  <a:gd name="connsiteX1" fmla="*/ 88090 w 130504"/>
                  <a:gd name="connsiteY1" fmla="*/ 68990 h 65252"/>
                  <a:gd name="connsiteX2" fmla="*/ 133115 w 130504"/>
                  <a:gd name="connsiteY2" fmla="*/ 57244 h 65252"/>
                  <a:gd name="connsiteX3" fmla="*/ 111581 w 130504"/>
                  <a:gd name="connsiteY3" fmla="*/ 14178 h 65252"/>
                  <a:gd name="connsiteX4" fmla="*/ 0 w 130504"/>
                  <a:gd name="connsiteY4" fmla="*/ 29838 h 6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04" h="65252">
                    <a:moveTo>
                      <a:pt x="0" y="29838"/>
                    </a:moveTo>
                    <a:cubicBezTo>
                      <a:pt x="31974" y="44194"/>
                      <a:pt x="58727" y="60507"/>
                      <a:pt x="88090" y="68990"/>
                    </a:cubicBezTo>
                    <a:cubicBezTo>
                      <a:pt x="100488" y="72905"/>
                      <a:pt x="117454" y="61812"/>
                      <a:pt x="133115" y="57244"/>
                    </a:cubicBezTo>
                    <a:cubicBezTo>
                      <a:pt x="126589" y="42236"/>
                      <a:pt x="123327" y="20703"/>
                      <a:pt x="111581" y="14178"/>
                    </a:cubicBezTo>
                    <a:cubicBezTo>
                      <a:pt x="75693" y="-7356"/>
                      <a:pt x="38499" y="-6050"/>
                      <a:pt x="0" y="29838"/>
                    </a:cubicBezTo>
                    <a:close/>
                  </a:path>
                </a:pathLst>
              </a:custGeom>
              <a:solidFill>
                <a:srgbClr val="FFFFFF"/>
              </a:solidFill>
              <a:ln w="6519" cap="flat">
                <a:noFill/>
                <a:prstDash val="solid"/>
                <a:miter/>
              </a:ln>
            </p:spPr>
            <p:txBody>
              <a:bodyPr rtlCol="0" anchor="ctr"/>
              <a:lstStyle/>
              <a:p>
                <a:endParaRPr lang="en-US"/>
              </a:p>
            </p:txBody>
          </p:sp>
          <p:sp>
            <p:nvSpPr>
              <p:cNvPr id="51" name="Freeform: Shape 167">
                <a:extLst>
                  <a:ext uri="{FF2B5EF4-FFF2-40B4-BE49-F238E27FC236}">
                    <a16:creationId xmlns:a16="http://schemas.microsoft.com/office/drawing/2014/main" id="{60F1DD7B-CF06-42DB-8B97-36D49BFAA2ED}"/>
                  </a:ext>
                </a:extLst>
              </p:cNvPr>
              <p:cNvSpPr/>
              <p:nvPr/>
            </p:nvSpPr>
            <p:spPr>
              <a:xfrm>
                <a:off x="6139719" y="2857391"/>
                <a:ext cx="163130" cy="78303"/>
              </a:xfrm>
              <a:custGeom>
                <a:avLst/>
                <a:gdLst>
                  <a:gd name="connsiteX0" fmla="*/ 79608 w 163130"/>
                  <a:gd name="connsiteY0" fmla="*/ 82870 h 78302"/>
                  <a:gd name="connsiteX1" fmla="*/ 166393 w 163130"/>
                  <a:gd name="connsiteY1" fmla="*/ 23491 h 78302"/>
                  <a:gd name="connsiteX2" fmla="*/ 0 w 163130"/>
                  <a:gd name="connsiteY2" fmla="*/ 0 h 78302"/>
                  <a:gd name="connsiteX3" fmla="*/ 79608 w 163130"/>
                  <a:gd name="connsiteY3" fmla="*/ 82870 h 78302"/>
                </a:gdLst>
                <a:ahLst/>
                <a:cxnLst>
                  <a:cxn ang="0">
                    <a:pos x="connsiteX0" y="connsiteY0"/>
                  </a:cxn>
                  <a:cxn ang="0">
                    <a:pos x="connsiteX1" y="connsiteY1"/>
                  </a:cxn>
                  <a:cxn ang="0">
                    <a:pos x="connsiteX2" y="connsiteY2"/>
                  </a:cxn>
                  <a:cxn ang="0">
                    <a:pos x="connsiteX3" y="connsiteY3"/>
                  </a:cxn>
                </a:cxnLst>
                <a:rect l="l" t="t" r="r" b="b"/>
                <a:pathLst>
                  <a:path w="163130" h="78302">
                    <a:moveTo>
                      <a:pt x="79608" y="82870"/>
                    </a:moveTo>
                    <a:cubicBezTo>
                      <a:pt x="116149" y="58074"/>
                      <a:pt x="140292" y="41109"/>
                      <a:pt x="166393" y="23491"/>
                    </a:cubicBezTo>
                    <a:cubicBezTo>
                      <a:pt x="111581" y="15660"/>
                      <a:pt x="61337" y="8483"/>
                      <a:pt x="0" y="0"/>
                    </a:cubicBezTo>
                    <a:cubicBezTo>
                      <a:pt x="30669" y="31321"/>
                      <a:pt x="55464" y="57422"/>
                      <a:pt x="79608" y="82870"/>
                    </a:cubicBezTo>
                    <a:close/>
                  </a:path>
                </a:pathLst>
              </a:custGeom>
              <a:solidFill>
                <a:srgbClr val="FFFFFF"/>
              </a:solidFill>
              <a:ln w="6519" cap="flat">
                <a:noFill/>
                <a:prstDash val="solid"/>
                <a:miter/>
              </a:ln>
            </p:spPr>
            <p:txBody>
              <a:bodyPr rtlCol="0" anchor="ctr"/>
              <a:lstStyle/>
              <a:p>
                <a:endParaRPr lang="en-US"/>
              </a:p>
            </p:txBody>
          </p:sp>
          <p:sp>
            <p:nvSpPr>
              <p:cNvPr id="52" name="Freeform: Shape 168">
                <a:extLst>
                  <a:ext uri="{FF2B5EF4-FFF2-40B4-BE49-F238E27FC236}">
                    <a16:creationId xmlns:a16="http://schemas.microsoft.com/office/drawing/2014/main" id="{3DFE1660-91A7-4423-A46A-0C0E3C831165}"/>
                  </a:ext>
                </a:extLst>
              </p:cNvPr>
              <p:cNvSpPr/>
              <p:nvPr/>
            </p:nvSpPr>
            <p:spPr>
              <a:xfrm>
                <a:off x="6361576" y="3453009"/>
                <a:ext cx="78303" cy="110929"/>
              </a:xfrm>
              <a:custGeom>
                <a:avLst/>
                <a:gdLst>
                  <a:gd name="connsiteX0" fmla="*/ 69167 w 78302"/>
                  <a:gd name="connsiteY0" fmla="*/ 96708 h 110928"/>
                  <a:gd name="connsiteX1" fmla="*/ 82218 w 78302"/>
                  <a:gd name="connsiteY1" fmla="*/ 96055 h 110928"/>
                  <a:gd name="connsiteX2" fmla="*/ 80912 w 78302"/>
                  <a:gd name="connsiteY2" fmla="*/ 12532 h 110928"/>
                  <a:gd name="connsiteX3" fmla="*/ 57422 w 78302"/>
                  <a:gd name="connsiteY3" fmla="*/ 135 h 110928"/>
                  <a:gd name="connsiteX4" fmla="*/ 9135 w 78302"/>
                  <a:gd name="connsiteY4" fmla="*/ 65387 h 110928"/>
                  <a:gd name="connsiteX5" fmla="*/ 0 w 78302"/>
                  <a:gd name="connsiteY5" fmla="*/ 109758 h 110928"/>
                  <a:gd name="connsiteX6" fmla="*/ 10440 w 78302"/>
                  <a:gd name="connsiteY6" fmla="*/ 112368 h 110928"/>
                  <a:gd name="connsiteX7" fmla="*/ 45024 w 78302"/>
                  <a:gd name="connsiteY7" fmla="*/ 38633 h 110928"/>
                  <a:gd name="connsiteX8" fmla="*/ 69167 w 78302"/>
                  <a:gd name="connsiteY8" fmla="*/ 96708 h 11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02" h="110928">
                    <a:moveTo>
                      <a:pt x="69167" y="96708"/>
                    </a:moveTo>
                    <a:cubicBezTo>
                      <a:pt x="73735" y="96708"/>
                      <a:pt x="78303" y="96055"/>
                      <a:pt x="82218" y="96055"/>
                    </a:cubicBezTo>
                    <a:cubicBezTo>
                      <a:pt x="82218" y="67997"/>
                      <a:pt x="83523" y="39938"/>
                      <a:pt x="80912" y="12532"/>
                    </a:cubicBezTo>
                    <a:cubicBezTo>
                      <a:pt x="80260" y="7312"/>
                      <a:pt x="58727" y="-1170"/>
                      <a:pt x="57422" y="135"/>
                    </a:cubicBezTo>
                    <a:cubicBezTo>
                      <a:pt x="39804" y="21015"/>
                      <a:pt x="22838" y="42549"/>
                      <a:pt x="9135" y="65387"/>
                    </a:cubicBezTo>
                    <a:cubicBezTo>
                      <a:pt x="1957" y="77784"/>
                      <a:pt x="2610" y="94750"/>
                      <a:pt x="0" y="109758"/>
                    </a:cubicBezTo>
                    <a:cubicBezTo>
                      <a:pt x="3263" y="110411"/>
                      <a:pt x="7178" y="111063"/>
                      <a:pt x="10440" y="112368"/>
                    </a:cubicBezTo>
                    <a:cubicBezTo>
                      <a:pt x="20228" y="92140"/>
                      <a:pt x="30016" y="71259"/>
                      <a:pt x="45024" y="38633"/>
                    </a:cubicBezTo>
                    <a:cubicBezTo>
                      <a:pt x="56117" y="66039"/>
                      <a:pt x="62642" y="81047"/>
                      <a:pt x="69167" y="96708"/>
                    </a:cubicBezTo>
                    <a:close/>
                  </a:path>
                </a:pathLst>
              </a:custGeom>
              <a:solidFill>
                <a:srgbClr val="FFFFFF"/>
              </a:solidFill>
              <a:ln w="6519" cap="flat">
                <a:noFill/>
                <a:prstDash val="solid"/>
                <a:miter/>
              </a:ln>
            </p:spPr>
            <p:txBody>
              <a:bodyPr rtlCol="0" anchor="ctr"/>
              <a:lstStyle/>
              <a:p>
                <a:endParaRPr lang="en-US"/>
              </a:p>
            </p:txBody>
          </p:sp>
          <p:sp>
            <p:nvSpPr>
              <p:cNvPr id="53" name="Freeform: Shape 169">
                <a:extLst>
                  <a:ext uri="{FF2B5EF4-FFF2-40B4-BE49-F238E27FC236}">
                    <a16:creationId xmlns:a16="http://schemas.microsoft.com/office/drawing/2014/main" id="{887C5DD4-1082-45E8-9E21-9A0D0017DF8F}"/>
                  </a:ext>
                </a:extLst>
              </p:cNvPr>
              <p:cNvSpPr/>
              <p:nvPr/>
            </p:nvSpPr>
            <p:spPr>
              <a:xfrm>
                <a:off x="7641167" y="3872715"/>
                <a:ext cx="91353" cy="163130"/>
              </a:xfrm>
              <a:custGeom>
                <a:avLst/>
                <a:gdLst>
                  <a:gd name="connsiteX0" fmla="*/ 1308 w 91353"/>
                  <a:gd name="connsiteY0" fmla="*/ 163783 h 163130"/>
                  <a:gd name="connsiteX1" fmla="*/ 43722 w 91353"/>
                  <a:gd name="connsiteY1" fmla="*/ 84175 h 163130"/>
                  <a:gd name="connsiteX2" fmla="*/ 94619 w 91353"/>
                  <a:gd name="connsiteY2" fmla="*/ 8483 h 163130"/>
                  <a:gd name="connsiteX3" fmla="*/ 80263 w 91353"/>
                  <a:gd name="connsiteY3" fmla="*/ 0 h 163130"/>
                  <a:gd name="connsiteX4" fmla="*/ 1308 w 91353"/>
                  <a:gd name="connsiteY4" fmla="*/ 163783 h 163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53" h="163130">
                    <a:moveTo>
                      <a:pt x="1308" y="163783"/>
                    </a:moveTo>
                    <a:cubicBezTo>
                      <a:pt x="15011" y="137030"/>
                      <a:pt x="28062" y="110276"/>
                      <a:pt x="43722" y="84175"/>
                    </a:cubicBezTo>
                    <a:cubicBezTo>
                      <a:pt x="59383" y="58075"/>
                      <a:pt x="77654" y="33278"/>
                      <a:pt x="94619" y="8483"/>
                    </a:cubicBezTo>
                    <a:cubicBezTo>
                      <a:pt x="90051" y="5873"/>
                      <a:pt x="84831" y="2610"/>
                      <a:pt x="80263" y="0"/>
                    </a:cubicBezTo>
                    <a:cubicBezTo>
                      <a:pt x="38502" y="47634"/>
                      <a:pt x="-8479" y="92005"/>
                      <a:pt x="1308" y="163783"/>
                    </a:cubicBezTo>
                    <a:close/>
                  </a:path>
                </a:pathLst>
              </a:custGeom>
              <a:solidFill>
                <a:srgbClr val="FFFFFF"/>
              </a:solidFill>
              <a:ln w="6519" cap="flat">
                <a:noFill/>
                <a:prstDash val="solid"/>
                <a:miter/>
              </a:ln>
            </p:spPr>
            <p:txBody>
              <a:bodyPr rtlCol="0" anchor="ctr"/>
              <a:lstStyle/>
              <a:p>
                <a:endParaRPr lang="en-US"/>
              </a:p>
            </p:txBody>
          </p:sp>
          <p:sp>
            <p:nvSpPr>
              <p:cNvPr id="54" name="Freeform: Shape 170">
                <a:extLst>
                  <a:ext uri="{FF2B5EF4-FFF2-40B4-BE49-F238E27FC236}">
                    <a16:creationId xmlns:a16="http://schemas.microsoft.com/office/drawing/2014/main" id="{79429754-147E-4BC7-913B-636EFACDFAAA}"/>
                  </a:ext>
                </a:extLst>
              </p:cNvPr>
              <p:cNvSpPr/>
              <p:nvPr/>
            </p:nvSpPr>
            <p:spPr>
              <a:xfrm>
                <a:off x="5836296" y="3494252"/>
                <a:ext cx="52202" cy="110929"/>
              </a:xfrm>
              <a:custGeom>
                <a:avLst/>
                <a:gdLst>
                  <a:gd name="connsiteX0" fmla="*/ 0 w 52201"/>
                  <a:gd name="connsiteY0" fmla="*/ 4568 h 110928"/>
                  <a:gd name="connsiteX1" fmla="*/ 6525 w 52201"/>
                  <a:gd name="connsiteY1" fmla="*/ 94616 h 110928"/>
                  <a:gd name="connsiteX2" fmla="*/ 41761 w 52201"/>
                  <a:gd name="connsiteY2" fmla="*/ 116801 h 110928"/>
                  <a:gd name="connsiteX3" fmla="*/ 53507 w 52201"/>
                  <a:gd name="connsiteY3" fmla="*/ 82218 h 110928"/>
                  <a:gd name="connsiteX4" fmla="*/ 15660 w 52201"/>
                  <a:gd name="connsiteY4" fmla="*/ 0 h 110928"/>
                  <a:gd name="connsiteX5" fmla="*/ 0 w 52201"/>
                  <a:gd name="connsiteY5" fmla="*/ 4568 h 11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1" h="110928">
                    <a:moveTo>
                      <a:pt x="0" y="4568"/>
                    </a:moveTo>
                    <a:cubicBezTo>
                      <a:pt x="1305" y="34584"/>
                      <a:pt x="0" y="65905"/>
                      <a:pt x="6525" y="94616"/>
                    </a:cubicBezTo>
                    <a:cubicBezTo>
                      <a:pt x="8483" y="104403"/>
                      <a:pt x="29363" y="109624"/>
                      <a:pt x="41761" y="116801"/>
                    </a:cubicBezTo>
                    <a:cubicBezTo>
                      <a:pt x="46329" y="105056"/>
                      <a:pt x="56769" y="91353"/>
                      <a:pt x="53507" y="82218"/>
                    </a:cubicBezTo>
                    <a:cubicBezTo>
                      <a:pt x="43719" y="54159"/>
                      <a:pt x="28711" y="27406"/>
                      <a:pt x="15660" y="0"/>
                    </a:cubicBezTo>
                    <a:cubicBezTo>
                      <a:pt x="10440" y="1957"/>
                      <a:pt x="5220" y="3263"/>
                      <a:pt x="0" y="4568"/>
                    </a:cubicBezTo>
                    <a:close/>
                  </a:path>
                </a:pathLst>
              </a:custGeom>
              <a:solidFill>
                <a:srgbClr val="FFFFFF"/>
              </a:solidFill>
              <a:ln w="6519" cap="flat">
                <a:noFill/>
                <a:prstDash val="solid"/>
                <a:miter/>
              </a:ln>
            </p:spPr>
            <p:txBody>
              <a:bodyPr rtlCol="0" anchor="ctr"/>
              <a:lstStyle/>
              <a:p>
                <a:endParaRPr lang="en-US"/>
              </a:p>
            </p:txBody>
          </p:sp>
          <p:sp>
            <p:nvSpPr>
              <p:cNvPr id="55" name="Freeform: Shape 171">
                <a:extLst>
                  <a:ext uri="{FF2B5EF4-FFF2-40B4-BE49-F238E27FC236}">
                    <a16:creationId xmlns:a16="http://schemas.microsoft.com/office/drawing/2014/main" id="{4E3F1B09-E322-4C80-8F99-1BCE823F20D6}"/>
                  </a:ext>
                </a:extLst>
              </p:cNvPr>
              <p:cNvSpPr/>
              <p:nvPr/>
            </p:nvSpPr>
            <p:spPr>
              <a:xfrm>
                <a:off x="5269255" y="1649574"/>
                <a:ext cx="58727" cy="189231"/>
              </a:xfrm>
              <a:custGeom>
                <a:avLst/>
                <a:gdLst>
                  <a:gd name="connsiteX0" fmla="*/ 0 w 58726"/>
                  <a:gd name="connsiteY0" fmla="*/ 190536 h 189231"/>
                  <a:gd name="connsiteX1" fmla="*/ 18271 w 58726"/>
                  <a:gd name="connsiteY1" fmla="*/ 194451 h 189231"/>
                  <a:gd name="connsiteX2" fmla="*/ 61990 w 58726"/>
                  <a:gd name="connsiteY2" fmla="*/ 5220 h 189231"/>
                  <a:gd name="connsiteX3" fmla="*/ 39151 w 58726"/>
                  <a:gd name="connsiteY3" fmla="*/ 0 h 189231"/>
                  <a:gd name="connsiteX4" fmla="*/ 0 w 58726"/>
                  <a:gd name="connsiteY4" fmla="*/ 190536 h 18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6" h="189231">
                    <a:moveTo>
                      <a:pt x="0" y="190536"/>
                    </a:moveTo>
                    <a:cubicBezTo>
                      <a:pt x="5873" y="191841"/>
                      <a:pt x="11745" y="193146"/>
                      <a:pt x="18271" y="194451"/>
                    </a:cubicBezTo>
                    <a:cubicBezTo>
                      <a:pt x="32626" y="131157"/>
                      <a:pt x="47634" y="68515"/>
                      <a:pt x="61990" y="5220"/>
                    </a:cubicBezTo>
                    <a:cubicBezTo>
                      <a:pt x="54159" y="3263"/>
                      <a:pt x="46982" y="1958"/>
                      <a:pt x="39151" y="0"/>
                    </a:cubicBezTo>
                    <a:cubicBezTo>
                      <a:pt x="26101" y="63295"/>
                      <a:pt x="13050" y="126589"/>
                      <a:pt x="0" y="190536"/>
                    </a:cubicBezTo>
                    <a:close/>
                  </a:path>
                </a:pathLst>
              </a:custGeom>
              <a:solidFill>
                <a:srgbClr val="FFFFFF"/>
              </a:solidFill>
              <a:ln w="6519" cap="flat">
                <a:noFill/>
                <a:prstDash val="solid"/>
                <a:miter/>
              </a:ln>
            </p:spPr>
            <p:txBody>
              <a:bodyPr rtlCol="0" anchor="ctr"/>
              <a:lstStyle/>
              <a:p>
                <a:endParaRPr lang="en-US"/>
              </a:p>
            </p:txBody>
          </p:sp>
          <p:sp>
            <p:nvSpPr>
              <p:cNvPr id="56" name="Freeform: Shape 172">
                <a:extLst>
                  <a:ext uri="{FF2B5EF4-FFF2-40B4-BE49-F238E27FC236}">
                    <a16:creationId xmlns:a16="http://schemas.microsoft.com/office/drawing/2014/main" id="{F04EA675-1B5E-41ED-86F2-2323C900A2DC}"/>
                  </a:ext>
                </a:extLst>
              </p:cNvPr>
              <p:cNvSpPr/>
              <p:nvPr/>
            </p:nvSpPr>
            <p:spPr>
              <a:xfrm>
                <a:off x="6709370" y="4812998"/>
                <a:ext cx="143555" cy="110929"/>
              </a:xfrm>
              <a:custGeom>
                <a:avLst/>
                <a:gdLst>
                  <a:gd name="connsiteX0" fmla="*/ 0 w 143554"/>
                  <a:gd name="connsiteY0" fmla="*/ 101141 h 110928"/>
                  <a:gd name="connsiteX1" fmla="*/ 10440 w 143554"/>
                  <a:gd name="connsiteY1" fmla="*/ 115496 h 110928"/>
                  <a:gd name="connsiteX2" fmla="*/ 143555 w 143554"/>
                  <a:gd name="connsiteY2" fmla="*/ 22838 h 110928"/>
                  <a:gd name="connsiteX3" fmla="*/ 127894 w 143554"/>
                  <a:gd name="connsiteY3" fmla="*/ 0 h 110928"/>
                  <a:gd name="connsiteX4" fmla="*/ 0 w 143554"/>
                  <a:gd name="connsiteY4" fmla="*/ 101141 h 11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54" h="110928">
                    <a:moveTo>
                      <a:pt x="0" y="101141"/>
                    </a:moveTo>
                    <a:cubicBezTo>
                      <a:pt x="3263" y="105709"/>
                      <a:pt x="7178" y="110929"/>
                      <a:pt x="10440" y="115496"/>
                    </a:cubicBezTo>
                    <a:cubicBezTo>
                      <a:pt x="54812" y="84828"/>
                      <a:pt x="99183" y="54160"/>
                      <a:pt x="143555" y="22838"/>
                    </a:cubicBezTo>
                    <a:cubicBezTo>
                      <a:pt x="138335" y="15008"/>
                      <a:pt x="133115" y="7830"/>
                      <a:pt x="127894" y="0"/>
                    </a:cubicBezTo>
                    <a:cubicBezTo>
                      <a:pt x="85480" y="33931"/>
                      <a:pt x="42414" y="67210"/>
                      <a:pt x="0" y="101141"/>
                    </a:cubicBezTo>
                    <a:close/>
                  </a:path>
                </a:pathLst>
              </a:custGeom>
              <a:solidFill>
                <a:srgbClr val="FFFFFF"/>
              </a:solidFill>
              <a:ln w="6519" cap="flat">
                <a:noFill/>
                <a:prstDash val="solid"/>
                <a:miter/>
              </a:ln>
            </p:spPr>
            <p:txBody>
              <a:bodyPr rtlCol="0" anchor="ctr"/>
              <a:lstStyle/>
              <a:p>
                <a:endParaRPr lang="en-US"/>
              </a:p>
            </p:txBody>
          </p:sp>
          <p:sp>
            <p:nvSpPr>
              <p:cNvPr id="57" name="Freeform: Shape 173">
                <a:extLst>
                  <a:ext uri="{FF2B5EF4-FFF2-40B4-BE49-F238E27FC236}">
                    <a16:creationId xmlns:a16="http://schemas.microsoft.com/office/drawing/2014/main" id="{2284179C-A679-450D-9119-7BA0BFB28185}"/>
                  </a:ext>
                </a:extLst>
              </p:cNvPr>
              <p:cNvSpPr/>
              <p:nvPr/>
            </p:nvSpPr>
            <p:spPr>
              <a:xfrm>
                <a:off x="5728630" y="2726234"/>
                <a:ext cx="45677" cy="91353"/>
              </a:xfrm>
              <a:custGeom>
                <a:avLst/>
                <a:gdLst>
                  <a:gd name="connsiteX0" fmla="*/ 51549 w 45676"/>
                  <a:gd name="connsiteY0" fmla="*/ 93963 h 91352"/>
                  <a:gd name="connsiteX1" fmla="*/ 33278 w 45676"/>
                  <a:gd name="connsiteY1" fmla="*/ 3263 h 91352"/>
                  <a:gd name="connsiteX2" fmla="*/ 17618 w 45676"/>
                  <a:gd name="connsiteY2" fmla="*/ 0 h 91352"/>
                  <a:gd name="connsiteX3" fmla="*/ 0 w 45676"/>
                  <a:gd name="connsiteY3" fmla="*/ 78303 h 91352"/>
                  <a:gd name="connsiteX4" fmla="*/ 51549 w 45676"/>
                  <a:gd name="connsiteY4" fmla="*/ 93963 h 91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6" h="91352">
                    <a:moveTo>
                      <a:pt x="51549" y="93963"/>
                    </a:moveTo>
                    <a:cubicBezTo>
                      <a:pt x="44371" y="57422"/>
                      <a:pt x="39151" y="30016"/>
                      <a:pt x="33278" y="3263"/>
                    </a:cubicBezTo>
                    <a:cubicBezTo>
                      <a:pt x="28058" y="1958"/>
                      <a:pt x="22838" y="653"/>
                      <a:pt x="17618" y="0"/>
                    </a:cubicBezTo>
                    <a:cubicBezTo>
                      <a:pt x="10440" y="26101"/>
                      <a:pt x="652" y="52202"/>
                      <a:pt x="0" y="78303"/>
                    </a:cubicBezTo>
                    <a:cubicBezTo>
                      <a:pt x="0" y="82870"/>
                      <a:pt x="35889" y="88743"/>
                      <a:pt x="51549" y="93963"/>
                    </a:cubicBezTo>
                    <a:close/>
                  </a:path>
                </a:pathLst>
              </a:custGeom>
              <a:solidFill>
                <a:srgbClr val="FFFFFF"/>
              </a:solidFill>
              <a:ln w="6519" cap="flat">
                <a:noFill/>
                <a:prstDash val="solid"/>
                <a:miter/>
              </a:ln>
            </p:spPr>
            <p:txBody>
              <a:bodyPr rtlCol="0" anchor="ctr"/>
              <a:lstStyle/>
              <a:p>
                <a:endParaRPr lang="en-US"/>
              </a:p>
            </p:txBody>
          </p:sp>
          <p:sp>
            <p:nvSpPr>
              <p:cNvPr id="58" name="Freeform: Shape 174">
                <a:extLst>
                  <a:ext uri="{FF2B5EF4-FFF2-40B4-BE49-F238E27FC236}">
                    <a16:creationId xmlns:a16="http://schemas.microsoft.com/office/drawing/2014/main" id="{D46DC693-E0CB-43BB-A7DF-98478C321B96}"/>
                  </a:ext>
                </a:extLst>
              </p:cNvPr>
              <p:cNvSpPr/>
              <p:nvPr/>
            </p:nvSpPr>
            <p:spPr>
              <a:xfrm>
                <a:off x="7647457" y="4291633"/>
                <a:ext cx="58727" cy="123979"/>
              </a:xfrm>
              <a:custGeom>
                <a:avLst/>
                <a:gdLst>
                  <a:gd name="connsiteX0" fmla="*/ 16551 w 58726"/>
                  <a:gd name="connsiteY0" fmla="*/ 123979 h 123979"/>
                  <a:gd name="connsiteX1" fmla="*/ 64185 w 58726"/>
                  <a:gd name="connsiteY1" fmla="*/ 0 h 123979"/>
                  <a:gd name="connsiteX2" fmla="*/ 16551 w 58726"/>
                  <a:gd name="connsiteY2" fmla="*/ 123979 h 123979"/>
                </a:gdLst>
                <a:ahLst/>
                <a:cxnLst>
                  <a:cxn ang="0">
                    <a:pos x="connsiteX0" y="connsiteY0"/>
                  </a:cxn>
                  <a:cxn ang="0">
                    <a:pos x="connsiteX1" y="connsiteY1"/>
                  </a:cxn>
                  <a:cxn ang="0">
                    <a:pos x="connsiteX2" y="connsiteY2"/>
                  </a:cxn>
                </a:cxnLst>
                <a:rect l="l" t="t" r="r" b="b"/>
                <a:pathLst>
                  <a:path w="58726" h="123979">
                    <a:moveTo>
                      <a:pt x="16551" y="123979"/>
                    </a:moveTo>
                    <a:cubicBezTo>
                      <a:pt x="32864" y="82870"/>
                      <a:pt x="45915" y="48286"/>
                      <a:pt x="64185" y="0"/>
                    </a:cubicBezTo>
                    <a:cubicBezTo>
                      <a:pt x="-4330" y="37846"/>
                      <a:pt x="-14117" y="65252"/>
                      <a:pt x="16551" y="123979"/>
                    </a:cubicBezTo>
                    <a:close/>
                  </a:path>
                </a:pathLst>
              </a:custGeom>
              <a:solidFill>
                <a:srgbClr val="FFFFFF"/>
              </a:solidFill>
              <a:ln w="6519" cap="flat">
                <a:noFill/>
                <a:prstDash val="solid"/>
                <a:miter/>
              </a:ln>
            </p:spPr>
            <p:txBody>
              <a:bodyPr rtlCol="0" anchor="ctr"/>
              <a:lstStyle/>
              <a:p>
                <a:endParaRPr lang="en-US"/>
              </a:p>
            </p:txBody>
          </p:sp>
          <p:sp>
            <p:nvSpPr>
              <p:cNvPr id="59" name="Freeform: Shape 175">
                <a:extLst>
                  <a:ext uri="{FF2B5EF4-FFF2-40B4-BE49-F238E27FC236}">
                    <a16:creationId xmlns:a16="http://schemas.microsoft.com/office/drawing/2014/main" id="{B6169A37-57DC-4B47-9CC6-9FFA4612B0AE}"/>
                  </a:ext>
                </a:extLst>
              </p:cNvPr>
              <p:cNvSpPr/>
              <p:nvPr/>
            </p:nvSpPr>
            <p:spPr>
              <a:xfrm>
                <a:off x="6734818" y="4431925"/>
                <a:ext cx="71777" cy="91353"/>
              </a:xfrm>
              <a:custGeom>
                <a:avLst/>
                <a:gdLst>
                  <a:gd name="connsiteX0" fmla="*/ 0 w 71777"/>
                  <a:gd name="connsiteY0" fmla="*/ 76997 h 91352"/>
                  <a:gd name="connsiteX1" fmla="*/ 20880 w 71777"/>
                  <a:gd name="connsiteY1" fmla="*/ 92005 h 91352"/>
                  <a:gd name="connsiteX2" fmla="*/ 74387 w 71777"/>
                  <a:gd name="connsiteY2" fmla="*/ 13703 h 91352"/>
                  <a:gd name="connsiteX3" fmla="*/ 55464 w 71777"/>
                  <a:gd name="connsiteY3" fmla="*/ 0 h 91352"/>
                  <a:gd name="connsiteX4" fmla="*/ 0 w 71777"/>
                  <a:gd name="connsiteY4" fmla="*/ 76997 h 91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77" h="91352">
                    <a:moveTo>
                      <a:pt x="0" y="76997"/>
                    </a:moveTo>
                    <a:cubicBezTo>
                      <a:pt x="7178" y="82218"/>
                      <a:pt x="14355" y="86785"/>
                      <a:pt x="20880" y="92005"/>
                    </a:cubicBezTo>
                    <a:cubicBezTo>
                      <a:pt x="38499" y="65905"/>
                      <a:pt x="56117" y="39804"/>
                      <a:pt x="74387" y="13703"/>
                    </a:cubicBezTo>
                    <a:cubicBezTo>
                      <a:pt x="67862" y="9135"/>
                      <a:pt x="61990" y="4568"/>
                      <a:pt x="55464" y="0"/>
                    </a:cubicBezTo>
                    <a:cubicBezTo>
                      <a:pt x="37193" y="25448"/>
                      <a:pt x="18923" y="50897"/>
                      <a:pt x="0" y="76997"/>
                    </a:cubicBezTo>
                    <a:close/>
                  </a:path>
                </a:pathLst>
              </a:custGeom>
              <a:solidFill>
                <a:srgbClr val="FFFFFF"/>
              </a:solidFill>
              <a:ln w="6519" cap="flat">
                <a:noFill/>
                <a:prstDash val="solid"/>
                <a:miter/>
              </a:ln>
            </p:spPr>
            <p:txBody>
              <a:bodyPr rtlCol="0" anchor="ctr"/>
              <a:lstStyle/>
              <a:p>
                <a:endParaRPr lang="en-US"/>
              </a:p>
            </p:txBody>
          </p:sp>
          <p:sp>
            <p:nvSpPr>
              <p:cNvPr id="12" name="Freeform: Shape 128">
                <a:extLst>
                  <a:ext uri="{FF2B5EF4-FFF2-40B4-BE49-F238E27FC236}">
                    <a16:creationId xmlns:a16="http://schemas.microsoft.com/office/drawing/2014/main" id="{8802C7BC-F173-4D19-B707-E6F8867C0586}"/>
                  </a:ext>
                </a:extLst>
              </p:cNvPr>
              <p:cNvSpPr/>
              <p:nvPr/>
            </p:nvSpPr>
            <p:spPr>
              <a:xfrm>
                <a:off x="5989108" y="186621"/>
                <a:ext cx="4195713" cy="3817250"/>
              </a:xfrm>
              <a:custGeom>
                <a:avLst/>
                <a:gdLst>
                  <a:gd name="connsiteX0" fmla="*/ 4189066 w 4195712"/>
                  <a:gd name="connsiteY0" fmla="*/ 3709584 h 3817250"/>
                  <a:gd name="connsiteX1" fmla="*/ 3628549 w 4195712"/>
                  <a:gd name="connsiteY1" fmla="*/ 2435210 h 3817250"/>
                  <a:gd name="connsiteX2" fmla="*/ 2628235 w 4195712"/>
                  <a:gd name="connsiteY2" fmla="*/ 1459690 h 3817250"/>
                  <a:gd name="connsiteX3" fmla="*/ 1671638 w 4195712"/>
                  <a:gd name="connsiteY3" fmla="*/ 827397 h 3817250"/>
                  <a:gd name="connsiteX4" fmla="*/ 537556 w 4195712"/>
                  <a:gd name="connsiteY4" fmla="*/ 201629 h 3817250"/>
                  <a:gd name="connsiteX5" fmla="*/ 566919 w 4195712"/>
                  <a:gd name="connsiteY5" fmla="*/ 247306 h 3817250"/>
                  <a:gd name="connsiteX6" fmla="*/ 507540 w 4195712"/>
                  <a:gd name="connsiteY6" fmla="*/ 241433 h 3817250"/>
                  <a:gd name="connsiteX7" fmla="*/ 430542 w 4195712"/>
                  <a:gd name="connsiteY7" fmla="*/ 257093 h 3817250"/>
                  <a:gd name="connsiteX8" fmla="*/ 363332 w 4195712"/>
                  <a:gd name="connsiteY8" fmla="*/ 252526 h 3817250"/>
                  <a:gd name="connsiteX9" fmla="*/ 286987 w 4195712"/>
                  <a:gd name="connsiteY9" fmla="*/ 259051 h 3817250"/>
                  <a:gd name="connsiteX10" fmla="*/ 227608 w 4195712"/>
                  <a:gd name="connsiteY10" fmla="*/ 347141 h 3817250"/>
                  <a:gd name="connsiteX11" fmla="*/ 145390 w 4195712"/>
                  <a:gd name="connsiteY11" fmla="*/ 410436 h 3817250"/>
                  <a:gd name="connsiteX12" fmla="*/ 144738 w 4195712"/>
                  <a:gd name="connsiteY12" fmla="*/ 307338 h 3817250"/>
                  <a:gd name="connsiteX13" fmla="*/ 178669 w 4195712"/>
                  <a:gd name="connsiteY13" fmla="*/ 182053 h 3817250"/>
                  <a:gd name="connsiteX14" fmla="*/ 250446 w 4195712"/>
                  <a:gd name="connsiteY14" fmla="*/ 122021 h 3817250"/>
                  <a:gd name="connsiteX15" fmla="*/ 431847 w 4195712"/>
                  <a:gd name="connsiteY15" fmla="*/ 160520 h 3817250"/>
                  <a:gd name="connsiteX16" fmla="*/ 379645 w 4195712"/>
                  <a:gd name="connsiteY16" fmla="*/ 135072 h 3817250"/>
                  <a:gd name="connsiteX17" fmla="*/ 211295 w 4195712"/>
                  <a:gd name="connsiteY17" fmla="*/ 69820 h 3817250"/>
                  <a:gd name="connsiteX18" fmla="*/ 111459 w 4195712"/>
                  <a:gd name="connsiteY18" fmla="*/ 0 h 3817250"/>
                  <a:gd name="connsiteX19" fmla="*/ 76876 w 4195712"/>
                  <a:gd name="connsiteY19" fmla="*/ 94616 h 3817250"/>
                  <a:gd name="connsiteX20" fmla="*/ 9013 w 4195712"/>
                  <a:gd name="connsiteY20" fmla="*/ 319083 h 3817250"/>
                  <a:gd name="connsiteX21" fmla="*/ 89926 w 4195712"/>
                  <a:gd name="connsiteY21" fmla="*/ 457418 h 3817250"/>
                  <a:gd name="connsiteX22" fmla="*/ 158441 w 4195712"/>
                  <a:gd name="connsiteY22" fmla="*/ 465900 h 3817250"/>
                  <a:gd name="connsiteX23" fmla="*/ 245226 w 4195712"/>
                  <a:gd name="connsiteY23" fmla="*/ 407173 h 3817250"/>
                  <a:gd name="connsiteX24" fmla="*/ 429237 w 4195712"/>
                  <a:gd name="connsiteY24" fmla="*/ 317125 h 3817250"/>
                  <a:gd name="connsiteX25" fmla="*/ 925154 w 4195712"/>
                  <a:gd name="connsiteY25" fmla="*/ 524627 h 3817250"/>
                  <a:gd name="connsiteX26" fmla="*/ 2416818 w 4195712"/>
                  <a:gd name="connsiteY26" fmla="*/ 1395091 h 3817250"/>
                  <a:gd name="connsiteX27" fmla="*/ 3596577 w 4195712"/>
                  <a:gd name="connsiteY27" fmla="*/ 2465879 h 3817250"/>
                  <a:gd name="connsiteX28" fmla="*/ 3660523 w 4195712"/>
                  <a:gd name="connsiteY28" fmla="*/ 2552011 h 3817250"/>
                  <a:gd name="connsiteX29" fmla="*/ 3644210 w 4195712"/>
                  <a:gd name="connsiteY29" fmla="*/ 2565714 h 3817250"/>
                  <a:gd name="connsiteX30" fmla="*/ 3621372 w 4195712"/>
                  <a:gd name="connsiteY30" fmla="*/ 2530478 h 3817250"/>
                  <a:gd name="connsiteX31" fmla="*/ 2648463 w 4195712"/>
                  <a:gd name="connsiteY31" fmla="*/ 1636524 h 3817250"/>
                  <a:gd name="connsiteX32" fmla="*/ 959084 w 4195712"/>
                  <a:gd name="connsiteY32" fmla="*/ 641429 h 3817250"/>
                  <a:gd name="connsiteX33" fmla="*/ 609333 w 4195712"/>
                  <a:gd name="connsiteY33" fmla="*/ 497874 h 3817250"/>
                  <a:gd name="connsiteX34" fmla="*/ 492532 w 4195712"/>
                  <a:gd name="connsiteY34" fmla="*/ 582702 h 3817250"/>
                  <a:gd name="connsiteX35" fmla="*/ 477524 w 4195712"/>
                  <a:gd name="connsiteY35" fmla="*/ 958554 h 3817250"/>
                  <a:gd name="connsiteX36" fmla="*/ 533641 w 4195712"/>
                  <a:gd name="connsiteY36" fmla="*/ 978782 h 3817250"/>
                  <a:gd name="connsiteX37" fmla="*/ 1262507 w 4195712"/>
                  <a:gd name="connsiteY37" fmla="*/ 1264587 h 3817250"/>
                  <a:gd name="connsiteX38" fmla="*/ 1829548 w 4195712"/>
                  <a:gd name="connsiteY38" fmla="*/ 1560831 h 3817250"/>
                  <a:gd name="connsiteX39" fmla="*/ 1943087 w 4195712"/>
                  <a:gd name="connsiteY39" fmla="*/ 1559526 h 3817250"/>
                  <a:gd name="connsiteX40" fmla="*/ 1977018 w 4195712"/>
                  <a:gd name="connsiteY40" fmla="*/ 1556916 h 3817250"/>
                  <a:gd name="connsiteX41" fmla="*/ 2062498 w 4195712"/>
                  <a:gd name="connsiteY41" fmla="*/ 1622821 h 3817250"/>
                  <a:gd name="connsiteX42" fmla="*/ 2095124 w 4195712"/>
                  <a:gd name="connsiteY42" fmla="*/ 1652837 h 3817250"/>
                  <a:gd name="connsiteX43" fmla="*/ 2145369 w 4195712"/>
                  <a:gd name="connsiteY43" fmla="*/ 1705691 h 3817250"/>
                  <a:gd name="connsiteX44" fmla="*/ 2343083 w 4195712"/>
                  <a:gd name="connsiteY44" fmla="*/ 1907320 h 3817250"/>
                  <a:gd name="connsiteX45" fmla="*/ 2467714 w 4195712"/>
                  <a:gd name="connsiteY45" fmla="*/ 1980403 h 3817250"/>
                  <a:gd name="connsiteX46" fmla="*/ 2945360 w 4195712"/>
                  <a:gd name="connsiteY46" fmla="*/ 2398016 h 3817250"/>
                  <a:gd name="connsiteX47" fmla="*/ 3047805 w 4195712"/>
                  <a:gd name="connsiteY47" fmla="*/ 2422160 h 3817250"/>
                  <a:gd name="connsiteX48" fmla="*/ 3169175 w 4195712"/>
                  <a:gd name="connsiteY48" fmla="*/ 2567019 h 3817250"/>
                  <a:gd name="connsiteX49" fmla="*/ 3398862 w 4195712"/>
                  <a:gd name="connsiteY49" fmla="*/ 2781699 h 3817250"/>
                  <a:gd name="connsiteX50" fmla="*/ 4128382 w 4195712"/>
                  <a:gd name="connsiteY50" fmla="*/ 3738948 h 3817250"/>
                  <a:gd name="connsiteX51" fmla="*/ 4187108 w 4195712"/>
                  <a:gd name="connsiteY51" fmla="*/ 3821166 h 3817250"/>
                  <a:gd name="connsiteX52" fmla="*/ 4200159 w 4195712"/>
                  <a:gd name="connsiteY52" fmla="*/ 3814640 h 3817250"/>
                  <a:gd name="connsiteX53" fmla="*/ 4189066 w 4195712"/>
                  <a:gd name="connsiteY53" fmla="*/ 3709584 h 38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95712" h="3817250">
                    <a:moveTo>
                      <a:pt x="4189066" y="3709584"/>
                    </a:moveTo>
                    <a:cubicBezTo>
                      <a:pt x="4099018" y="3242379"/>
                      <a:pt x="3932625" y="2810410"/>
                      <a:pt x="3628549" y="2435210"/>
                    </a:cubicBezTo>
                    <a:cubicBezTo>
                      <a:pt x="3332958" y="2070450"/>
                      <a:pt x="3025620" y="1719394"/>
                      <a:pt x="2628235" y="1459690"/>
                    </a:cubicBezTo>
                    <a:cubicBezTo>
                      <a:pt x="2308499" y="1250231"/>
                      <a:pt x="1991373" y="1036857"/>
                      <a:pt x="1671638" y="827397"/>
                    </a:cubicBezTo>
                    <a:cubicBezTo>
                      <a:pt x="1309489" y="589879"/>
                      <a:pt x="930374" y="383683"/>
                      <a:pt x="537556" y="201629"/>
                    </a:cubicBezTo>
                    <a:cubicBezTo>
                      <a:pt x="547996" y="217290"/>
                      <a:pt x="557784" y="233603"/>
                      <a:pt x="566919" y="247306"/>
                    </a:cubicBezTo>
                    <a:cubicBezTo>
                      <a:pt x="553869" y="246001"/>
                      <a:pt x="530378" y="240128"/>
                      <a:pt x="507540" y="241433"/>
                    </a:cubicBezTo>
                    <a:cubicBezTo>
                      <a:pt x="481439" y="243391"/>
                      <a:pt x="456643" y="254483"/>
                      <a:pt x="430542" y="257093"/>
                    </a:cubicBezTo>
                    <a:cubicBezTo>
                      <a:pt x="407704" y="259051"/>
                      <a:pt x="375078" y="264924"/>
                      <a:pt x="363332" y="252526"/>
                    </a:cubicBezTo>
                    <a:cubicBezTo>
                      <a:pt x="331359" y="219900"/>
                      <a:pt x="307868" y="234908"/>
                      <a:pt x="286987" y="259051"/>
                    </a:cubicBezTo>
                    <a:cubicBezTo>
                      <a:pt x="264149" y="285804"/>
                      <a:pt x="247184" y="317125"/>
                      <a:pt x="227608" y="347141"/>
                    </a:cubicBezTo>
                    <a:cubicBezTo>
                      <a:pt x="206727" y="378462"/>
                      <a:pt x="191067" y="432622"/>
                      <a:pt x="145390" y="410436"/>
                    </a:cubicBezTo>
                    <a:cubicBezTo>
                      <a:pt x="98409" y="387598"/>
                      <a:pt x="132340" y="343226"/>
                      <a:pt x="144738" y="307338"/>
                    </a:cubicBezTo>
                    <a:cubicBezTo>
                      <a:pt x="158441" y="266229"/>
                      <a:pt x="171491" y="224467"/>
                      <a:pt x="178669" y="182053"/>
                    </a:cubicBezTo>
                    <a:cubicBezTo>
                      <a:pt x="185846" y="138987"/>
                      <a:pt x="209990" y="115496"/>
                      <a:pt x="250446" y="122021"/>
                    </a:cubicBezTo>
                    <a:cubicBezTo>
                      <a:pt x="311783" y="131157"/>
                      <a:pt x="371815" y="146817"/>
                      <a:pt x="431847" y="160520"/>
                    </a:cubicBezTo>
                    <a:cubicBezTo>
                      <a:pt x="414229" y="152038"/>
                      <a:pt x="397916" y="142250"/>
                      <a:pt x="379645" y="135072"/>
                    </a:cubicBezTo>
                    <a:cubicBezTo>
                      <a:pt x="323529" y="112886"/>
                      <a:pt x="265454" y="95268"/>
                      <a:pt x="211295" y="69820"/>
                    </a:cubicBezTo>
                    <a:cubicBezTo>
                      <a:pt x="176059" y="52854"/>
                      <a:pt x="146043" y="24796"/>
                      <a:pt x="111459" y="0"/>
                    </a:cubicBezTo>
                    <a:cubicBezTo>
                      <a:pt x="98409" y="34584"/>
                      <a:pt x="86664" y="64600"/>
                      <a:pt x="76876" y="94616"/>
                    </a:cubicBezTo>
                    <a:cubicBezTo>
                      <a:pt x="53385" y="169003"/>
                      <a:pt x="29894" y="244043"/>
                      <a:pt x="9013" y="319083"/>
                    </a:cubicBezTo>
                    <a:cubicBezTo>
                      <a:pt x="-14477" y="403258"/>
                      <a:pt x="6403" y="437842"/>
                      <a:pt x="89926" y="457418"/>
                    </a:cubicBezTo>
                    <a:cubicBezTo>
                      <a:pt x="112112" y="462638"/>
                      <a:pt x="135603" y="463290"/>
                      <a:pt x="158441" y="465900"/>
                    </a:cubicBezTo>
                    <a:cubicBezTo>
                      <a:pt x="203465" y="470468"/>
                      <a:pt x="229565" y="452197"/>
                      <a:pt x="245226" y="407173"/>
                    </a:cubicBezTo>
                    <a:cubicBezTo>
                      <a:pt x="284377" y="295592"/>
                      <a:pt x="317656" y="275364"/>
                      <a:pt x="429237" y="317125"/>
                    </a:cubicBezTo>
                    <a:cubicBezTo>
                      <a:pt x="596935" y="380420"/>
                      <a:pt x="763981" y="447630"/>
                      <a:pt x="925154" y="524627"/>
                    </a:cubicBezTo>
                    <a:cubicBezTo>
                      <a:pt x="1445866" y="773890"/>
                      <a:pt x="1930689" y="1084491"/>
                      <a:pt x="2416818" y="1395091"/>
                    </a:cubicBezTo>
                    <a:cubicBezTo>
                      <a:pt x="2872278" y="1685463"/>
                      <a:pt x="3259223" y="2047612"/>
                      <a:pt x="3596577" y="2465879"/>
                    </a:cubicBezTo>
                    <a:cubicBezTo>
                      <a:pt x="3618762" y="2493937"/>
                      <a:pt x="3639643" y="2523300"/>
                      <a:pt x="3660523" y="2552011"/>
                    </a:cubicBezTo>
                    <a:cubicBezTo>
                      <a:pt x="3655303" y="2556579"/>
                      <a:pt x="3649431" y="2561147"/>
                      <a:pt x="3644210" y="2565714"/>
                    </a:cubicBezTo>
                    <a:cubicBezTo>
                      <a:pt x="3636380" y="2553969"/>
                      <a:pt x="3629855" y="2541571"/>
                      <a:pt x="3621372" y="2530478"/>
                    </a:cubicBezTo>
                    <a:cubicBezTo>
                      <a:pt x="3331000" y="2195735"/>
                      <a:pt x="3006697" y="1896880"/>
                      <a:pt x="2648463" y="1636524"/>
                    </a:cubicBezTo>
                    <a:cubicBezTo>
                      <a:pt x="2117963" y="1250231"/>
                      <a:pt x="1545701" y="933106"/>
                      <a:pt x="959084" y="641429"/>
                    </a:cubicBezTo>
                    <a:cubicBezTo>
                      <a:pt x="846851" y="585312"/>
                      <a:pt x="728092" y="539635"/>
                      <a:pt x="609333" y="497874"/>
                    </a:cubicBezTo>
                    <a:cubicBezTo>
                      <a:pt x="516023" y="464595"/>
                      <a:pt x="497752" y="481561"/>
                      <a:pt x="492532" y="582702"/>
                    </a:cubicBezTo>
                    <a:cubicBezTo>
                      <a:pt x="486659" y="706681"/>
                      <a:pt x="482744" y="830660"/>
                      <a:pt x="477524" y="958554"/>
                    </a:cubicBezTo>
                    <a:cubicBezTo>
                      <a:pt x="493837" y="964427"/>
                      <a:pt x="513412" y="971604"/>
                      <a:pt x="533641" y="978782"/>
                    </a:cubicBezTo>
                    <a:cubicBezTo>
                      <a:pt x="777031" y="1072745"/>
                      <a:pt x="1024337" y="1158878"/>
                      <a:pt x="1262507" y="1264587"/>
                    </a:cubicBezTo>
                    <a:cubicBezTo>
                      <a:pt x="1456959" y="1350719"/>
                      <a:pt x="1640317" y="1461648"/>
                      <a:pt x="1829548" y="1560831"/>
                    </a:cubicBezTo>
                    <a:cubicBezTo>
                      <a:pt x="1866089" y="1579754"/>
                      <a:pt x="1904588" y="1607160"/>
                      <a:pt x="1943087" y="1559526"/>
                    </a:cubicBezTo>
                    <a:cubicBezTo>
                      <a:pt x="1948307" y="1553001"/>
                      <a:pt x="1969188" y="1552348"/>
                      <a:pt x="1977018" y="1556916"/>
                    </a:cubicBezTo>
                    <a:cubicBezTo>
                      <a:pt x="2007034" y="1577144"/>
                      <a:pt x="2034440" y="1599982"/>
                      <a:pt x="2062498" y="1622821"/>
                    </a:cubicBezTo>
                    <a:cubicBezTo>
                      <a:pt x="2074244" y="1632609"/>
                      <a:pt x="2084684" y="1653489"/>
                      <a:pt x="2095124" y="1652837"/>
                    </a:cubicBezTo>
                    <a:cubicBezTo>
                      <a:pt x="2137538" y="1649574"/>
                      <a:pt x="2136886" y="1678285"/>
                      <a:pt x="2145369" y="1705691"/>
                    </a:cubicBezTo>
                    <a:cubicBezTo>
                      <a:pt x="2176037" y="1806832"/>
                      <a:pt x="2238679" y="1892965"/>
                      <a:pt x="2343083" y="1907320"/>
                    </a:cubicBezTo>
                    <a:cubicBezTo>
                      <a:pt x="2403767" y="1915803"/>
                      <a:pt x="2433783" y="1952344"/>
                      <a:pt x="2467714" y="1980403"/>
                    </a:cubicBezTo>
                    <a:cubicBezTo>
                      <a:pt x="2630192" y="2115474"/>
                      <a:pt x="2786797" y="2258377"/>
                      <a:pt x="2945360" y="2398016"/>
                    </a:cubicBezTo>
                    <a:cubicBezTo>
                      <a:pt x="2977986" y="2426727"/>
                      <a:pt x="3011917" y="2454786"/>
                      <a:pt x="3047805" y="2422160"/>
                    </a:cubicBezTo>
                    <a:cubicBezTo>
                      <a:pt x="3089567" y="2472404"/>
                      <a:pt x="3125456" y="2523953"/>
                      <a:pt x="3169175" y="2567019"/>
                    </a:cubicBezTo>
                    <a:cubicBezTo>
                      <a:pt x="3243562" y="2640754"/>
                      <a:pt x="3326433" y="2706006"/>
                      <a:pt x="3398862" y="2781699"/>
                    </a:cubicBezTo>
                    <a:cubicBezTo>
                      <a:pt x="3678794" y="3072723"/>
                      <a:pt x="3916312" y="3396374"/>
                      <a:pt x="4128382" y="3738948"/>
                    </a:cubicBezTo>
                    <a:cubicBezTo>
                      <a:pt x="4145999" y="3767659"/>
                      <a:pt x="4167533" y="3793760"/>
                      <a:pt x="4187108" y="3821166"/>
                    </a:cubicBezTo>
                    <a:cubicBezTo>
                      <a:pt x="4191676" y="3819208"/>
                      <a:pt x="4195591" y="3816598"/>
                      <a:pt x="4200159" y="3814640"/>
                    </a:cubicBezTo>
                    <a:cubicBezTo>
                      <a:pt x="4197549" y="3779404"/>
                      <a:pt x="4195591" y="3744168"/>
                      <a:pt x="4189066" y="3709584"/>
                    </a:cubicBezTo>
                    <a:close/>
                  </a:path>
                </a:pathLst>
              </a:custGeom>
              <a:solidFill>
                <a:srgbClr val="FFFFFF"/>
              </a:solidFill>
              <a:ln w="6519"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22EACE2C-F0BB-4B26-BDA0-E1B66FC049A7}"/>
              </a:ext>
            </a:extLst>
          </p:cNvPr>
          <p:cNvSpPr txBox="1"/>
          <p:nvPr/>
        </p:nvSpPr>
        <p:spPr>
          <a:xfrm>
            <a:off x="20842" y="26515"/>
            <a:ext cx="11966565" cy="2215991"/>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13800" dirty="0">
                <a:effectLst/>
                <a:latin typeface="Old English Text MT" pitchFamily="66" charset="0"/>
              </a:rPr>
              <a:t>Magic Quotes</a:t>
            </a:r>
          </a:p>
        </p:txBody>
      </p:sp>
      <p:sp>
        <p:nvSpPr>
          <p:cNvPr id="11" name="TextBox 10">
            <a:extLst>
              <a:ext uri="{FF2B5EF4-FFF2-40B4-BE49-F238E27FC236}">
                <a16:creationId xmlns:a16="http://schemas.microsoft.com/office/drawing/2014/main" id="{DF7CD60F-31E5-47BD-825E-DF5FFB019C06}"/>
              </a:ext>
            </a:extLst>
          </p:cNvPr>
          <p:cNvSpPr txBox="1"/>
          <p:nvPr/>
        </p:nvSpPr>
        <p:spPr>
          <a:xfrm>
            <a:off x="-1" y="2608411"/>
            <a:ext cx="12143495" cy="4247317"/>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pPr algn="ctr"/>
            <a:r>
              <a:rPr lang="en-US" sz="13800" b="1" i="1" dirty="0">
                <a:solidFill>
                  <a:srgbClr val="00B0F0"/>
                </a:solidFill>
                <a:effectLst/>
                <a:latin typeface="Blackadder ITC" pitchFamily="82" charset="0"/>
              </a:rPr>
              <a:t>Magic Quotes</a:t>
            </a:r>
            <a:r>
              <a:rPr lang="en-US" sz="6600" dirty="0">
                <a:effectLst/>
                <a:latin typeface="Blackadder ITC" pitchFamily="82" charset="0"/>
              </a:rPr>
              <a:t>  </a:t>
            </a:r>
            <a:r>
              <a:rPr lang="en-US" sz="6600" b="1" dirty="0">
                <a:solidFill>
                  <a:srgbClr val="FFFF00"/>
                </a:solidFill>
                <a:effectLst/>
                <a:latin typeface="Blackadder ITC" pitchFamily="82" charset="0"/>
              </a:rPr>
              <a:t>that was created to help protect newbie programmers from writing bad form processing code.</a:t>
            </a:r>
            <a:endParaRPr lang="ko-KR" altLang="en-US" sz="6600" b="1" dirty="0">
              <a:solidFill>
                <a:srgbClr val="FFFF00"/>
              </a:solidFill>
              <a:effectLst/>
              <a:latin typeface="Blackadder ITC" pitchFamily="82"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by="(-#ppt_w*2)" calcmode="lin" valueType="num">
                                      <p:cBhvr rctx="PPT">
                                        <p:cTn id="7" dur="1000" autoRev="1" fill="hold">
                                          <p:stCondLst>
                                            <p:cond delay="0"/>
                                          </p:stCondLst>
                                        </p:cTn>
                                        <p:tgtEl>
                                          <p:spTgt spid="10">
                                            <p:txEl>
                                              <p:pRg st="0" end="0"/>
                                            </p:txEl>
                                          </p:spTgt>
                                        </p:tgtEl>
                                        <p:attrNameLst>
                                          <p:attrName>ppt_w</p:attrName>
                                        </p:attrNameLst>
                                      </p:cBhvr>
                                    </p:anim>
                                    <p:anim by="(#ppt_w*0.50)" calcmode="lin" valueType="num">
                                      <p:cBhvr>
                                        <p:cTn id="8" dur="1000" decel="50000" autoRev="1" fill="hold">
                                          <p:stCondLst>
                                            <p:cond delay="0"/>
                                          </p:stCondLst>
                                        </p:cTn>
                                        <p:tgtEl>
                                          <p:spTgt spid="10">
                                            <p:txEl>
                                              <p:pRg st="0" end="0"/>
                                            </p:txEl>
                                          </p:spTgt>
                                        </p:tgtEl>
                                        <p:attrNameLst>
                                          <p:attrName>ppt_x</p:attrName>
                                        </p:attrNameLst>
                                      </p:cBhvr>
                                    </p:anim>
                                    <p:anim from="(-#ppt_h/2)" to="(#ppt_y)" calcmode="lin" valueType="num">
                                      <p:cBhvr>
                                        <p:cTn id="9" dur="2000" fill="hold">
                                          <p:stCondLst>
                                            <p:cond delay="0"/>
                                          </p:stCondLst>
                                        </p:cTn>
                                        <p:tgtEl>
                                          <p:spTgt spid="10">
                                            <p:txEl>
                                              <p:pRg st="0" end="0"/>
                                            </p:txEl>
                                          </p:spTgt>
                                        </p:tgtEl>
                                        <p:attrNameLst>
                                          <p:attrName>ppt_y</p:attrName>
                                        </p:attrNameLst>
                                      </p:cBhvr>
                                    </p:anim>
                                    <p:animRot by="21600000">
                                      <p:cBhvr>
                                        <p:cTn id="10" dur="2000" fill="hold">
                                          <p:stCondLst>
                                            <p:cond delay="0"/>
                                          </p:stCondLst>
                                        </p:cTn>
                                        <p:tgtEl>
                                          <p:spTgt spid="10">
                                            <p:txEl>
                                              <p:pRg st="0" end="0"/>
                                            </p:txEl>
                                          </p:spTgt>
                                        </p:tgtEl>
                                        <p:attrNameLst>
                                          <p:attrName>r</p:attrName>
                                        </p:attrNameLst>
                                      </p:cBhvr>
                                    </p:animRot>
                                  </p:childTnLst>
                                  <p:subTnLst>
                                    <p:audio>
                                      <p:cMediaNode>
                                        <p:cTn display="0" masterRel="sameClick">
                                          <p:stCondLst>
                                            <p:cond evt="begin" delay="0">
                                              <p:tn val="5"/>
                                            </p:cond>
                                          </p:stCondLst>
                                          <p:endCondLst>
                                            <p:cond evt="onStopAudio" delay="0">
                                              <p:tgtEl>
                                                <p:sldTgt/>
                                              </p:tgtEl>
                                            </p:cond>
                                          </p:endCondLst>
                                        </p:cTn>
                                        <p:tgtEl>
                                          <p:sndTgt r:embed="rId2" name="Swamp_Background_web.wav"/>
                                        </p:tgtEl>
                                      </p:cMediaNode>
                                    </p:audio>
                                  </p:sub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11"/>
                                        </p:tgtEl>
                                        <p:attrNameLst>
                                          <p:attrName>style.visibility</p:attrName>
                                        </p:attrNameLst>
                                      </p:cBhvr>
                                      <p:to>
                                        <p:strVal val="visible"/>
                                      </p:to>
                                    </p:set>
                                    <p:anim by="(-#ppt_w*2)" calcmode="lin" valueType="num">
                                      <p:cBhvr rctx="PPT">
                                        <p:cTn id="15" dur="1000" autoRev="1" fill="hold">
                                          <p:stCondLst>
                                            <p:cond delay="0"/>
                                          </p:stCondLst>
                                        </p:cTn>
                                        <p:tgtEl>
                                          <p:spTgt spid="11"/>
                                        </p:tgtEl>
                                        <p:attrNameLst>
                                          <p:attrName>ppt_w</p:attrName>
                                        </p:attrNameLst>
                                      </p:cBhvr>
                                    </p:anim>
                                    <p:anim by="(#ppt_w*0.50)" calcmode="lin" valueType="num">
                                      <p:cBhvr>
                                        <p:cTn id="16" dur="1000" decel="50000" autoRev="1" fill="hold">
                                          <p:stCondLst>
                                            <p:cond delay="0"/>
                                          </p:stCondLst>
                                        </p:cTn>
                                        <p:tgtEl>
                                          <p:spTgt spid="11"/>
                                        </p:tgtEl>
                                        <p:attrNameLst>
                                          <p:attrName>ppt_x</p:attrName>
                                        </p:attrNameLst>
                                      </p:cBhvr>
                                    </p:anim>
                                    <p:anim from="(-#ppt_h/2)" to="(#ppt_y)" calcmode="lin" valueType="num">
                                      <p:cBhvr>
                                        <p:cTn id="17" dur="2000" fill="hold">
                                          <p:stCondLst>
                                            <p:cond delay="0"/>
                                          </p:stCondLst>
                                        </p:cTn>
                                        <p:tgtEl>
                                          <p:spTgt spid="11"/>
                                        </p:tgtEl>
                                        <p:attrNameLst>
                                          <p:attrName>ppt_y</p:attrName>
                                        </p:attrNameLst>
                                      </p:cBhvr>
                                    </p:anim>
                                    <p:animRot by="21600000">
                                      <p:cBhvr>
                                        <p:cTn id="18" dur="2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285984" cy="6858000"/>
          </a:xfrm>
          <a:prstGeom prst="rect">
            <a:avLst/>
          </a:prstGeom>
        </p:spPr>
      </p:pic>
      <p:grpSp>
        <p:nvGrpSpPr>
          <p:cNvPr id="2" name="Group 1">
            <a:extLst>
              <a:ext uri="{FF2B5EF4-FFF2-40B4-BE49-F238E27FC236}">
                <a16:creationId xmlns:a16="http://schemas.microsoft.com/office/drawing/2014/main" id="{18836FAD-7894-432D-804F-50CBC391E6AB}"/>
              </a:ext>
            </a:extLst>
          </p:cNvPr>
          <p:cNvGrpSpPr/>
          <p:nvPr/>
        </p:nvGrpSpPr>
        <p:grpSpPr>
          <a:xfrm>
            <a:off x="6369204" y="651739"/>
            <a:ext cx="5612093" cy="3330392"/>
            <a:chOff x="5844285" y="714552"/>
            <a:chExt cx="5612093" cy="750620"/>
          </a:xfrm>
        </p:grpSpPr>
        <p:sp>
          <p:nvSpPr>
            <p:cNvPr id="3" name="TextBox 2">
              <a:extLst>
                <a:ext uri="{FF2B5EF4-FFF2-40B4-BE49-F238E27FC236}">
                  <a16:creationId xmlns:a16="http://schemas.microsoft.com/office/drawing/2014/main" id="{993B75C5-9BDB-4B5F-AB3F-CB12A702F1F8}"/>
                </a:ext>
              </a:extLst>
            </p:cNvPr>
            <p:cNvSpPr txBox="1"/>
            <p:nvPr/>
          </p:nvSpPr>
          <p:spPr>
            <a:xfrm>
              <a:off x="6509852" y="1222383"/>
              <a:ext cx="4946526" cy="242789"/>
            </a:xfrm>
            <a:prstGeom prst="rect">
              <a:avLst/>
            </a:prstGeom>
            <a:noFill/>
          </p:spPr>
          <p:txBody>
            <a:bodyPr wrap="square" rtlCol="0">
              <a:spAutoFit/>
            </a:bodyPr>
            <a:lstStyle/>
            <a:p>
              <a:pPr algn="ctr"/>
              <a:endParaRPr lang="en-US" sz="3200" dirty="0">
                <a:solidFill>
                  <a:srgbClr val="FFFF00"/>
                </a:solidFill>
              </a:endParaRPr>
            </a:p>
            <a:p>
              <a:pPr algn="ctr"/>
              <a:endParaRPr lang="en-US" altLang="ko-KR" sz="3200" dirty="0">
                <a:solidFill>
                  <a:srgbClr val="FFFF00"/>
                </a:solidFill>
                <a:cs typeface="Arial" pitchFamily="34" charset="0"/>
              </a:endParaRPr>
            </a:p>
          </p:txBody>
        </p:sp>
        <p:sp>
          <p:nvSpPr>
            <p:cNvPr id="5" name="TextBox 4">
              <a:extLst>
                <a:ext uri="{FF2B5EF4-FFF2-40B4-BE49-F238E27FC236}">
                  <a16:creationId xmlns:a16="http://schemas.microsoft.com/office/drawing/2014/main" id="{8591A18A-7559-4485-BC2C-6ACBBA9F87DF}"/>
                </a:ext>
              </a:extLst>
            </p:cNvPr>
            <p:cNvSpPr txBox="1"/>
            <p:nvPr/>
          </p:nvSpPr>
          <p:spPr>
            <a:xfrm>
              <a:off x="5844285" y="714552"/>
              <a:ext cx="5612093" cy="270536"/>
            </a:xfrm>
            <a:prstGeom prst="rect">
              <a:avLst/>
            </a:prstGeom>
            <a:noFill/>
          </p:spPr>
          <p:txBody>
            <a:bodyPr wrap="square" lIns="108000" rIns="108000" rtlCol="0">
              <a:spAutoFit/>
            </a:bodyPr>
            <a:lstStyle/>
            <a:p>
              <a:pPr algn="ctr"/>
              <a:r>
                <a:rPr lang="en-US" altLang="ko-KR" sz="7200" dirty="0">
                  <a:solidFill>
                    <a:srgbClr val="FF0000"/>
                  </a:solidFill>
                  <a:latin typeface="Colonna MT" pitchFamily="82" charset="0"/>
                </a:rPr>
                <a:t>_ _Construct()</a:t>
              </a:r>
            </a:p>
          </p:txBody>
        </p:sp>
      </p:grpSp>
      <p:sp>
        <p:nvSpPr>
          <p:cNvPr id="6" name="TextBox 5">
            <a:extLst>
              <a:ext uri="{FF2B5EF4-FFF2-40B4-BE49-F238E27FC236}">
                <a16:creationId xmlns:a16="http://schemas.microsoft.com/office/drawing/2014/main" id="{95E3BD7D-EEC6-41FC-867D-95F2B71346B3}"/>
              </a:ext>
            </a:extLst>
          </p:cNvPr>
          <p:cNvSpPr txBox="1"/>
          <p:nvPr/>
        </p:nvSpPr>
        <p:spPr>
          <a:xfrm>
            <a:off x="5289526" y="407104"/>
            <a:ext cx="1531549" cy="144655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8800" dirty="0">
                <a:solidFill>
                  <a:srgbClr val="FF0000"/>
                </a:solidFill>
                <a:effectLst/>
                <a:latin typeface="Chiller" pitchFamily="82" charset="0"/>
              </a:rPr>
              <a:t>01.</a:t>
            </a:r>
            <a:endParaRPr lang="ko-KR" altLang="en-US" sz="8800" dirty="0">
              <a:solidFill>
                <a:srgbClr val="FF0000"/>
              </a:solidFill>
              <a:effectLst/>
              <a:latin typeface="Chiller" pitchFamily="82"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rot="16200000">
            <a:off x="1290179" y="2566970"/>
            <a:ext cx="6187857" cy="1862048"/>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11500" b="1" dirty="0">
                <a:solidFill>
                  <a:srgbClr val="FF0000"/>
                </a:solidFill>
                <a:effectLst/>
                <a:latin typeface="Chiller" pitchFamily="82" charset="0"/>
              </a:rPr>
              <a:t>Magic quote’s </a:t>
            </a:r>
            <a:endParaRPr lang="ko-KR" altLang="en-US" sz="11500" b="1" dirty="0">
              <a:solidFill>
                <a:srgbClr val="FF0000"/>
              </a:solidFill>
              <a:effectLst/>
              <a:latin typeface="Chiller" pitchFamily="82" charset="0"/>
            </a:endParaRPr>
          </a:p>
        </p:txBody>
      </p:sp>
      <p:sp>
        <p:nvSpPr>
          <p:cNvPr id="4" name="Rectangle 3"/>
          <p:cNvSpPr/>
          <p:nvPr/>
        </p:nvSpPr>
        <p:spPr>
          <a:xfrm>
            <a:off x="5434914" y="1852068"/>
            <a:ext cx="6620607" cy="4524315"/>
          </a:xfrm>
          <a:prstGeom prst="rect">
            <a:avLst/>
          </a:prstGeom>
        </p:spPr>
        <p:txBody>
          <a:bodyPr wrap="square">
            <a:spAutoFit/>
          </a:bodyPr>
          <a:lstStyle/>
          <a:p>
            <a:r>
              <a:rPr lang="en-US" sz="4800" b="1" dirty="0">
                <a:solidFill>
                  <a:srgbClr val="00B050"/>
                </a:solidFill>
                <a:latin typeface="Algerian" pitchFamily="82" charset="0"/>
              </a:rPr>
              <a:t>Constructor</a:t>
            </a:r>
            <a:r>
              <a:rPr lang="en-US" sz="4800" dirty="0">
                <a:solidFill>
                  <a:srgbClr val="00B050"/>
                </a:solidFill>
                <a:latin typeface="Algerian" pitchFamily="82" charset="0"/>
              </a:rPr>
              <a:t> is a special function that gets called automatically when the object of a class is created</a:t>
            </a:r>
          </a:p>
        </p:txBody>
      </p:sp>
    </p:spTree>
    <p:extLst>
      <p:ext uri="{BB962C8B-B14F-4D97-AF65-F5344CB8AC3E}">
        <p14:creationId xmlns:p14="http://schemas.microsoft.com/office/powerpoint/2010/main" val="6240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0"/>
                                        <p:tgtEl>
                                          <p:spTgt spid="19"/>
                                        </p:tgtEl>
                                      </p:cBhvr>
                                    </p:animEffect>
                                    <p:anim calcmode="lin" valueType="num">
                                      <p:cBhvr>
                                        <p:cTn id="8" dur="3000" fill="hold"/>
                                        <p:tgtEl>
                                          <p:spTgt spid="19"/>
                                        </p:tgtEl>
                                        <p:attrNameLst>
                                          <p:attrName>ppt_x</p:attrName>
                                        </p:attrNameLst>
                                      </p:cBhvr>
                                      <p:tavLst>
                                        <p:tav tm="0">
                                          <p:val>
                                            <p:strVal val="#ppt_x"/>
                                          </p:val>
                                        </p:tav>
                                        <p:tav tm="100000">
                                          <p:val>
                                            <p:strVal val="#ppt_x"/>
                                          </p:val>
                                        </p:tav>
                                      </p:tavLst>
                                    </p:anim>
                                    <p:anim calcmode="lin" valueType="num">
                                      <p:cBhvr>
                                        <p:cTn id="9" dur="3000" fill="hold"/>
                                        <p:tgtEl>
                                          <p:spTgt spid="19"/>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voorheez3.wav"/>
                                        </p:tgtEl>
                                      </p:cMediaNode>
                                    </p:audio>
                                  </p:sub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870">
                                          <p:stCondLst>
                                            <p:cond delay="0"/>
                                          </p:stCondLst>
                                        </p:cTn>
                                        <p:tgtEl>
                                          <p:spTgt spid="2"/>
                                        </p:tgtEl>
                                      </p:cBhvr>
                                    </p:animEffect>
                                    <p:anim calcmode="lin" valueType="num">
                                      <p:cBhvr>
                                        <p:cTn id="15" dur="273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99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996" tmFilter="0, 0; 0.125,0.2665; 0.25,0.4; 0.375,0.465; 0.5,0.5;  0.625,0.535; 0.75,0.6; 0.875,0.7335; 1,1">
                                          <p:stCondLst>
                                            <p:cond delay="996"/>
                                          </p:stCondLst>
                                        </p:cTn>
                                        <p:tgtEl>
                                          <p:spTgt spid="2"/>
                                        </p:tgtEl>
                                        <p:attrNameLst>
                                          <p:attrName>ppt_y</p:attrName>
                                        </p:attrNameLst>
                                      </p:cBhvr>
                                      <p:tavLst>
                                        <p:tav tm="0" fmla="#ppt_y-sin(pi*$)/9">
                                          <p:val>
                                            <p:fltVal val="0"/>
                                          </p:val>
                                        </p:tav>
                                        <p:tav tm="100000">
                                          <p:val>
                                            <p:fltVal val="1"/>
                                          </p:val>
                                        </p:tav>
                                      </p:tavLst>
                                    </p:anim>
                                    <p:anim calcmode="lin" valueType="num">
                                      <p:cBhvr>
                                        <p:cTn id="18" dur="498" tmFilter="0, 0; 0.125,0.2665; 0.25,0.4; 0.375,0.465; 0.5,0.5;  0.625,0.535; 0.75,0.6; 0.875,0.7335; 1,1">
                                          <p:stCondLst>
                                            <p:cond delay="1986"/>
                                          </p:stCondLst>
                                        </p:cTn>
                                        <p:tgtEl>
                                          <p:spTgt spid="2"/>
                                        </p:tgtEl>
                                        <p:attrNameLst>
                                          <p:attrName>ppt_y</p:attrName>
                                        </p:attrNameLst>
                                      </p:cBhvr>
                                      <p:tavLst>
                                        <p:tav tm="0" fmla="#ppt_y-sin(pi*$)/27">
                                          <p:val>
                                            <p:fltVal val="0"/>
                                          </p:val>
                                        </p:tav>
                                        <p:tav tm="100000">
                                          <p:val>
                                            <p:fltVal val="1"/>
                                          </p:val>
                                        </p:tav>
                                      </p:tavLst>
                                    </p:anim>
                                    <p:anim calcmode="lin" valueType="num">
                                      <p:cBhvr>
                                        <p:cTn id="19" dur="246" tmFilter="0, 0; 0.125,0.2665; 0.25,0.4; 0.375,0.465; 0.5,0.5;  0.625,0.535; 0.75,0.6; 0.875,0.7335; 1,1">
                                          <p:stCondLst>
                                            <p:cond delay="2484"/>
                                          </p:stCondLst>
                                        </p:cTn>
                                        <p:tgtEl>
                                          <p:spTgt spid="2"/>
                                        </p:tgtEl>
                                        <p:attrNameLst>
                                          <p:attrName>ppt_y</p:attrName>
                                        </p:attrNameLst>
                                      </p:cBhvr>
                                      <p:tavLst>
                                        <p:tav tm="0" fmla="#ppt_y-sin(pi*$)/81">
                                          <p:val>
                                            <p:fltVal val="0"/>
                                          </p:val>
                                        </p:tav>
                                        <p:tav tm="100000">
                                          <p:val>
                                            <p:fltVal val="1"/>
                                          </p:val>
                                        </p:tav>
                                      </p:tavLst>
                                    </p:anim>
                                    <p:animScale>
                                      <p:cBhvr>
                                        <p:cTn id="20" dur="39">
                                          <p:stCondLst>
                                            <p:cond delay="975"/>
                                          </p:stCondLst>
                                        </p:cTn>
                                        <p:tgtEl>
                                          <p:spTgt spid="2"/>
                                        </p:tgtEl>
                                      </p:cBhvr>
                                      <p:to x="100000" y="60000"/>
                                    </p:animScale>
                                    <p:animScale>
                                      <p:cBhvr>
                                        <p:cTn id="21" dur="249" decel="50000">
                                          <p:stCondLst>
                                            <p:cond delay="1014"/>
                                          </p:stCondLst>
                                        </p:cTn>
                                        <p:tgtEl>
                                          <p:spTgt spid="2"/>
                                        </p:tgtEl>
                                      </p:cBhvr>
                                      <p:to x="100000" y="100000"/>
                                    </p:animScale>
                                    <p:animScale>
                                      <p:cBhvr>
                                        <p:cTn id="22" dur="39">
                                          <p:stCondLst>
                                            <p:cond delay="1968"/>
                                          </p:stCondLst>
                                        </p:cTn>
                                        <p:tgtEl>
                                          <p:spTgt spid="2"/>
                                        </p:tgtEl>
                                      </p:cBhvr>
                                      <p:to x="100000" y="80000"/>
                                    </p:animScale>
                                    <p:animScale>
                                      <p:cBhvr>
                                        <p:cTn id="23" dur="249" decel="50000">
                                          <p:stCondLst>
                                            <p:cond delay="2007"/>
                                          </p:stCondLst>
                                        </p:cTn>
                                        <p:tgtEl>
                                          <p:spTgt spid="2"/>
                                        </p:tgtEl>
                                      </p:cBhvr>
                                      <p:to x="100000" y="100000"/>
                                    </p:animScale>
                                    <p:animScale>
                                      <p:cBhvr>
                                        <p:cTn id="24" dur="39">
                                          <p:stCondLst>
                                            <p:cond delay="2463"/>
                                          </p:stCondLst>
                                        </p:cTn>
                                        <p:tgtEl>
                                          <p:spTgt spid="2"/>
                                        </p:tgtEl>
                                      </p:cBhvr>
                                      <p:to x="100000" y="90000"/>
                                    </p:animScale>
                                    <p:animScale>
                                      <p:cBhvr>
                                        <p:cTn id="25" dur="249" decel="50000">
                                          <p:stCondLst>
                                            <p:cond delay="2502"/>
                                          </p:stCondLst>
                                        </p:cTn>
                                        <p:tgtEl>
                                          <p:spTgt spid="2"/>
                                        </p:tgtEl>
                                      </p:cBhvr>
                                      <p:to x="100000" y="100000"/>
                                    </p:animScale>
                                    <p:animScale>
                                      <p:cBhvr>
                                        <p:cTn id="26" dur="39">
                                          <p:stCondLst>
                                            <p:cond delay="2712"/>
                                          </p:stCondLst>
                                        </p:cTn>
                                        <p:tgtEl>
                                          <p:spTgt spid="2"/>
                                        </p:tgtEl>
                                      </p:cBhvr>
                                      <p:to x="100000" y="95000"/>
                                    </p:animScale>
                                    <p:animScale>
                                      <p:cBhvr>
                                        <p:cTn id="27" dur="249" decel="50000">
                                          <p:stCondLst>
                                            <p:cond delay="2751"/>
                                          </p:stCondLst>
                                        </p:cTn>
                                        <p:tgtEl>
                                          <p:spTgt spid="2"/>
                                        </p:tgtEl>
                                      </p:cBhvr>
                                      <p:to x="100000" y="100000"/>
                                    </p:animScale>
                                  </p:childTnLst>
                                  <p:subTnLst>
                                    <p:audio>
                                      <p:cMediaNode vol="100000">
                                        <p:cTn display="0" masterRel="sameClick">
                                          <p:stCondLst>
                                            <p:cond evt="begin" delay="0">
                                              <p:tn val="12"/>
                                            </p:cond>
                                          </p:stCondLst>
                                          <p:endCondLst>
                                            <p:cond evt="onStopAudio" delay="0">
                                              <p:tgtEl>
                                                <p:sldTgt/>
                                              </p:tgtEl>
                                            </p:cond>
                                          </p:endCondLst>
                                        </p:cTn>
                                        <p:tgtEl>
                                          <p:sndTgt r:embed="rId2" name="voorheez3.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2000"/>
                                        <p:tgtEl>
                                          <p:spTgt spid="4"/>
                                        </p:tgtEl>
                                      </p:cBhvr>
                                    </p:animEffect>
                                  </p:childTnLst>
                                  <p:subTnLst>
                                    <p:audio>
                                      <p:cMediaNode vol="90000">
                                        <p:cTn display="0" masterRel="sameClick">
                                          <p:stCondLst>
                                            <p:cond evt="begin" delay="0">
                                              <p:tn val="30"/>
                                            </p:cond>
                                          </p:stCondLst>
                                          <p:endCondLst>
                                            <p:cond evt="onStopAudio" delay="0">
                                              <p:tgtEl>
                                                <p:sldTgt/>
                                              </p:tgtEl>
                                            </p:cond>
                                          </p:endCondLst>
                                        </p:cTn>
                                        <p:tgtEl>
                                          <p:sndTgt r:embed="rId2" name="voorheez3.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2A90F8-2841-4A17-BEAA-DE48EF7F5045}"/>
              </a:ext>
            </a:extLst>
          </p:cNvPr>
          <p:cNvSpPr txBox="1"/>
          <p:nvPr/>
        </p:nvSpPr>
        <p:spPr>
          <a:xfrm>
            <a:off x="1063870" y="296038"/>
            <a:ext cx="10064260" cy="1323439"/>
          </a:xfrm>
          <a:prstGeom prst="rect">
            <a:avLst/>
          </a:prstGeom>
          <a:noFill/>
        </p:spPr>
        <p:txBody>
          <a:bodyPr wrap="square" rtlCol="0" anchor="ctr">
            <a:spAutoFit/>
          </a:bodyPr>
          <a:lstStyle/>
          <a:p>
            <a:pPr algn="ctr"/>
            <a:r>
              <a:rPr lang="en-US" sz="8000" b="1" dirty="0">
                <a:solidFill>
                  <a:schemeClr val="bg1"/>
                </a:solidFill>
                <a:latin typeface="Kristen ITC" pitchFamily="66" charset="0"/>
              </a:rPr>
              <a:t>_ _destruct()</a:t>
            </a:r>
            <a:endParaRPr lang="en-US" altLang="ko-KR" sz="8000" b="1" dirty="0">
              <a:solidFill>
                <a:schemeClr val="bg1"/>
              </a:solidFill>
              <a:latin typeface="Kristen ITC" pitchFamily="66" charset="0"/>
              <a:ea typeface="Adobe Song Std L" panose="02020300000000000000" pitchFamily="18" charset="-128"/>
              <a:cs typeface="Arial" pitchFamily="34" charset="0"/>
            </a:endParaRPr>
          </a:p>
        </p:txBody>
      </p:sp>
      <p:sp>
        <p:nvSpPr>
          <p:cNvPr id="3" name="TextBox 2">
            <a:extLst>
              <a:ext uri="{FF2B5EF4-FFF2-40B4-BE49-F238E27FC236}">
                <a16:creationId xmlns:a16="http://schemas.microsoft.com/office/drawing/2014/main" id="{C2111141-FFD4-4455-90D6-E18840CE4095}"/>
              </a:ext>
            </a:extLst>
          </p:cNvPr>
          <p:cNvSpPr txBox="1"/>
          <p:nvPr/>
        </p:nvSpPr>
        <p:spPr>
          <a:xfrm>
            <a:off x="1897040" y="1583146"/>
            <a:ext cx="10202238" cy="5170646"/>
          </a:xfrm>
          <a:prstGeom prst="rect">
            <a:avLst/>
          </a:prstGeom>
          <a:noFill/>
        </p:spPr>
        <p:txBody>
          <a:bodyPr wrap="square" rtlCol="0">
            <a:spAutoFit/>
          </a:bodyPr>
          <a:lstStyle/>
          <a:p>
            <a:pPr algn="r"/>
            <a:r>
              <a:rPr lang="en-US" sz="6600" dirty="0">
                <a:solidFill>
                  <a:schemeClr val="bg1"/>
                </a:solidFill>
              </a:rPr>
              <a:t> </a:t>
            </a:r>
            <a:r>
              <a:rPr lang="en-US" sz="6600" b="1" dirty="0">
                <a:solidFill>
                  <a:schemeClr val="bg1"/>
                </a:solidFill>
              </a:rPr>
              <a:t>destructor</a:t>
            </a:r>
            <a:r>
              <a:rPr lang="en-US" sz="6600" dirty="0">
                <a:solidFill>
                  <a:schemeClr val="bg1"/>
                </a:solidFill>
              </a:rPr>
              <a:t> is a special function that gets called automatically when a class object is deleted or goes out of scope.</a:t>
            </a:r>
            <a:endParaRPr lang="ko-KR" altLang="en-US" sz="6600" dirty="0">
              <a:solidFill>
                <a:schemeClr val="bg1"/>
              </a:solidFill>
              <a:cs typeface="Arial" pitchFamily="34" charset="0"/>
            </a:endParaRPr>
          </a:p>
        </p:txBody>
      </p:sp>
    </p:spTree>
    <p:extLst>
      <p:ext uri="{BB962C8B-B14F-4D97-AF65-F5344CB8AC3E}">
        <p14:creationId xmlns:p14="http://schemas.microsoft.com/office/powerpoint/2010/main" val="263944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Moaning_Chain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 y="1402"/>
            <a:ext cx="10623234" cy="6866082"/>
          </a:xfrm>
          <a:prstGeom prst="rect">
            <a:avLst/>
          </a:prstGeom>
        </p:spPr>
      </p:pic>
      <p:sp>
        <p:nvSpPr>
          <p:cNvPr id="34" name="Freeform: Shape 202">
            <a:extLst>
              <a:ext uri="{FF2B5EF4-FFF2-40B4-BE49-F238E27FC236}">
                <a16:creationId xmlns:a16="http://schemas.microsoft.com/office/drawing/2014/main" id="{88B47C51-69AE-4160-A939-97197BF1D35D}"/>
              </a:ext>
            </a:extLst>
          </p:cNvPr>
          <p:cNvSpPr/>
          <p:nvPr/>
        </p:nvSpPr>
        <p:spPr>
          <a:xfrm>
            <a:off x="-12526" y="964506"/>
            <a:ext cx="12225378" cy="5902978"/>
          </a:xfrm>
          <a:custGeom>
            <a:avLst/>
            <a:gdLst>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457758 w 12192002"/>
              <a:gd name="connsiteY983" fmla="*/ 5068146 h 6455108"/>
              <a:gd name="connsiteX984" fmla="*/ 5591502 w 12192002"/>
              <a:gd name="connsiteY984" fmla="*/ 5055032 h 6455108"/>
              <a:gd name="connsiteX985" fmla="*/ 5591502 w 12192002"/>
              <a:gd name="connsiteY985" fmla="*/ 5115788 h 6455108"/>
              <a:gd name="connsiteX986" fmla="*/ 8303323 w 12192002"/>
              <a:gd name="connsiteY986" fmla="*/ 5115788 h 6455108"/>
              <a:gd name="connsiteX987" fmla="*/ 8303323 w 12192002"/>
              <a:gd name="connsiteY987" fmla="*/ 4344005 h 6455108"/>
              <a:gd name="connsiteX988" fmla="*/ 8340192 w 12192002"/>
              <a:gd name="connsiteY988" fmla="*/ 4342226 h 6455108"/>
              <a:gd name="connsiteX989" fmla="*/ 8494410 w 12192002"/>
              <a:gd name="connsiteY989" fmla="*/ 4327105 h 6455108"/>
              <a:gd name="connsiteX990" fmla="*/ 8764041 w 12192002"/>
              <a:gd name="connsiteY990" fmla="*/ 4257875 h 6455108"/>
              <a:gd name="connsiteX991" fmla="*/ 8916347 w 12192002"/>
              <a:gd name="connsiteY991" fmla="*/ 4262247 h 6455108"/>
              <a:gd name="connsiteX992" fmla="*/ 8981204 w 12192002"/>
              <a:gd name="connsiteY992" fmla="*/ 4196662 h 6455108"/>
              <a:gd name="connsiteX993" fmla="*/ 9002338 w 12192002"/>
              <a:gd name="connsiteY993" fmla="*/ 4206863 h 6455108"/>
              <a:gd name="connsiteX994" fmla="*/ 9013268 w 12192002"/>
              <a:gd name="connsiteY994" fmla="*/ 4216337 h 6455108"/>
              <a:gd name="connsiteX995" fmla="*/ 8920720 w 12192002"/>
              <a:gd name="connsiteY995" fmla="*/ 3948892 h 6455108"/>
              <a:gd name="connsiteX996" fmla="*/ 8935294 w 12192002"/>
              <a:gd name="connsiteY996" fmla="*/ 3898609 h 6455108"/>
              <a:gd name="connsiteX997" fmla="*/ 9038046 w 12192002"/>
              <a:gd name="connsiteY997" fmla="*/ 3814076 h 6455108"/>
              <a:gd name="connsiteX998" fmla="*/ 9055535 w 12192002"/>
              <a:gd name="connsiteY998" fmla="*/ 3757235 h 6455108"/>
              <a:gd name="connsiteX999" fmla="*/ 8844202 w 12192002"/>
              <a:gd name="connsiteY999" fmla="*/ 3312708 h 6455108"/>
              <a:gd name="connsiteX1000" fmla="*/ 8643800 w 12192002"/>
              <a:gd name="connsiteY1000" fmla="*/ 3344772 h 6455108"/>
              <a:gd name="connsiteX1001" fmla="*/ 8613923 w 12192002"/>
              <a:gd name="connsiteY1001" fmla="*/ 3314166 h 6455108"/>
              <a:gd name="connsiteX1002" fmla="*/ 8768414 w 12192002"/>
              <a:gd name="connsiteY1002" fmla="*/ 1976939 h 6455108"/>
              <a:gd name="connsiteX1003" fmla="*/ 8804121 w 12192002"/>
              <a:gd name="connsiteY1003" fmla="*/ 1965279 h 6455108"/>
              <a:gd name="connsiteX1004" fmla="*/ 9255937 w 12192002"/>
              <a:gd name="connsiteY1004" fmla="*/ 2367541 h 6455108"/>
              <a:gd name="connsiteX1005" fmla="*/ 9353587 w 12192002"/>
              <a:gd name="connsiteY1005" fmla="*/ 2403977 h 6455108"/>
              <a:gd name="connsiteX1006" fmla="*/ 9449780 w 12192002"/>
              <a:gd name="connsiteY1006" fmla="*/ 2394503 h 6455108"/>
              <a:gd name="connsiteX1007" fmla="*/ 9473828 w 12192002"/>
              <a:gd name="connsiteY1007" fmla="*/ 2360981 h 6455108"/>
              <a:gd name="connsiteX1008" fmla="*/ 9434476 w 12192002"/>
              <a:gd name="connsiteY1008" fmla="*/ 2183899 h 6455108"/>
              <a:gd name="connsiteX1009" fmla="*/ 9395854 w 12192002"/>
              <a:gd name="connsiteY1009" fmla="*/ 2152564 h 6455108"/>
              <a:gd name="connsiteX1010" fmla="*/ 9274155 w 12192002"/>
              <a:gd name="connsiteY1010" fmla="*/ 2133616 h 6455108"/>
              <a:gd name="connsiteX1011" fmla="*/ 9250835 w 12192002"/>
              <a:gd name="connsiteY1011" fmla="*/ 2093536 h 6455108"/>
              <a:gd name="connsiteX1012" fmla="*/ 9590425 w 12192002"/>
              <a:gd name="connsiteY1012" fmla="*/ 1165130 h 6455108"/>
              <a:gd name="connsiteX1013" fmla="*/ 9602085 w 12192002"/>
              <a:gd name="connsiteY1013" fmla="*/ 1148370 h 6455108"/>
              <a:gd name="connsiteX1014" fmla="*/ 9624675 w 12192002"/>
              <a:gd name="connsiteY1014" fmla="*/ 1156385 h 6455108"/>
              <a:gd name="connsiteX1015" fmla="*/ 9803944 w 12192002"/>
              <a:gd name="connsiteY1015" fmla="*/ 1344399 h 6455108"/>
              <a:gd name="connsiteX1016" fmla="*/ 9828721 w 12192002"/>
              <a:gd name="connsiteY1016" fmla="*/ 1340026 h 6455108"/>
              <a:gd name="connsiteX1017" fmla="*/ 10260860 w 12192002"/>
              <a:gd name="connsiteY1017" fmla="*/ 273889 h 6455108"/>
              <a:gd name="connsiteX1018" fmla="*/ 10286365 w 12192002"/>
              <a:gd name="connsiteY1018" fmla="*/ 241096 h 6455108"/>
              <a:gd name="connsiteX1019" fmla="*/ 10316972 w 12192002"/>
              <a:gd name="connsiteY1019" fmla="*/ 267330 h 6455108"/>
              <a:gd name="connsiteX1020" fmla="*/ 10783362 w 12192002"/>
              <a:gd name="connsiteY1020" fmla="*/ 939952 h 6455108"/>
              <a:gd name="connsiteX1021" fmla="*/ 10831457 w 12192002"/>
              <a:gd name="connsiteY1021" fmla="*/ 943595 h 6455108"/>
              <a:gd name="connsiteX1022" fmla="*/ 11077770 w 12192002"/>
              <a:gd name="connsiteY1022" fmla="*/ 711858 h 6455108"/>
              <a:gd name="connsiteX1023" fmla="*/ 11104004 w 12192002"/>
              <a:gd name="connsiteY1023" fmla="*/ 727161 h 6455108"/>
              <a:gd name="connsiteX1024" fmla="*/ 11490961 w 12192002"/>
              <a:gd name="connsiteY1024" fmla="*/ 1761234 h 6455108"/>
              <a:gd name="connsiteX1025" fmla="*/ 11481487 w 12192002"/>
              <a:gd name="connsiteY1025" fmla="*/ 1813703 h 6455108"/>
              <a:gd name="connsiteX1026" fmla="*/ 10999067 w 12192002"/>
              <a:gd name="connsiteY1026" fmla="*/ 2323816 h 6455108"/>
              <a:gd name="connsiteX1027" fmla="*/ 10998338 w 12192002"/>
              <a:gd name="connsiteY1027" fmla="*/ 2374099 h 6455108"/>
              <a:gd name="connsiteX1028" fmla="*/ 11049350 w 12192002"/>
              <a:gd name="connsiteY1028" fmla="*/ 2432397 h 6455108"/>
              <a:gd name="connsiteX1029" fmla="*/ 11101089 w 12192002"/>
              <a:gd name="connsiteY1029" fmla="*/ 2431669 h 6455108"/>
              <a:gd name="connsiteX1030" fmla="*/ 11577680 w 12192002"/>
              <a:gd name="connsiteY1030" fmla="*/ 1942689 h 6455108"/>
              <a:gd name="connsiteX1031" fmla="*/ 11622133 w 12192002"/>
              <a:gd name="connsiteY1031" fmla="*/ 1955807 h 6455108"/>
              <a:gd name="connsiteX1032" fmla="*/ 11882291 w 12192002"/>
              <a:gd name="connsiteY1032" fmla="*/ 2870367 h 6455108"/>
              <a:gd name="connsiteX1033" fmla="*/ 11858243 w 12192002"/>
              <a:gd name="connsiteY1033" fmla="*/ 2908261 h 6455108"/>
              <a:gd name="connsiteX1034" fmla="*/ 11719784 w 12192002"/>
              <a:gd name="connsiteY1034" fmla="*/ 2914819 h 6455108"/>
              <a:gd name="connsiteX1035" fmla="*/ 11675331 w 12192002"/>
              <a:gd name="connsiteY1035" fmla="*/ 2950527 h 6455108"/>
              <a:gd name="connsiteX1036" fmla="*/ 11458168 w 12192002"/>
              <a:gd name="connsiteY1036" fmla="*/ 3704037 h 6455108"/>
              <a:gd name="connsiteX1037" fmla="*/ 11488775 w 12192002"/>
              <a:gd name="connsiteY1037" fmla="*/ 3776182 h 6455108"/>
              <a:gd name="connsiteX1038" fmla="*/ 11686990 w 12192002"/>
              <a:gd name="connsiteY1038" fmla="*/ 3910998 h 6455108"/>
              <a:gd name="connsiteX1039" fmla="*/ 11738731 w 12192002"/>
              <a:gd name="connsiteY1039" fmla="*/ 3992616 h 6455108"/>
              <a:gd name="connsiteX1040" fmla="*/ 11988686 w 12192002"/>
              <a:gd name="connsiteY1040" fmla="*/ 4281194 h 6455108"/>
              <a:gd name="connsiteX1041" fmla="*/ 12084879 w 12192002"/>
              <a:gd name="connsiteY1041" fmla="*/ 4323461 h 6455108"/>
              <a:gd name="connsiteX1042" fmla="*/ 12192002 w 12192002"/>
              <a:gd name="connsiteY1042" fmla="*/ 4351881 h 6455108"/>
              <a:gd name="connsiteX1043" fmla="*/ 12192002 w 12192002"/>
              <a:gd name="connsiteY1043" fmla="*/ 5115788 h 6455108"/>
              <a:gd name="connsiteX1044" fmla="*/ 12192002 w 12192002"/>
              <a:gd name="connsiteY1044" fmla="*/ 5723368 h 6455108"/>
              <a:gd name="connsiteX1045" fmla="*/ 12192002 w 12192002"/>
              <a:gd name="connsiteY1045" fmla="*/ 6449288 h 6455108"/>
              <a:gd name="connsiteX1046" fmla="*/ 9309568 w 12192002"/>
              <a:gd name="connsiteY1046" fmla="*/ 6449288 h 6455108"/>
              <a:gd name="connsiteX1047" fmla="*/ 9309568 w 12192002"/>
              <a:gd name="connsiteY1047" fmla="*/ 6455108 h 6455108"/>
              <a:gd name="connsiteX1048" fmla="*/ 2186 w 12192002"/>
              <a:gd name="connsiteY1048" fmla="*/ 6455108 h 6455108"/>
              <a:gd name="connsiteX1049" fmla="*/ 2186 w 12192002"/>
              <a:gd name="connsiteY1049" fmla="*/ 3990531 h 6455108"/>
              <a:gd name="connsiteX1050" fmla="*/ 23319 w 12192002"/>
              <a:gd name="connsiteY1050" fmla="*/ 4000733 h 6455108"/>
              <a:gd name="connsiteX1051" fmla="*/ 94735 w 12192002"/>
              <a:gd name="connsiteY1051" fmla="*/ 4193848 h 6455108"/>
              <a:gd name="connsiteX1052" fmla="*/ 118784 w 12192002"/>
              <a:gd name="connsiteY1052" fmla="*/ 4226641 h 6455108"/>
              <a:gd name="connsiteX1053" fmla="*/ 126071 w 12192002"/>
              <a:gd name="connsiteY1053" fmla="*/ 4254332 h 6455108"/>
              <a:gd name="connsiteX1054" fmla="*/ 165422 w 12192002"/>
              <a:gd name="connsiteY1054" fmla="*/ 4266721 h 6455108"/>
              <a:gd name="connsiteX1055" fmla="*/ 201130 w 12192002"/>
              <a:gd name="connsiteY1055" fmla="*/ 4213524 h 6455108"/>
              <a:gd name="connsiteX1056" fmla="*/ 225908 w 12192002"/>
              <a:gd name="connsiteY1056" fmla="*/ 4196763 h 6455108"/>
              <a:gd name="connsiteX1057" fmla="*/ 278377 w 12192002"/>
              <a:gd name="connsiteY1057" fmla="*/ 4191662 h 6455108"/>
              <a:gd name="connsiteX1058" fmla="*/ 297324 w 12192002"/>
              <a:gd name="connsiteY1058" fmla="*/ 4192390 h 6455108"/>
              <a:gd name="connsiteX1059" fmla="*/ 322100 w 12192002"/>
              <a:gd name="connsiteY1059" fmla="*/ 4187289 h 6455108"/>
              <a:gd name="connsiteX1060" fmla="*/ 341047 w 12192002"/>
              <a:gd name="connsiteY1060" fmla="*/ 4073606 h 6455108"/>
              <a:gd name="connsiteX1061" fmla="*/ 327930 w 12192002"/>
              <a:gd name="connsiteY1061" fmla="*/ 3959924 h 6455108"/>
              <a:gd name="connsiteX1062" fmla="*/ 166151 w 12192002"/>
              <a:gd name="connsiteY1062" fmla="*/ 3613047 h 6455108"/>
              <a:gd name="connsiteX1063" fmla="*/ 148662 w 12192002"/>
              <a:gd name="connsiteY1063" fmla="*/ 3516854 h 6455108"/>
              <a:gd name="connsiteX1064" fmla="*/ 113682 w 12192002"/>
              <a:gd name="connsiteY1064" fmla="*/ 3497178 h 6455108"/>
              <a:gd name="connsiteX1065" fmla="*/ 2186 w 12192002"/>
              <a:gd name="connsiteY1065" fmla="*/ 3500093 h 6455108"/>
              <a:gd name="connsiteX1066" fmla="*/ 2186 w 12192002"/>
              <a:gd name="connsiteY1066" fmla="*/ 3451269 h 6455108"/>
              <a:gd name="connsiteX1067" fmla="*/ 85991 w 12192002"/>
              <a:gd name="connsiteY1067" fmla="*/ 3427220 h 6455108"/>
              <a:gd name="connsiteX1068" fmla="*/ 127528 w 12192002"/>
              <a:gd name="connsiteY1068" fmla="*/ 3379852 h 6455108"/>
              <a:gd name="connsiteX1069" fmla="*/ 165422 w 12192002"/>
              <a:gd name="connsiteY1069" fmla="*/ 3219532 h 6455108"/>
              <a:gd name="connsiteX1070" fmla="*/ 225179 w 12192002"/>
              <a:gd name="connsiteY1070" fmla="*/ 3101476 h 6455108"/>
              <a:gd name="connsiteX1071" fmla="*/ 223721 w 12192002"/>
              <a:gd name="connsiteY1071" fmla="*/ 2938969 h 6455108"/>
              <a:gd name="connsiteX1072" fmla="*/ 182183 w 12192002"/>
              <a:gd name="connsiteY1072" fmla="*/ 2807797 h 6455108"/>
              <a:gd name="connsiteX1073" fmla="*/ 119513 w 12192002"/>
              <a:gd name="connsiteY1073" fmla="*/ 2774275 h 6455108"/>
              <a:gd name="connsiteX1074" fmla="*/ 0 w 12192002"/>
              <a:gd name="connsiteY1074" fmla="*/ 2806340 h 6455108"/>
              <a:gd name="connsiteX1075" fmla="*/ 0 w 12192002"/>
              <a:gd name="connsiteY1075" fmla="*/ 2733468 h 6455108"/>
              <a:gd name="connsiteX1076" fmla="*/ 35708 w 12192002"/>
              <a:gd name="connsiteY1076" fmla="*/ 2733468 h 6455108"/>
              <a:gd name="connsiteX1077" fmla="*/ 79432 w 12192002"/>
              <a:gd name="connsiteY1077" fmla="*/ 2641645 h 6455108"/>
              <a:gd name="connsiteX1078" fmla="*/ 33522 w 12192002"/>
              <a:gd name="connsiteY1078" fmla="*/ 2638730 h 6455108"/>
              <a:gd name="connsiteX1079" fmla="*/ 0 w 12192002"/>
              <a:gd name="connsiteY1079" fmla="*/ 2705045 h 6455108"/>
              <a:gd name="connsiteX1080" fmla="*/ 0 w 12192002"/>
              <a:gd name="connsiteY1080" fmla="*/ 2588450 h 6455108"/>
              <a:gd name="connsiteX1081" fmla="*/ 0 w 12192002"/>
              <a:gd name="connsiteY1081" fmla="*/ 2520676 h 6455108"/>
              <a:gd name="connsiteX1082" fmla="*/ 0 w 12192002"/>
              <a:gd name="connsiteY1082" fmla="*/ 2389503 h 6455108"/>
              <a:gd name="connsiteX1083" fmla="*/ 13846 w 12192002"/>
              <a:gd name="connsiteY1083" fmla="*/ 2398977 h 6455108"/>
              <a:gd name="connsiteX1084" fmla="*/ 102023 w 12192002"/>
              <a:gd name="connsiteY1084" fmla="*/ 2389503 h 6455108"/>
              <a:gd name="connsiteX1085" fmla="*/ 129715 w 12192002"/>
              <a:gd name="connsiteY1085" fmla="*/ 2344322 h 6455108"/>
              <a:gd name="connsiteX1086" fmla="*/ 126071 w 12192002"/>
              <a:gd name="connsiteY1086" fmla="*/ 2127160 h 6455108"/>
              <a:gd name="connsiteX1087" fmla="*/ 123156 w 12192002"/>
              <a:gd name="connsiteY1087" fmla="*/ 2046999 h 6455108"/>
              <a:gd name="connsiteX1088" fmla="*/ 134087 w 12192002"/>
              <a:gd name="connsiteY1088" fmla="*/ 1896881 h 6455108"/>
              <a:gd name="connsiteX1089" fmla="*/ 138460 w 12192002"/>
              <a:gd name="connsiteY1089" fmla="*/ 1843683 h 6455108"/>
              <a:gd name="connsiteX1090" fmla="*/ 160322 w 12192002"/>
              <a:gd name="connsiteY1090" fmla="*/ 1845140 h 6455108"/>
              <a:gd name="connsiteX1091" fmla="*/ 182183 w 12192002"/>
              <a:gd name="connsiteY1091" fmla="*/ 2018579 h 6455108"/>
              <a:gd name="connsiteX1092" fmla="*/ 191657 w 12192002"/>
              <a:gd name="connsiteY1092" fmla="*/ 2154852 h 6455108"/>
              <a:gd name="connsiteX1093" fmla="*/ 198216 w 12192002"/>
              <a:gd name="connsiteY1093" fmla="*/ 2278007 h 6455108"/>
              <a:gd name="connsiteX1094" fmla="*/ 177082 w 12192002"/>
              <a:gd name="connsiteY1094" fmla="*/ 2331934 h 6455108"/>
              <a:gd name="connsiteX1095" fmla="*/ 177082 w 12192002"/>
              <a:gd name="connsiteY1095" fmla="*/ 2345780 h 6455108"/>
              <a:gd name="connsiteX1096" fmla="*/ 193115 w 12192002"/>
              <a:gd name="connsiteY1096" fmla="*/ 2347238 h 6455108"/>
              <a:gd name="connsiteX1097" fmla="*/ 255057 w 12192002"/>
              <a:gd name="connsiteY1097" fmla="*/ 2240114 h 6455108"/>
              <a:gd name="connsiteX1098" fmla="*/ 243398 w 12192002"/>
              <a:gd name="connsiteY1098" fmla="*/ 2181087 h 6455108"/>
              <a:gd name="connsiteX1099" fmla="*/ 262345 w 12192002"/>
              <a:gd name="connsiteY1099" fmla="*/ 1936960 h 6455108"/>
              <a:gd name="connsiteX1100" fmla="*/ 295866 w 12192002"/>
              <a:gd name="connsiteY1100" fmla="*/ 1770081 h 6455108"/>
              <a:gd name="connsiteX1101" fmla="*/ 263073 w 12192002"/>
              <a:gd name="connsiteY1101" fmla="*/ 1742389 h 6455108"/>
              <a:gd name="connsiteX1102" fmla="*/ 123156 w 12192002"/>
              <a:gd name="connsiteY1102" fmla="*/ 1818906 h 6455108"/>
              <a:gd name="connsiteX1103" fmla="*/ 77974 w 12192002"/>
              <a:gd name="connsiteY1103" fmla="*/ 1893237 h 6455108"/>
              <a:gd name="connsiteX1104" fmla="*/ 729 w 12192002"/>
              <a:gd name="connsiteY1104" fmla="*/ 1921657 h 6455108"/>
              <a:gd name="connsiteX1105" fmla="*/ 729 w 12192002"/>
              <a:gd name="connsiteY1105" fmla="*/ 1883034 h 6455108"/>
              <a:gd name="connsiteX1106" fmla="*/ 54655 w 12192002"/>
              <a:gd name="connsiteY1106" fmla="*/ 1859715 h 6455108"/>
              <a:gd name="connsiteX1107" fmla="*/ 87448 w 12192002"/>
              <a:gd name="connsiteY1107" fmla="*/ 1808704 h 6455108"/>
              <a:gd name="connsiteX1108" fmla="*/ 206961 w 12192002"/>
              <a:gd name="connsiteY1108" fmla="*/ 1729271 h 6455108"/>
              <a:gd name="connsiteX1109" fmla="*/ 322829 w 12192002"/>
              <a:gd name="connsiteY1109" fmla="*/ 1633078 h 6455108"/>
              <a:gd name="connsiteX1110" fmla="*/ 333032 w 12192002"/>
              <a:gd name="connsiteY1110" fmla="*/ 1496076 h 6455108"/>
              <a:gd name="connsiteX1111" fmla="*/ 306068 w 12192002"/>
              <a:gd name="connsiteY1111" fmla="*/ 1460368 h 6455108"/>
              <a:gd name="connsiteX1112" fmla="*/ 729 w 12192002"/>
              <a:gd name="connsiteY1112" fmla="*/ 1441421 h 6455108"/>
              <a:gd name="connsiteX1113" fmla="*/ 729 w 12192002"/>
              <a:gd name="connsiteY1113" fmla="*/ 1364176 h 6455108"/>
              <a:gd name="connsiteX1114" fmla="*/ 37894 w 12192002"/>
              <a:gd name="connsiteY1114" fmla="*/ 1375107 h 6455108"/>
              <a:gd name="connsiteX1115" fmla="*/ 281292 w 12192002"/>
              <a:gd name="connsiteY1115" fmla="*/ 1383852 h 6455108"/>
              <a:gd name="connsiteX1116" fmla="*/ 329387 w 12192002"/>
              <a:gd name="connsiteY1116" fmla="*/ 1316079 h 6455108"/>
              <a:gd name="connsiteX1117" fmla="*/ 310440 w 12192002"/>
              <a:gd name="connsiteY1117" fmla="*/ 1173247 h 6455108"/>
              <a:gd name="connsiteX1118" fmla="*/ 312626 w 12192002"/>
              <a:gd name="connsiteY1118" fmla="*/ 1076326 h 6455108"/>
              <a:gd name="connsiteX1119" fmla="*/ 290036 w 12192002"/>
              <a:gd name="connsiteY1119" fmla="*/ 1015113 h 6455108"/>
              <a:gd name="connsiteX1120" fmla="*/ 193115 w 12192002"/>
              <a:gd name="connsiteY1120" fmla="*/ 835844 h 6455108"/>
              <a:gd name="connsiteX1121" fmla="*/ 185098 w 12192002"/>
              <a:gd name="connsiteY1121" fmla="*/ 805237 h 6455108"/>
              <a:gd name="connsiteX1122" fmla="*/ 158864 w 12192002"/>
              <a:gd name="connsiteY1122" fmla="*/ 668235 h 6455108"/>
              <a:gd name="connsiteX1123" fmla="*/ 132629 w 12192002"/>
              <a:gd name="connsiteY1123" fmla="*/ 453259 h 6455108"/>
              <a:gd name="connsiteX1124" fmla="*/ 118055 w 12192002"/>
              <a:gd name="connsiteY1124" fmla="*/ 409535 h 6455108"/>
              <a:gd name="connsiteX1125" fmla="*/ 2186 w 12192002"/>
              <a:gd name="connsiteY1125" fmla="*/ 257229 h 6455108"/>
              <a:gd name="connsiteX1126" fmla="*/ 2186 w 12192002"/>
              <a:gd name="connsiteY1126"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457758 w 12192002"/>
              <a:gd name="connsiteY983" fmla="*/ 5068146 h 6455108"/>
              <a:gd name="connsiteX984" fmla="*/ 5591502 w 12192002"/>
              <a:gd name="connsiteY984" fmla="*/ 5055032 h 6455108"/>
              <a:gd name="connsiteX985" fmla="*/ 8303323 w 12192002"/>
              <a:gd name="connsiteY985" fmla="*/ 5115788 h 6455108"/>
              <a:gd name="connsiteX986" fmla="*/ 8303323 w 12192002"/>
              <a:gd name="connsiteY986" fmla="*/ 4344005 h 6455108"/>
              <a:gd name="connsiteX987" fmla="*/ 8340192 w 12192002"/>
              <a:gd name="connsiteY987" fmla="*/ 4342226 h 6455108"/>
              <a:gd name="connsiteX988" fmla="*/ 8494410 w 12192002"/>
              <a:gd name="connsiteY988" fmla="*/ 4327105 h 6455108"/>
              <a:gd name="connsiteX989" fmla="*/ 8764041 w 12192002"/>
              <a:gd name="connsiteY989" fmla="*/ 4257875 h 6455108"/>
              <a:gd name="connsiteX990" fmla="*/ 8916347 w 12192002"/>
              <a:gd name="connsiteY990" fmla="*/ 4262247 h 6455108"/>
              <a:gd name="connsiteX991" fmla="*/ 8981204 w 12192002"/>
              <a:gd name="connsiteY991" fmla="*/ 4196662 h 6455108"/>
              <a:gd name="connsiteX992" fmla="*/ 9002338 w 12192002"/>
              <a:gd name="connsiteY992" fmla="*/ 4206863 h 6455108"/>
              <a:gd name="connsiteX993" fmla="*/ 9013268 w 12192002"/>
              <a:gd name="connsiteY993" fmla="*/ 4216337 h 6455108"/>
              <a:gd name="connsiteX994" fmla="*/ 8920720 w 12192002"/>
              <a:gd name="connsiteY994" fmla="*/ 3948892 h 6455108"/>
              <a:gd name="connsiteX995" fmla="*/ 8935294 w 12192002"/>
              <a:gd name="connsiteY995" fmla="*/ 3898609 h 6455108"/>
              <a:gd name="connsiteX996" fmla="*/ 9038046 w 12192002"/>
              <a:gd name="connsiteY996" fmla="*/ 3814076 h 6455108"/>
              <a:gd name="connsiteX997" fmla="*/ 9055535 w 12192002"/>
              <a:gd name="connsiteY997" fmla="*/ 3757235 h 6455108"/>
              <a:gd name="connsiteX998" fmla="*/ 8844202 w 12192002"/>
              <a:gd name="connsiteY998" fmla="*/ 3312708 h 6455108"/>
              <a:gd name="connsiteX999" fmla="*/ 8643800 w 12192002"/>
              <a:gd name="connsiteY999" fmla="*/ 3344772 h 6455108"/>
              <a:gd name="connsiteX1000" fmla="*/ 8613923 w 12192002"/>
              <a:gd name="connsiteY1000" fmla="*/ 3314166 h 6455108"/>
              <a:gd name="connsiteX1001" fmla="*/ 8768414 w 12192002"/>
              <a:gd name="connsiteY1001" fmla="*/ 1976939 h 6455108"/>
              <a:gd name="connsiteX1002" fmla="*/ 8804121 w 12192002"/>
              <a:gd name="connsiteY1002" fmla="*/ 1965279 h 6455108"/>
              <a:gd name="connsiteX1003" fmla="*/ 9255937 w 12192002"/>
              <a:gd name="connsiteY1003" fmla="*/ 2367541 h 6455108"/>
              <a:gd name="connsiteX1004" fmla="*/ 9353587 w 12192002"/>
              <a:gd name="connsiteY1004" fmla="*/ 2403977 h 6455108"/>
              <a:gd name="connsiteX1005" fmla="*/ 9449780 w 12192002"/>
              <a:gd name="connsiteY1005" fmla="*/ 2394503 h 6455108"/>
              <a:gd name="connsiteX1006" fmla="*/ 9473828 w 12192002"/>
              <a:gd name="connsiteY1006" fmla="*/ 2360981 h 6455108"/>
              <a:gd name="connsiteX1007" fmla="*/ 9434476 w 12192002"/>
              <a:gd name="connsiteY1007" fmla="*/ 2183899 h 6455108"/>
              <a:gd name="connsiteX1008" fmla="*/ 9395854 w 12192002"/>
              <a:gd name="connsiteY1008" fmla="*/ 2152564 h 6455108"/>
              <a:gd name="connsiteX1009" fmla="*/ 9274155 w 12192002"/>
              <a:gd name="connsiteY1009" fmla="*/ 2133616 h 6455108"/>
              <a:gd name="connsiteX1010" fmla="*/ 9250835 w 12192002"/>
              <a:gd name="connsiteY1010" fmla="*/ 2093536 h 6455108"/>
              <a:gd name="connsiteX1011" fmla="*/ 9590425 w 12192002"/>
              <a:gd name="connsiteY1011" fmla="*/ 1165130 h 6455108"/>
              <a:gd name="connsiteX1012" fmla="*/ 9602085 w 12192002"/>
              <a:gd name="connsiteY1012" fmla="*/ 1148370 h 6455108"/>
              <a:gd name="connsiteX1013" fmla="*/ 9624675 w 12192002"/>
              <a:gd name="connsiteY1013" fmla="*/ 1156385 h 6455108"/>
              <a:gd name="connsiteX1014" fmla="*/ 9803944 w 12192002"/>
              <a:gd name="connsiteY1014" fmla="*/ 1344399 h 6455108"/>
              <a:gd name="connsiteX1015" fmla="*/ 9828721 w 12192002"/>
              <a:gd name="connsiteY1015" fmla="*/ 1340026 h 6455108"/>
              <a:gd name="connsiteX1016" fmla="*/ 10260860 w 12192002"/>
              <a:gd name="connsiteY1016" fmla="*/ 273889 h 6455108"/>
              <a:gd name="connsiteX1017" fmla="*/ 10286365 w 12192002"/>
              <a:gd name="connsiteY1017" fmla="*/ 241096 h 6455108"/>
              <a:gd name="connsiteX1018" fmla="*/ 10316972 w 12192002"/>
              <a:gd name="connsiteY1018" fmla="*/ 267330 h 6455108"/>
              <a:gd name="connsiteX1019" fmla="*/ 10783362 w 12192002"/>
              <a:gd name="connsiteY1019" fmla="*/ 939952 h 6455108"/>
              <a:gd name="connsiteX1020" fmla="*/ 10831457 w 12192002"/>
              <a:gd name="connsiteY1020" fmla="*/ 943595 h 6455108"/>
              <a:gd name="connsiteX1021" fmla="*/ 11077770 w 12192002"/>
              <a:gd name="connsiteY1021" fmla="*/ 711858 h 6455108"/>
              <a:gd name="connsiteX1022" fmla="*/ 11104004 w 12192002"/>
              <a:gd name="connsiteY1022" fmla="*/ 727161 h 6455108"/>
              <a:gd name="connsiteX1023" fmla="*/ 11490961 w 12192002"/>
              <a:gd name="connsiteY1023" fmla="*/ 1761234 h 6455108"/>
              <a:gd name="connsiteX1024" fmla="*/ 11481487 w 12192002"/>
              <a:gd name="connsiteY1024" fmla="*/ 1813703 h 6455108"/>
              <a:gd name="connsiteX1025" fmla="*/ 10999067 w 12192002"/>
              <a:gd name="connsiteY1025" fmla="*/ 2323816 h 6455108"/>
              <a:gd name="connsiteX1026" fmla="*/ 10998338 w 12192002"/>
              <a:gd name="connsiteY1026" fmla="*/ 2374099 h 6455108"/>
              <a:gd name="connsiteX1027" fmla="*/ 11049350 w 12192002"/>
              <a:gd name="connsiteY1027" fmla="*/ 2432397 h 6455108"/>
              <a:gd name="connsiteX1028" fmla="*/ 11101089 w 12192002"/>
              <a:gd name="connsiteY1028" fmla="*/ 2431669 h 6455108"/>
              <a:gd name="connsiteX1029" fmla="*/ 11577680 w 12192002"/>
              <a:gd name="connsiteY1029" fmla="*/ 1942689 h 6455108"/>
              <a:gd name="connsiteX1030" fmla="*/ 11622133 w 12192002"/>
              <a:gd name="connsiteY1030" fmla="*/ 1955807 h 6455108"/>
              <a:gd name="connsiteX1031" fmla="*/ 11882291 w 12192002"/>
              <a:gd name="connsiteY1031" fmla="*/ 2870367 h 6455108"/>
              <a:gd name="connsiteX1032" fmla="*/ 11858243 w 12192002"/>
              <a:gd name="connsiteY1032" fmla="*/ 2908261 h 6455108"/>
              <a:gd name="connsiteX1033" fmla="*/ 11719784 w 12192002"/>
              <a:gd name="connsiteY1033" fmla="*/ 2914819 h 6455108"/>
              <a:gd name="connsiteX1034" fmla="*/ 11675331 w 12192002"/>
              <a:gd name="connsiteY1034" fmla="*/ 2950527 h 6455108"/>
              <a:gd name="connsiteX1035" fmla="*/ 11458168 w 12192002"/>
              <a:gd name="connsiteY1035" fmla="*/ 3704037 h 6455108"/>
              <a:gd name="connsiteX1036" fmla="*/ 11488775 w 12192002"/>
              <a:gd name="connsiteY1036" fmla="*/ 3776182 h 6455108"/>
              <a:gd name="connsiteX1037" fmla="*/ 11686990 w 12192002"/>
              <a:gd name="connsiteY1037" fmla="*/ 3910998 h 6455108"/>
              <a:gd name="connsiteX1038" fmla="*/ 11738731 w 12192002"/>
              <a:gd name="connsiteY1038" fmla="*/ 3992616 h 6455108"/>
              <a:gd name="connsiteX1039" fmla="*/ 11988686 w 12192002"/>
              <a:gd name="connsiteY1039" fmla="*/ 4281194 h 6455108"/>
              <a:gd name="connsiteX1040" fmla="*/ 12084879 w 12192002"/>
              <a:gd name="connsiteY1040" fmla="*/ 4323461 h 6455108"/>
              <a:gd name="connsiteX1041" fmla="*/ 12192002 w 12192002"/>
              <a:gd name="connsiteY1041" fmla="*/ 4351881 h 6455108"/>
              <a:gd name="connsiteX1042" fmla="*/ 12192002 w 12192002"/>
              <a:gd name="connsiteY1042" fmla="*/ 5115788 h 6455108"/>
              <a:gd name="connsiteX1043" fmla="*/ 12192002 w 12192002"/>
              <a:gd name="connsiteY1043" fmla="*/ 5723368 h 6455108"/>
              <a:gd name="connsiteX1044" fmla="*/ 12192002 w 12192002"/>
              <a:gd name="connsiteY1044" fmla="*/ 6449288 h 6455108"/>
              <a:gd name="connsiteX1045" fmla="*/ 9309568 w 12192002"/>
              <a:gd name="connsiteY1045" fmla="*/ 6449288 h 6455108"/>
              <a:gd name="connsiteX1046" fmla="*/ 9309568 w 12192002"/>
              <a:gd name="connsiteY1046" fmla="*/ 6455108 h 6455108"/>
              <a:gd name="connsiteX1047" fmla="*/ 2186 w 12192002"/>
              <a:gd name="connsiteY1047" fmla="*/ 6455108 h 6455108"/>
              <a:gd name="connsiteX1048" fmla="*/ 2186 w 12192002"/>
              <a:gd name="connsiteY1048" fmla="*/ 3990531 h 6455108"/>
              <a:gd name="connsiteX1049" fmla="*/ 23319 w 12192002"/>
              <a:gd name="connsiteY1049" fmla="*/ 4000733 h 6455108"/>
              <a:gd name="connsiteX1050" fmla="*/ 94735 w 12192002"/>
              <a:gd name="connsiteY1050" fmla="*/ 4193848 h 6455108"/>
              <a:gd name="connsiteX1051" fmla="*/ 118784 w 12192002"/>
              <a:gd name="connsiteY1051" fmla="*/ 4226641 h 6455108"/>
              <a:gd name="connsiteX1052" fmla="*/ 126071 w 12192002"/>
              <a:gd name="connsiteY1052" fmla="*/ 4254332 h 6455108"/>
              <a:gd name="connsiteX1053" fmla="*/ 165422 w 12192002"/>
              <a:gd name="connsiteY1053" fmla="*/ 4266721 h 6455108"/>
              <a:gd name="connsiteX1054" fmla="*/ 201130 w 12192002"/>
              <a:gd name="connsiteY1054" fmla="*/ 4213524 h 6455108"/>
              <a:gd name="connsiteX1055" fmla="*/ 225908 w 12192002"/>
              <a:gd name="connsiteY1055" fmla="*/ 4196763 h 6455108"/>
              <a:gd name="connsiteX1056" fmla="*/ 278377 w 12192002"/>
              <a:gd name="connsiteY1056" fmla="*/ 4191662 h 6455108"/>
              <a:gd name="connsiteX1057" fmla="*/ 297324 w 12192002"/>
              <a:gd name="connsiteY1057" fmla="*/ 4192390 h 6455108"/>
              <a:gd name="connsiteX1058" fmla="*/ 322100 w 12192002"/>
              <a:gd name="connsiteY1058" fmla="*/ 4187289 h 6455108"/>
              <a:gd name="connsiteX1059" fmla="*/ 341047 w 12192002"/>
              <a:gd name="connsiteY1059" fmla="*/ 4073606 h 6455108"/>
              <a:gd name="connsiteX1060" fmla="*/ 327930 w 12192002"/>
              <a:gd name="connsiteY1060" fmla="*/ 3959924 h 6455108"/>
              <a:gd name="connsiteX1061" fmla="*/ 166151 w 12192002"/>
              <a:gd name="connsiteY1061" fmla="*/ 3613047 h 6455108"/>
              <a:gd name="connsiteX1062" fmla="*/ 148662 w 12192002"/>
              <a:gd name="connsiteY1062" fmla="*/ 3516854 h 6455108"/>
              <a:gd name="connsiteX1063" fmla="*/ 113682 w 12192002"/>
              <a:gd name="connsiteY1063" fmla="*/ 3497178 h 6455108"/>
              <a:gd name="connsiteX1064" fmla="*/ 2186 w 12192002"/>
              <a:gd name="connsiteY1064" fmla="*/ 3500093 h 6455108"/>
              <a:gd name="connsiteX1065" fmla="*/ 2186 w 12192002"/>
              <a:gd name="connsiteY1065" fmla="*/ 3451269 h 6455108"/>
              <a:gd name="connsiteX1066" fmla="*/ 85991 w 12192002"/>
              <a:gd name="connsiteY1066" fmla="*/ 3427220 h 6455108"/>
              <a:gd name="connsiteX1067" fmla="*/ 127528 w 12192002"/>
              <a:gd name="connsiteY1067" fmla="*/ 3379852 h 6455108"/>
              <a:gd name="connsiteX1068" fmla="*/ 165422 w 12192002"/>
              <a:gd name="connsiteY1068" fmla="*/ 3219532 h 6455108"/>
              <a:gd name="connsiteX1069" fmla="*/ 225179 w 12192002"/>
              <a:gd name="connsiteY1069" fmla="*/ 3101476 h 6455108"/>
              <a:gd name="connsiteX1070" fmla="*/ 223721 w 12192002"/>
              <a:gd name="connsiteY1070" fmla="*/ 2938969 h 6455108"/>
              <a:gd name="connsiteX1071" fmla="*/ 182183 w 12192002"/>
              <a:gd name="connsiteY1071" fmla="*/ 2807797 h 6455108"/>
              <a:gd name="connsiteX1072" fmla="*/ 119513 w 12192002"/>
              <a:gd name="connsiteY1072" fmla="*/ 2774275 h 6455108"/>
              <a:gd name="connsiteX1073" fmla="*/ 0 w 12192002"/>
              <a:gd name="connsiteY1073" fmla="*/ 2806340 h 6455108"/>
              <a:gd name="connsiteX1074" fmla="*/ 0 w 12192002"/>
              <a:gd name="connsiteY1074" fmla="*/ 2733468 h 6455108"/>
              <a:gd name="connsiteX1075" fmla="*/ 35708 w 12192002"/>
              <a:gd name="connsiteY1075" fmla="*/ 2733468 h 6455108"/>
              <a:gd name="connsiteX1076" fmla="*/ 79432 w 12192002"/>
              <a:gd name="connsiteY1076" fmla="*/ 2641645 h 6455108"/>
              <a:gd name="connsiteX1077" fmla="*/ 33522 w 12192002"/>
              <a:gd name="connsiteY1077" fmla="*/ 2638730 h 6455108"/>
              <a:gd name="connsiteX1078" fmla="*/ 0 w 12192002"/>
              <a:gd name="connsiteY1078" fmla="*/ 2705045 h 6455108"/>
              <a:gd name="connsiteX1079" fmla="*/ 0 w 12192002"/>
              <a:gd name="connsiteY1079" fmla="*/ 2588450 h 6455108"/>
              <a:gd name="connsiteX1080" fmla="*/ 0 w 12192002"/>
              <a:gd name="connsiteY1080" fmla="*/ 2520676 h 6455108"/>
              <a:gd name="connsiteX1081" fmla="*/ 0 w 12192002"/>
              <a:gd name="connsiteY1081" fmla="*/ 2389503 h 6455108"/>
              <a:gd name="connsiteX1082" fmla="*/ 13846 w 12192002"/>
              <a:gd name="connsiteY1082" fmla="*/ 2398977 h 6455108"/>
              <a:gd name="connsiteX1083" fmla="*/ 102023 w 12192002"/>
              <a:gd name="connsiteY1083" fmla="*/ 2389503 h 6455108"/>
              <a:gd name="connsiteX1084" fmla="*/ 129715 w 12192002"/>
              <a:gd name="connsiteY1084" fmla="*/ 2344322 h 6455108"/>
              <a:gd name="connsiteX1085" fmla="*/ 126071 w 12192002"/>
              <a:gd name="connsiteY1085" fmla="*/ 2127160 h 6455108"/>
              <a:gd name="connsiteX1086" fmla="*/ 123156 w 12192002"/>
              <a:gd name="connsiteY1086" fmla="*/ 2046999 h 6455108"/>
              <a:gd name="connsiteX1087" fmla="*/ 134087 w 12192002"/>
              <a:gd name="connsiteY1087" fmla="*/ 1896881 h 6455108"/>
              <a:gd name="connsiteX1088" fmla="*/ 138460 w 12192002"/>
              <a:gd name="connsiteY1088" fmla="*/ 1843683 h 6455108"/>
              <a:gd name="connsiteX1089" fmla="*/ 160322 w 12192002"/>
              <a:gd name="connsiteY1089" fmla="*/ 1845140 h 6455108"/>
              <a:gd name="connsiteX1090" fmla="*/ 182183 w 12192002"/>
              <a:gd name="connsiteY1090" fmla="*/ 2018579 h 6455108"/>
              <a:gd name="connsiteX1091" fmla="*/ 191657 w 12192002"/>
              <a:gd name="connsiteY1091" fmla="*/ 2154852 h 6455108"/>
              <a:gd name="connsiteX1092" fmla="*/ 198216 w 12192002"/>
              <a:gd name="connsiteY1092" fmla="*/ 2278007 h 6455108"/>
              <a:gd name="connsiteX1093" fmla="*/ 177082 w 12192002"/>
              <a:gd name="connsiteY1093" fmla="*/ 2331934 h 6455108"/>
              <a:gd name="connsiteX1094" fmla="*/ 177082 w 12192002"/>
              <a:gd name="connsiteY1094" fmla="*/ 2345780 h 6455108"/>
              <a:gd name="connsiteX1095" fmla="*/ 193115 w 12192002"/>
              <a:gd name="connsiteY1095" fmla="*/ 2347238 h 6455108"/>
              <a:gd name="connsiteX1096" fmla="*/ 255057 w 12192002"/>
              <a:gd name="connsiteY1096" fmla="*/ 2240114 h 6455108"/>
              <a:gd name="connsiteX1097" fmla="*/ 243398 w 12192002"/>
              <a:gd name="connsiteY1097" fmla="*/ 2181087 h 6455108"/>
              <a:gd name="connsiteX1098" fmla="*/ 262345 w 12192002"/>
              <a:gd name="connsiteY1098" fmla="*/ 1936960 h 6455108"/>
              <a:gd name="connsiteX1099" fmla="*/ 295866 w 12192002"/>
              <a:gd name="connsiteY1099" fmla="*/ 1770081 h 6455108"/>
              <a:gd name="connsiteX1100" fmla="*/ 263073 w 12192002"/>
              <a:gd name="connsiteY1100" fmla="*/ 1742389 h 6455108"/>
              <a:gd name="connsiteX1101" fmla="*/ 123156 w 12192002"/>
              <a:gd name="connsiteY1101" fmla="*/ 1818906 h 6455108"/>
              <a:gd name="connsiteX1102" fmla="*/ 77974 w 12192002"/>
              <a:gd name="connsiteY1102" fmla="*/ 1893237 h 6455108"/>
              <a:gd name="connsiteX1103" fmla="*/ 729 w 12192002"/>
              <a:gd name="connsiteY1103" fmla="*/ 1921657 h 6455108"/>
              <a:gd name="connsiteX1104" fmla="*/ 729 w 12192002"/>
              <a:gd name="connsiteY1104" fmla="*/ 1883034 h 6455108"/>
              <a:gd name="connsiteX1105" fmla="*/ 54655 w 12192002"/>
              <a:gd name="connsiteY1105" fmla="*/ 1859715 h 6455108"/>
              <a:gd name="connsiteX1106" fmla="*/ 87448 w 12192002"/>
              <a:gd name="connsiteY1106" fmla="*/ 1808704 h 6455108"/>
              <a:gd name="connsiteX1107" fmla="*/ 206961 w 12192002"/>
              <a:gd name="connsiteY1107" fmla="*/ 1729271 h 6455108"/>
              <a:gd name="connsiteX1108" fmla="*/ 322829 w 12192002"/>
              <a:gd name="connsiteY1108" fmla="*/ 1633078 h 6455108"/>
              <a:gd name="connsiteX1109" fmla="*/ 333032 w 12192002"/>
              <a:gd name="connsiteY1109" fmla="*/ 1496076 h 6455108"/>
              <a:gd name="connsiteX1110" fmla="*/ 306068 w 12192002"/>
              <a:gd name="connsiteY1110" fmla="*/ 1460368 h 6455108"/>
              <a:gd name="connsiteX1111" fmla="*/ 729 w 12192002"/>
              <a:gd name="connsiteY1111" fmla="*/ 1441421 h 6455108"/>
              <a:gd name="connsiteX1112" fmla="*/ 729 w 12192002"/>
              <a:gd name="connsiteY1112" fmla="*/ 1364176 h 6455108"/>
              <a:gd name="connsiteX1113" fmla="*/ 37894 w 12192002"/>
              <a:gd name="connsiteY1113" fmla="*/ 1375107 h 6455108"/>
              <a:gd name="connsiteX1114" fmla="*/ 281292 w 12192002"/>
              <a:gd name="connsiteY1114" fmla="*/ 1383852 h 6455108"/>
              <a:gd name="connsiteX1115" fmla="*/ 329387 w 12192002"/>
              <a:gd name="connsiteY1115" fmla="*/ 1316079 h 6455108"/>
              <a:gd name="connsiteX1116" fmla="*/ 310440 w 12192002"/>
              <a:gd name="connsiteY1116" fmla="*/ 1173247 h 6455108"/>
              <a:gd name="connsiteX1117" fmla="*/ 312626 w 12192002"/>
              <a:gd name="connsiteY1117" fmla="*/ 1076326 h 6455108"/>
              <a:gd name="connsiteX1118" fmla="*/ 290036 w 12192002"/>
              <a:gd name="connsiteY1118" fmla="*/ 1015113 h 6455108"/>
              <a:gd name="connsiteX1119" fmla="*/ 193115 w 12192002"/>
              <a:gd name="connsiteY1119" fmla="*/ 835844 h 6455108"/>
              <a:gd name="connsiteX1120" fmla="*/ 185098 w 12192002"/>
              <a:gd name="connsiteY1120" fmla="*/ 805237 h 6455108"/>
              <a:gd name="connsiteX1121" fmla="*/ 158864 w 12192002"/>
              <a:gd name="connsiteY1121" fmla="*/ 668235 h 6455108"/>
              <a:gd name="connsiteX1122" fmla="*/ 132629 w 12192002"/>
              <a:gd name="connsiteY1122" fmla="*/ 453259 h 6455108"/>
              <a:gd name="connsiteX1123" fmla="*/ 118055 w 12192002"/>
              <a:gd name="connsiteY1123" fmla="*/ 409535 h 6455108"/>
              <a:gd name="connsiteX1124" fmla="*/ 2186 w 12192002"/>
              <a:gd name="connsiteY1124" fmla="*/ 257229 h 6455108"/>
              <a:gd name="connsiteX1125" fmla="*/ 2186 w 12192002"/>
              <a:gd name="connsiteY1125"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457758 w 12192002"/>
              <a:gd name="connsiteY983" fmla="*/ 5068146 h 6455108"/>
              <a:gd name="connsiteX984" fmla="*/ 5591502 w 12192002"/>
              <a:gd name="connsiteY984" fmla="*/ 5055032 h 6455108"/>
              <a:gd name="connsiteX985" fmla="*/ 8303323 w 12192002"/>
              <a:gd name="connsiteY985" fmla="*/ 434400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457758 w 12192002"/>
              <a:gd name="connsiteY983" fmla="*/ 5068146 h 6455108"/>
              <a:gd name="connsiteX984" fmla="*/ 5591502 w 12192002"/>
              <a:gd name="connsiteY984" fmla="*/ 5055032 h 6455108"/>
              <a:gd name="connsiteX985" fmla="*/ 7455598 w 12192002"/>
              <a:gd name="connsiteY985" fmla="*/ 453450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457758 w 12192002"/>
              <a:gd name="connsiteY983" fmla="*/ 5068146 h 6455108"/>
              <a:gd name="connsiteX984" fmla="*/ 6029652 w 12192002"/>
              <a:gd name="connsiteY984" fmla="*/ 4874057 h 6455108"/>
              <a:gd name="connsiteX985" fmla="*/ 7455598 w 12192002"/>
              <a:gd name="connsiteY985" fmla="*/ 453450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302993 w 12192002"/>
              <a:gd name="connsiteY982" fmla="*/ 5075615 h 6455108"/>
              <a:gd name="connsiteX983" fmla="*/ 5591108 w 12192002"/>
              <a:gd name="connsiteY983" fmla="*/ 4953846 h 6455108"/>
              <a:gd name="connsiteX984" fmla="*/ 6029652 w 12192002"/>
              <a:gd name="connsiteY984" fmla="*/ 4874057 h 6455108"/>
              <a:gd name="connsiteX985" fmla="*/ 7455598 w 12192002"/>
              <a:gd name="connsiteY985" fmla="*/ 453450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141068 w 12192002"/>
              <a:gd name="connsiteY982" fmla="*/ 5037515 h 6455108"/>
              <a:gd name="connsiteX983" fmla="*/ 5591108 w 12192002"/>
              <a:gd name="connsiteY983" fmla="*/ 4953846 h 6455108"/>
              <a:gd name="connsiteX984" fmla="*/ 6029652 w 12192002"/>
              <a:gd name="connsiteY984" fmla="*/ 4874057 h 6455108"/>
              <a:gd name="connsiteX985" fmla="*/ 7455598 w 12192002"/>
              <a:gd name="connsiteY985" fmla="*/ 453450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 name="connsiteX0" fmla="*/ 3535814 w 12192002"/>
              <a:gd name="connsiteY0" fmla="*/ 5253426 h 6455108"/>
              <a:gd name="connsiteX1" fmla="*/ 3534843 w 12192002"/>
              <a:gd name="connsiteY1" fmla="*/ 5257799 h 6455108"/>
              <a:gd name="connsiteX2" fmla="*/ 3531442 w 12192002"/>
              <a:gd name="connsiteY2" fmla="*/ 5268001 h 6455108"/>
              <a:gd name="connsiteX3" fmla="*/ 3532900 w 12192002"/>
              <a:gd name="connsiteY3" fmla="*/ 5266544 h 6455108"/>
              <a:gd name="connsiteX4" fmla="*/ 3534843 w 12192002"/>
              <a:gd name="connsiteY4" fmla="*/ 5257799 h 6455108"/>
              <a:gd name="connsiteX5" fmla="*/ 3535814 w 12192002"/>
              <a:gd name="connsiteY5" fmla="*/ 5254884 h 6455108"/>
              <a:gd name="connsiteX6" fmla="*/ 3535814 w 12192002"/>
              <a:gd name="connsiteY6" fmla="*/ 5253426 h 6455108"/>
              <a:gd name="connsiteX7" fmla="*/ 727470 w 12192002"/>
              <a:gd name="connsiteY7" fmla="*/ 5161503 h 6455108"/>
              <a:gd name="connsiteX8" fmla="*/ 595375 w 12192002"/>
              <a:gd name="connsiteY8" fmla="*/ 5200957 h 6455108"/>
              <a:gd name="connsiteX9" fmla="*/ 587360 w 12192002"/>
              <a:gd name="connsiteY9" fmla="*/ 5211160 h 6455108"/>
              <a:gd name="connsiteX10" fmla="*/ 601206 w 12192002"/>
              <a:gd name="connsiteY10" fmla="*/ 5222090 h 6455108"/>
              <a:gd name="connsiteX11" fmla="*/ 671163 w 12192002"/>
              <a:gd name="connsiteY11" fmla="*/ 5217718 h 6455108"/>
              <a:gd name="connsiteX12" fmla="*/ 799421 w 12192002"/>
              <a:gd name="connsiteY12" fmla="*/ 5175452 h 6455108"/>
              <a:gd name="connsiteX13" fmla="*/ 818368 w 12192002"/>
              <a:gd name="connsiteY13" fmla="*/ 5169622 h 6455108"/>
              <a:gd name="connsiteX14" fmla="*/ 775372 w 12192002"/>
              <a:gd name="connsiteY14" fmla="*/ 5164521 h 6455108"/>
              <a:gd name="connsiteX15" fmla="*/ 727470 w 12192002"/>
              <a:gd name="connsiteY15" fmla="*/ 5161503 h 6455108"/>
              <a:gd name="connsiteX16" fmla="*/ 368740 w 12192002"/>
              <a:gd name="connsiteY16" fmla="*/ 4908735 h 6455108"/>
              <a:gd name="connsiteX17" fmla="*/ 351979 w 12192002"/>
              <a:gd name="connsiteY17" fmla="*/ 4921124 h 6455108"/>
              <a:gd name="connsiteX18" fmla="*/ 278377 w 12192002"/>
              <a:gd name="connsiteY18" fmla="*/ 5133914 h 6455108"/>
              <a:gd name="connsiteX19" fmla="*/ 280563 w 12192002"/>
              <a:gd name="connsiteY19" fmla="*/ 5159420 h 6455108"/>
              <a:gd name="connsiteX20" fmla="*/ 292951 w 12192002"/>
              <a:gd name="connsiteY20" fmla="*/ 5178367 h 6455108"/>
              <a:gd name="connsiteX21" fmla="*/ 310440 w 12192002"/>
              <a:gd name="connsiteY21" fmla="*/ 5167435 h 6455108"/>
              <a:gd name="connsiteX22" fmla="*/ 327201 w 12192002"/>
              <a:gd name="connsiteY22" fmla="*/ 5128084 h 6455108"/>
              <a:gd name="connsiteX23" fmla="*/ 374569 w 12192002"/>
              <a:gd name="connsiteY23" fmla="*/ 4994726 h 6455108"/>
              <a:gd name="connsiteX24" fmla="*/ 381856 w 12192002"/>
              <a:gd name="connsiteY24" fmla="*/ 4926954 h 6455108"/>
              <a:gd name="connsiteX25" fmla="*/ 368740 w 12192002"/>
              <a:gd name="connsiteY25" fmla="*/ 4908735 h 6455108"/>
              <a:gd name="connsiteX26" fmla="*/ 2096293 w 12192002"/>
              <a:gd name="connsiteY26" fmla="*/ 4879313 h 6455108"/>
              <a:gd name="connsiteX27" fmla="*/ 2081263 w 12192002"/>
              <a:gd name="connsiteY27" fmla="*/ 4885416 h 6455108"/>
              <a:gd name="connsiteX28" fmla="*/ 1977782 w 12192002"/>
              <a:gd name="connsiteY28" fmla="*/ 5047194 h 6455108"/>
              <a:gd name="connsiteX29" fmla="*/ 1983613 w 12192002"/>
              <a:gd name="connsiteY29" fmla="*/ 5051567 h 6455108"/>
              <a:gd name="connsiteX30" fmla="*/ 2049927 w 12192002"/>
              <a:gd name="connsiteY30" fmla="*/ 4988896 h 6455108"/>
              <a:gd name="connsiteX31" fmla="*/ 2103125 w 12192002"/>
              <a:gd name="connsiteY31" fmla="*/ 4995455 h 6455108"/>
              <a:gd name="connsiteX32" fmla="*/ 2162881 w 12192002"/>
              <a:gd name="connsiteY32" fmla="*/ 5051567 h 6455108"/>
              <a:gd name="connsiteX33" fmla="*/ 2109684 w 12192002"/>
              <a:gd name="connsiteY33" fmla="*/ 4889060 h 6455108"/>
              <a:gd name="connsiteX34" fmla="*/ 2096293 w 12192002"/>
              <a:gd name="connsiteY34" fmla="*/ 4879313 h 6455108"/>
              <a:gd name="connsiteX35" fmla="*/ 1512122 w 12192002"/>
              <a:gd name="connsiteY35" fmla="*/ 4855538 h 6455108"/>
              <a:gd name="connsiteX36" fmla="*/ 1563133 w 12192002"/>
              <a:gd name="connsiteY36" fmla="*/ 4951730 h 6455108"/>
              <a:gd name="connsiteX37" fmla="*/ 1562404 w 12192002"/>
              <a:gd name="connsiteY37" fmla="*/ 4996912 h 6455108"/>
              <a:gd name="connsiteX38" fmla="*/ 1536899 w 12192002"/>
              <a:gd name="connsiteY38" fmla="*/ 5043551 h 6455108"/>
              <a:gd name="connsiteX39" fmla="*/ 1548558 w 12192002"/>
              <a:gd name="connsiteY39" fmla="*/ 5058854 h 6455108"/>
              <a:gd name="connsiteX40" fmla="*/ 1589368 w 12192002"/>
              <a:gd name="connsiteY40" fmla="*/ 5052296 h 6455108"/>
              <a:gd name="connsiteX41" fmla="*/ 1608315 w 12192002"/>
              <a:gd name="connsiteY41" fmla="*/ 5072700 h 6455108"/>
              <a:gd name="connsiteX42" fmla="*/ 1585725 w 12192002"/>
              <a:gd name="connsiteY42" fmla="*/ 5184925 h 6455108"/>
              <a:gd name="connsiteX43" fmla="*/ 1625805 w 12192002"/>
              <a:gd name="connsiteY43" fmla="*/ 5169622 h 6455108"/>
              <a:gd name="connsiteX44" fmla="*/ 1629448 w 12192002"/>
              <a:gd name="connsiteY44" fmla="*/ 5193670 h 6455108"/>
              <a:gd name="connsiteX45" fmla="*/ 1627991 w 12192002"/>
              <a:gd name="connsiteY45" fmla="*/ 5266544 h 6455108"/>
              <a:gd name="connsiteX46" fmla="*/ 1680460 w 12192002"/>
              <a:gd name="connsiteY46" fmla="*/ 5222820 h 6455108"/>
              <a:gd name="connsiteX47" fmla="*/ 1686289 w 12192002"/>
              <a:gd name="connsiteY47" fmla="*/ 5348162 h 6455108"/>
              <a:gd name="connsiteX48" fmla="*/ 1695035 w 12192002"/>
              <a:gd name="connsiteY48" fmla="*/ 5349619 h 6455108"/>
              <a:gd name="connsiteX49" fmla="*/ 1760620 w 12192002"/>
              <a:gd name="connsiteY49" fmla="*/ 5235937 h 6455108"/>
              <a:gd name="connsiteX50" fmla="*/ 1766450 w 12192002"/>
              <a:gd name="connsiteY50" fmla="*/ 5238123 h 6455108"/>
              <a:gd name="connsiteX51" fmla="*/ 1785397 w 12192002"/>
              <a:gd name="connsiteY51" fmla="*/ 5374396 h 6455108"/>
              <a:gd name="connsiteX52" fmla="*/ 1791956 w 12192002"/>
              <a:gd name="connsiteY52" fmla="*/ 5375125 h 6455108"/>
              <a:gd name="connsiteX53" fmla="*/ 1854626 w 12192002"/>
              <a:gd name="connsiteY53" fmla="*/ 5249783 h 6455108"/>
              <a:gd name="connsiteX54" fmla="*/ 1902723 w 12192002"/>
              <a:gd name="connsiteY54" fmla="*/ 5383869 h 6455108"/>
              <a:gd name="connsiteX55" fmla="*/ 1957378 w 12192002"/>
              <a:gd name="connsiteY55" fmla="*/ 5279661 h 6455108"/>
              <a:gd name="connsiteX56" fmla="*/ 2022236 w 12192002"/>
              <a:gd name="connsiteY56" fmla="*/ 5379497 h 6455108"/>
              <a:gd name="connsiteX57" fmla="*/ 2076162 w 12192002"/>
              <a:gd name="connsiteY57" fmla="*/ 5268730 h 6455108"/>
              <a:gd name="connsiteX58" fmla="*/ 2157780 w 12192002"/>
              <a:gd name="connsiteY58" fmla="*/ 5380954 h 6455108"/>
              <a:gd name="connsiteX59" fmla="*/ 2212434 w 12192002"/>
              <a:gd name="connsiteY59" fmla="*/ 5261443 h 6455108"/>
              <a:gd name="connsiteX60" fmla="*/ 2297697 w 12192002"/>
              <a:gd name="connsiteY60" fmla="*/ 5379497 h 6455108"/>
              <a:gd name="connsiteX61" fmla="*/ 2348708 w 12192002"/>
              <a:gd name="connsiteY61" fmla="*/ 5228650 h 6455108"/>
              <a:gd name="connsiteX62" fmla="*/ 2439071 w 12192002"/>
              <a:gd name="connsiteY62" fmla="*/ 5318284 h 6455108"/>
              <a:gd name="connsiteX63" fmla="*/ 2444172 w 12192002"/>
              <a:gd name="connsiteY63" fmla="*/ 5157962 h 6455108"/>
              <a:gd name="connsiteX64" fmla="*/ 2464577 w 12192002"/>
              <a:gd name="connsiteY64" fmla="*/ 5147760 h 6455108"/>
              <a:gd name="connsiteX65" fmla="*/ 2497369 w 12192002"/>
              <a:gd name="connsiteY65" fmla="*/ 5172537 h 6455108"/>
              <a:gd name="connsiteX66" fmla="*/ 2524333 w 12192002"/>
              <a:gd name="connsiteY66" fmla="*/ 5163792 h 6455108"/>
              <a:gd name="connsiteX67" fmla="*/ 2584817 w 12192002"/>
              <a:gd name="connsiteY67" fmla="*/ 5000556 h 6455108"/>
              <a:gd name="connsiteX68" fmla="*/ 2582631 w 12192002"/>
              <a:gd name="connsiteY68" fmla="*/ 4986710 h 6455108"/>
              <a:gd name="connsiteX69" fmla="*/ 2517774 w 12192002"/>
              <a:gd name="connsiteY69" fmla="*/ 5043551 h 6455108"/>
              <a:gd name="connsiteX70" fmla="*/ 2459475 w 12192002"/>
              <a:gd name="connsiteY70" fmla="*/ 5049381 h 6455108"/>
              <a:gd name="connsiteX71" fmla="*/ 2394618 w 12192002"/>
              <a:gd name="connsiteY71" fmla="*/ 5011487 h 6455108"/>
              <a:gd name="connsiteX72" fmla="*/ 2374943 w 12192002"/>
              <a:gd name="connsiteY72" fmla="*/ 5024604 h 6455108"/>
              <a:gd name="connsiteX73" fmla="*/ 2381501 w 12192002"/>
              <a:gd name="connsiteY73" fmla="*/ 5138287 h 6455108"/>
              <a:gd name="connsiteX74" fmla="*/ 2361825 w 12192002"/>
              <a:gd name="connsiteY74" fmla="*/ 5152861 h 6455108"/>
              <a:gd name="connsiteX75" fmla="*/ 2293324 w 12192002"/>
              <a:gd name="connsiteY75" fmla="*/ 5128084 h 6455108"/>
              <a:gd name="connsiteX76" fmla="*/ 2271462 w 12192002"/>
              <a:gd name="connsiteY76" fmla="*/ 5141930 h 6455108"/>
              <a:gd name="connsiteX77" fmla="*/ 2261260 w 12192002"/>
              <a:gd name="connsiteY77" fmla="*/ 5222090 h 6455108"/>
              <a:gd name="connsiteX78" fmla="*/ 2161424 w 12192002"/>
              <a:gd name="connsiteY78" fmla="*/ 5149217 h 6455108"/>
              <a:gd name="connsiteX79" fmla="*/ 2142477 w 12192002"/>
              <a:gd name="connsiteY79" fmla="*/ 5156505 h 6455108"/>
              <a:gd name="connsiteX80" fmla="*/ 2135189 w 12192002"/>
              <a:gd name="connsiteY80" fmla="*/ 5211889 h 6455108"/>
              <a:gd name="connsiteX81" fmla="*/ 2113327 w 12192002"/>
              <a:gd name="connsiteY81" fmla="*/ 5220634 h 6455108"/>
              <a:gd name="connsiteX82" fmla="*/ 2041911 w 12192002"/>
              <a:gd name="connsiteY82" fmla="*/ 5162335 h 6455108"/>
              <a:gd name="connsiteX83" fmla="*/ 2020049 w 12192002"/>
              <a:gd name="connsiteY83" fmla="*/ 5170351 h 6455108"/>
              <a:gd name="connsiteX84" fmla="*/ 2008389 w 12192002"/>
              <a:gd name="connsiteY84" fmla="*/ 5228650 h 6455108"/>
              <a:gd name="connsiteX85" fmla="*/ 1930415 w 12192002"/>
              <a:gd name="connsiteY85" fmla="*/ 5140473 h 6455108"/>
              <a:gd name="connsiteX86" fmla="*/ 1912197 w 12192002"/>
              <a:gd name="connsiteY86" fmla="*/ 5144116 h 6455108"/>
              <a:gd name="connsiteX87" fmla="*/ 1894707 w 12192002"/>
              <a:gd name="connsiteY87" fmla="*/ 5207516 h 6455108"/>
              <a:gd name="connsiteX88" fmla="*/ 1805073 w 12192002"/>
              <a:gd name="connsiteY88" fmla="*/ 5108408 h 6455108"/>
              <a:gd name="connsiteX89" fmla="*/ 1773737 w 12192002"/>
              <a:gd name="connsiteY89" fmla="*/ 5106222 h 6455108"/>
              <a:gd name="connsiteX90" fmla="*/ 1720540 w 12192002"/>
              <a:gd name="connsiteY90" fmla="*/ 5149946 h 6455108"/>
              <a:gd name="connsiteX91" fmla="*/ 1711066 w 12192002"/>
              <a:gd name="connsiteY91" fmla="*/ 5050110 h 6455108"/>
              <a:gd name="connsiteX92" fmla="*/ 1692847 w 12192002"/>
              <a:gd name="connsiteY92" fmla="*/ 5040636 h 6455108"/>
              <a:gd name="connsiteX93" fmla="*/ 1644752 w 12192002"/>
              <a:gd name="connsiteY93" fmla="*/ 5063956 h 6455108"/>
              <a:gd name="connsiteX94" fmla="*/ 1644752 w 12192002"/>
              <a:gd name="connsiteY94" fmla="*/ 4963390 h 6455108"/>
              <a:gd name="connsiteX95" fmla="*/ 1625805 w 12192002"/>
              <a:gd name="connsiteY95" fmla="*/ 4925496 h 6455108"/>
              <a:gd name="connsiteX96" fmla="*/ 1512122 w 12192002"/>
              <a:gd name="connsiteY96" fmla="*/ 4855538 h 6455108"/>
              <a:gd name="connsiteX97" fmla="*/ 2414053 w 12192002"/>
              <a:gd name="connsiteY97" fmla="*/ 4597885 h 6455108"/>
              <a:gd name="connsiteX98" fmla="*/ 2240127 w 12192002"/>
              <a:gd name="connsiteY98" fmla="*/ 4776106 h 6455108"/>
              <a:gd name="connsiteX99" fmla="*/ 2232111 w 12192002"/>
              <a:gd name="connsiteY99" fmla="*/ 4789952 h 6455108"/>
              <a:gd name="connsiteX100" fmla="*/ 2242313 w 12192002"/>
              <a:gd name="connsiteY100" fmla="*/ 4794325 h 6455108"/>
              <a:gd name="connsiteX101" fmla="*/ 2425953 w 12192002"/>
              <a:gd name="connsiteY101" fmla="*/ 4797968 h 6455108"/>
              <a:gd name="connsiteX102" fmla="*/ 2443443 w 12192002"/>
              <a:gd name="connsiteY102" fmla="*/ 4779021 h 6455108"/>
              <a:gd name="connsiteX103" fmla="*/ 2421581 w 12192002"/>
              <a:gd name="connsiteY103" fmla="*/ 4604125 h 6455108"/>
              <a:gd name="connsiteX104" fmla="*/ 2414053 w 12192002"/>
              <a:gd name="connsiteY104" fmla="*/ 4597885 h 6455108"/>
              <a:gd name="connsiteX105" fmla="*/ 1815093 w 12192002"/>
              <a:gd name="connsiteY105" fmla="*/ 4570148 h 6455108"/>
              <a:gd name="connsiteX106" fmla="*/ 1807988 w 12192002"/>
              <a:gd name="connsiteY106" fmla="*/ 4585907 h 6455108"/>
              <a:gd name="connsiteX107" fmla="*/ 1786126 w 12192002"/>
              <a:gd name="connsiteY107" fmla="*/ 4768818 h 6455108"/>
              <a:gd name="connsiteX108" fmla="*/ 1809445 w 12192002"/>
              <a:gd name="connsiteY108" fmla="*/ 4793595 h 6455108"/>
              <a:gd name="connsiteX109" fmla="*/ 1988714 w 12192002"/>
              <a:gd name="connsiteY109" fmla="*/ 4799426 h 6455108"/>
              <a:gd name="connsiteX110" fmla="*/ 2006932 w 12192002"/>
              <a:gd name="connsiteY110" fmla="*/ 4795781 h 6455108"/>
              <a:gd name="connsiteX111" fmla="*/ 1999645 w 12192002"/>
              <a:gd name="connsiteY111" fmla="*/ 4776106 h 6455108"/>
              <a:gd name="connsiteX112" fmla="*/ 1829850 w 12192002"/>
              <a:gd name="connsiteY112" fmla="*/ 4577891 h 6455108"/>
              <a:gd name="connsiteX113" fmla="*/ 1815093 w 12192002"/>
              <a:gd name="connsiteY113" fmla="*/ 4570148 h 6455108"/>
              <a:gd name="connsiteX114" fmla="*/ 297870 w 12192002"/>
              <a:gd name="connsiteY114" fmla="*/ 4262531 h 6455108"/>
              <a:gd name="connsiteX115" fmla="*/ 272546 w 12192002"/>
              <a:gd name="connsiteY115" fmla="*/ 4263078 h 6455108"/>
              <a:gd name="connsiteX116" fmla="*/ 186556 w 12192002"/>
              <a:gd name="connsiteY116" fmla="*/ 4325020 h 6455108"/>
              <a:gd name="connsiteX117" fmla="*/ 185098 w 12192002"/>
              <a:gd name="connsiteY117" fmla="*/ 4474411 h 6455108"/>
              <a:gd name="connsiteX118" fmla="*/ 246312 w 12192002"/>
              <a:gd name="connsiteY118" fmla="*/ 4484612 h 6455108"/>
              <a:gd name="connsiteX119" fmla="*/ 325744 w 12192002"/>
              <a:gd name="connsiteY119" fmla="*/ 4374574 h 6455108"/>
              <a:gd name="connsiteX120" fmla="*/ 317728 w 12192002"/>
              <a:gd name="connsiteY120" fmla="*/ 4284939 h 6455108"/>
              <a:gd name="connsiteX121" fmla="*/ 297870 w 12192002"/>
              <a:gd name="connsiteY121" fmla="*/ 4262531 h 6455108"/>
              <a:gd name="connsiteX122" fmla="*/ 1878675 w 12192002"/>
              <a:gd name="connsiteY122" fmla="*/ 3792316 h 6455108"/>
              <a:gd name="connsiteX123" fmla="*/ 1864829 w 12192002"/>
              <a:gd name="connsiteY123" fmla="*/ 3807619 h 6455108"/>
              <a:gd name="connsiteX124" fmla="*/ 1901994 w 12192002"/>
              <a:gd name="connsiteY124" fmla="*/ 3839683 h 6455108"/>
              <a:gd name="connsiteX125" fmla="*/ 1915112 w 12192002"/>
              <a:gd name="connsiteY125" fmla="*/ 3826566 h 6455108"/>
              <a:gd name="connsiteX126" fmla="*/ 1878675 w 12192002"/>
              <a:gd name="connsiteY126" fmla="*/ 3792316 h 6455108"/>
              <a:gd name="connsiteX127" fmla="*/ 1356173 w 12192002"/>
              <a:gd name="connsiteY127" fmla="*/ 3689564 h 6455108"/>
              <a:gd name="connsiteX128" fmla="*/ 1313906 w 12192002"/>
              <a:gd name="connsiteY128" fmla="*/ 3717985 h 6455108"/>
              <a:gd name="connsiteX129" fmla="*/ 1319737 w 12192002"/>
              <a:gd name="connsiteY129" fmla="*/ 3729644 h 6455108"/>
              <a:gd name="connsiteX130" fmla="*/ 1364918 w 12192002"/>
              <a:gd name="connsiteY130" fmla="*/ 3696851 h 6455108"/>
              <a:gd name="connsiteX131" fmla="*/ 1356173 w 12192002"/>
              <a:gd name="connsiteY131" fmla="*/ 3689564 h 6455108"/>
              <a:gd name="connsiteX132" fmla="*/ 886413 w 12192002"/>
              <a:gd name="connsiteY132" fmla="*/ 3674534 h 6455108"/>
              <a:gd name="connsiteX133" fmla="*/ 875209 w 12192002"/>
              <a:gd name="connsiteY133" fmla="*/ 3682276 h 6455108"/>
              <a:gd name="connsiteX134" fmla="*/ 830027 w 12192002"/>
              <a:gd name="connsiteY134" fmla="*/ 3796688 h 6455108"/>
              <a:gd name="connsiteX135" fmla="*/ 848974 w 12192002"/>
              <a:gd name="connsiteY135" fmla="*/ 3790859 h 6455108"/>
              <a:gd name="connsiteX136" fmla="*/ 903629 w 12192002"/>
              <a:gd name="connsiteY136" fmla="*/ 3700495 h 6455108"/>
              <a:gd name="connsiteX137" fmla="*/ 899257 w 12192002"/>
              <a:gd name="connsiteY137" fmla="*/ 3674989 h 6455108"/>
              <a:gd name="connsiteX138" fmla="*/ 886413 w 12192002"/>
              <a:gd name="connsiteY138" fmla="*/ 3674534 h 6455108"/>
              <a:gd name="connsiteX139" fmla="*/ 10720691 w 12192002"/>
              <a:gd name="connsiteY139" fmla="*/ 3559748 h 6455108"/>
              <a:gd name="connsiteX140" fmla="*/ 10670408 w 12192002"/>
              <a:gd name="connsiteY140" fmla="*/ 3562663 h 6455108"/>
              <a:gd name="connsiteX141" fmla="*/ 10647088 w 12192002"/>
              <a:gd name="connsiteY141" fmla="*/ 3588169 h 6455108"/>
              <a:gd name="connsiteX142" fmla="*/ 10651461 w 12192002"/>
              <a:gd name="connsiteY142" fmla="*/ 3744847 h 6455108"/>
              <a:gd name="connsiteX143" fmla="*/ 10671865 w 12192002"/>
              <a:gd name="connsiteY143" fmla="*/ 3764523 h 6455108"/>
              <a:gd name="connsiteX144" fmla="*/ 10732350 w 12192002"/>
              <a:gd name="connsiteY144" fmla="*/ 3763065 h 6455108"/>
              <a:gd name="connsiteX145" fmla="*/ 10753484 w 12192002"/>
              <a:gd name="connsiteY145" fmla="*/ 3741203 h 6455108"/>
              <a:gd name="connsiteX146" fmla="*/ 10749840 w 12192002"/>
              <a:gd name="connsiteY146" fmla="*/ 3588898 h 6455108"/>
              <a:gd name="connsiteX147" fmla="*/ 10720691 w 12192002"/>
              <a:gd name="connsiteY147" fmla="*/ 3559748 h 6455108"/>
              <a:gd name="connsiteX148" fmla="*/ 10404420 w 12192002"/>
              <a:gd name="connsiteY148" fmla="*/ 3489790 h 6455108"/>
              <a:gd name="connsiteX149" fmla="*/ 10378186 w 12192002"/>
              <a:gd name="connsiteY149" fmla="*/ 3514567 h 6455108"/>
              <a:gd name="connsiteX150" fmla="*/ 10378186 w 12192002"/>
              <a:gd name="connsiteY150" fmla="*/ 3841768 h 6455108"/>
              <a:gd name="connsiteX151" fmla="*/ 10401506 w 12192002"/>
              <a:gd name="connsiteY151" fmla="*/ 3864359 h 6455108"/>
              <a:gd name="connsiteX152" fmla="*/ 10542151 w 12192002"/>
              <a:gd name="connsiteY152" fmla="*/ 3864359 h 6455108"/>
              <a:gd name="connsiteX153" fmla="*/ 10566927 w 12192002"/>
              <a:gd name="connsiteY153" fmla="*/ 3838853 h 6455108"/>
              <a:gd name="connsiteX154" fmla="*/ 10566927 w 12192002"/>
              <a:gd name="connsiteY154" fmla="*/ 3516753 h 6455108"/>
              <a:gd name="connsiteX155" fmla="*/ 10539964 w 12192002"/>
              <a:gd name="connsiteY155" fmla="*/ 3489790 h 6455108"/>
              <a:gd name="connsiteX156" fmla="*/ 10404420 w 12192002"/>
              <a:gd name="connsiteY156" fmla="*/ 3489790 h 6455108"/>
              <a:gd name="connsiteX157" fmla="*/ 10144262 w 12192002"/>
              <a:gd name="connsiteY157" fmla="*/ 3489790 h 6455108"/>
              <a:gd name="connsiteX158" fmla="*/ 10120214 w 12192002"/>
              <a:gd name="connsiteY158" fmla="*/ 3514567 h 6455108"/>
              <a:gd name="connsiteX159" fmla="*/ 10120214 w 12192002"/>
              <a:gd name="connsiteY159" fmla="*/ 3838853 h 6455108"/>
              <a:gd name="connsiteX160" fmla="*/ 10145721 w 12192002"/>
              <a:gd name="connsiteY160" fmla="*/ 3864359 h 6455108"/>
              <a:gd name="connsiteX161" fmla="*/ 10281264 w 12192002"/>
              <a:gd name="connsiteY161" fmla="*/ 3864359 h 6455108"/>
              <a:gd name="connsiteX162" fmla="*/ 10308956 w 12192002"/>
              <a:gd name="connsiteY162" fmla="*/ 3835939 h 6455108"/>
              <a:gd name="connsiteX163" fmla="*/ 10308956 w 12192002"/>
              <a:gd name="connsiteY163" fmla="*/ 3516025 h 6455108"/>
              <a:gd name="connsiteX164" fmla="*/ 10284179 w 12192002"/>
              <a:gd name="connsiteY164" fmla="*/ 3489790 h 6455108"/>
              <a:gd name="connsiteX165" fmla="*/ 10144262 w 12192002"/>
              <a:gd name="connsiteY165" fmla="*/ 3489790 h 6455108"/>
              <a:gd name="connsiteX166" fmla="*/ 1192937 w 12192002"/>
              <a:gd name="connsiteY166" fmla="*/ 3312080 h 6455108"/>
              <a:gd name="connsiteX167" fmla="*/ 1176176 w 12192002"/>
              <a:gd name="connsiteY167" fmla="*/ 3326655 h 6455108"/>
              <a:gd name="connsiteX168" fmla="*/ 1171075 w 12192002"/>
              <a:gd name="connsiteY168" fmla="*/ 3345602 h 6455108"/>
              <a:gd name="connsiteX169" fmla="*/ 1131723 w 12192002"/>
              <a:gd name="connsiteY169" fmla="*/ 3453455 h 6455108"/>
              <a:gd name="connsiteX170" fmla="*/ 1074153 w 12192002"/>
              <a:gd name="connsiteY170" fmla="*/ 3624707 h 6455108"/>
              <a:gd name="connsiteX171" fmla="*/ 1112047 w 12192002"/>
              <a:gd name="connsiteY171" fmla="*/ 3675718 h 6455108"/>
              <a:gd name="connsiteX172" fmla="*/ 1193666 w 12192002"/>
              <a:gd name="connsiteY172" fmla="*/ 3661143 h 6455108"/>
              <a:gd name="connsiteX173" fmla="*/ 1243948 w 12192002"/>
              <a:gd name="connsiteY173" fmla="*/ 3493535 h 6455108"/>
              <a:gd name="connsiteX174" fmla="*/ 1237390 w 12192002"/>
              <a:gd name="connsiteY174" fmla="*/ 3423576 h 6455108"/>
              <a:gd name="connsiteX175" fmla="*/ 1211155 w 12192002"/>
              <a:gd name="connsiteY175" fmla="*/ 3325927 h 6455108"/>
              <a:gd name="connsiteX176" fmla="*/ 1192937 w 12192002"/>
              <a:gd name="connsiteY176" fmla="*/ 3312080 h 6455108"/>
              <a:gd name="connsiteX177" fmla="*/ 9864429 w 12192002"/>
              <a:gd name="connsiteY177" fmla="*/ 3204855 h 6455108"/>
              <a:gd name="connsiteX178" fmla="*/ 9841838 w 12192002"/>
              <a:gd name="connsiteY178" fmla="*/ 3228175 h 6455108"/>
              <a:gd name="connsiteX179" fmla="*/ 9841838 w 12192002"/>
              <a:gd name="connsiteY179" fmla="*/ 3298133 h 6455108"/>
              <a:gd name="connsiteX180" fmla="*/ 9889934 w 12192002"/>
              <a:gd name="connsiteY180" fmla="*/ 3347686 h 6455108"/>
              <a:gd name="connsiteX181" fmla="*/ 9962079 w 12192002"/>
              <a:gd name="connsiteY181" fmla="*/ 3347686 h 6455108"/>
              <a:gd name="connsiteX182" fmla="*/ 9985399 w 12192002"/>
              <a:gd name="connsiteY182" fmla="*/ 3325096 h 6455108"/>
              <a:gd name="connsiteX183" fmla="*/ 9986127 w 12192002"/>
              <a:gd name="connsiteY183" fmla="*/ 3228175 h 6455108"/>
              <a:gd name="connsiteX184" fmla="*/ 9963536 w 12192002"/>
              <a:gd name="connsiteY184" fmla="*/ 3204855 h 6455108"/>
              <a:gd name="connsiteX185" fmla="*/ 9864429 w 12192002"/>
              <a:gd name="connsiteY185" fmla="*/ 3204855 h 6455108"/>
              <a:gd name="connsiteX186" fmla="*/ 10878825 w 12192002"/>
              <a:gd name="connsiteY186" fmla="*/ 3132710 h 6455108"/>
              <a:gd name="connsiteX187" fmla="*/ 10857692 w 12192002"/>
              <a:gd name="connsiteY187" fmla="*/ 3152386 h 6455108"/>
              <a:gd name="connsiteX188" fmla="*/ 10857692 w 12192002"/>
              <a:gd name="connsiteY188" fmla="*/ 3256595 h 6455108"/>
              <a:gd name="connsiteX189" fmla="*/ 10878097 w 12192002"/>
              <a:gd name="connsiteY189" fmla="*/ 3276999 h 6455108"/>
              <a:gd name="connsiteX190" fmla="*/ 10982305 w 12192002"/>
              <a:gd name="connsiteY190" fmla="*/ 3276999 h 6455108"/>
              <a:gd name="connsiteX191" fmla="*/ 11001981 w 12192002"/>
              <a:gd name="connsiteY191" fmla="*/ 3255866 h 6455108"/>
              <a:gd name="connsiteX192" fmla="*/ 11001981 w 12192002"/>
              <a:gd name="connsiteY192" fmla="*/ 3161860 h 6455108"/>
              <a:gd name="connsiteX193" fmla="*/ 10977933 w 12192002"/>
              <a:gd name="connsiteY193" fmla="*/ 3133439 h 6455108"/>
              <a:gd name="connsiteX194" fmla="*/ 10878825 w 12192002"/>
              <a:gd name="connsiteY194" fmla="*/ 3132710 h 6455108"/>
              <a:gd name="connsiteX195" fmla="*/ 9581680 w 12192002"/>
              <a:gd name="connsiteY195" fmla="*/ 3011741 h 6455108"/>
              <a:gd name="connsiteX196" fmla="*/ 9372534 w 12192002"/>
              <a:gd name="connsiteY196" fmla="*/ 3052550 h 6455108"/>
              <a:gd name="connsiteX197" fmla="*/ 9351400 w 12192002"/>
              <a:gd name="connsiteY197" fmla="*/ 3085343 h 6455108"/>
              <a:gd name="connsiteX198" fmla="*/ 9443221 w 12192002"/>
              <a:gd name="connsiteY198" fmla="*/ 3548089 h 6455108"/>
              <a:gd name="connsiteX199" fmla="*/ 9463625 w 12192002"/>
              <a:gd name="connsiteY199" fmla="*/ 3572137 h 6455108"/>
              <a:gd name="connsiteX200" fmla="*/ 9690990 w 12192002"/>
              <a:gd name="connsiteY200" fmla="*/ 3526226 h 6455108"/>
              <a:gd name="connsiteX201" fmla="*/ 9702649 w 12192002"/>
              <a:gd name="connsiteY201" fmla="*/ 3502178 h 6455108"/>
              <a:gd name="connsiteX202" fmla="*/ 9608643 w 12192002"/>
              <a:gd name="connsiteY202" fmla="*/ 3027772 h 6455108"/>
              <a:gd name="connsiteX203" fmla="*/ 9581680 w 12192002"/>
              <a:gd name="connsiteY203" fmla="*/ 3011741 h 6455108"/>
              <a:gd name="connsiteX204" fmla="*/ 9845482 w 12192002"/>
              <a:gd name="connsiteY204" fmla="*/ 2875468 h 6455108"/>
              <a:gd name="connsiteX205" fmla="*/ 9827993 w 12192002"/>
              <a:gd name="connsiteY205" fmla="*/ 2893686 h 6455108"/>
              <a:gd name="connsiteX206" fmla="*/ 9827264 w 12192002"/>
              <a:gd name="connsiteY206" fmla="*/ 3000081 h 6455108"/>
              <a:gd name="connsiteX207" fmla="*/ 9844752 w 12192002"/>
              <a:gd name="connsiteY207" fmla="*/ 3018299 h 6455108"/>
              <a:gd name="connsiteX208" fmla="*/ 9951876 w 12192002"/>
              <a:gd name="connsiteY208" fmla="*/ 3021214 h 6455108"/>
              <a:gd name="connsiteX209" fmla="*/ 9970095 w 12192002"/>
              <a:gd name="connsiteY209" fmla="*/ 2993522 h 6455108"/>
              <a:gd name="connsiteX210" fmla="*/ 9970095 w 12192002"/>
              <a:gd name="connsiteY210" fmla="*/ 2895143 h 6455108"/>
              <a:gd name="connsiteX211" fmla="*/ 9951876 w 12192002"/>
              <a:gd name="connsiteY211" fmla="*/ 2875468 h 6455108"/>
              <a:gd name="connsiteX212" fmla="*/ 9845482 w 12192002"/>
              <a:gd name="connsiteY212" fmla="*/ 2875468 h 6455108"/>
              <a:gd name="connsiteX213" fmla="*/ 1546805 w 12192002"/>
              <a:gd name="connsiteY213" fmla="*/ 2868407 h 6455108"/>
              <a:gd name="connsiteX214" fmla="*/ 1512122 w 12192002"/>
              <a:gd name="connsiteY214" fmla="*/ 2874840 h 6455108"/>
              <a:gd name="connsiteX215" fmla="*/ 1293502 w 12192002"/>
              <a:gd name="connsiteY215" fmla="*/ 2997267 h 6455108"/>
              <a:gd name="connsiteX216" fmla="*/ 1284029 w 12192002"/>
              <a:gd name="connsiteY216" fmla="*/ 3016215 h 6455108"/>
              <a:gd name="connsiteX217" fmla="*/ 1265082 w 12192002"/>
              <a:gd name="connsiteY217" fmla="*/ 3165605 h 6455108"/>
              <a:gd name="connsiteX218" fmla="*/ 1298603 w 12192002"/>
              <a:gd name="connsiteY218" fmla="*/ 3311352 h 6455108"/>
              <a:gd name="connsiteX219" fmla="*/ 1351072 w 12192002"/>
              <a:gd name="connsiteY219" fmla="*/ 3422848 h 6455108"/>
              <a:gd name="connsiteX220" fmla="*/ 1401354 w 12192002"/>
              <a:gd name="connsiteY220" fmla="*/ 3443252 h 6455108"/>
              <a:gd name="connsiteX221" fmla="*/ 1464026 w 12192002"/>
              <a:gd name="connsiteY221" fmla="*/ 3336128 h 6455108"/>
              <a:gd name="connsiteX222" fmla="*/ 1464755 w 12192002"/>
              <a:gd name="connsiteY222" fmla="*/ 3220260 h 6455108"/>
              <a:gd name="connsiteX223" fmla="*/ 1523053 w 12192002"/>
              <a:gd name="connsiteY223" fmla="*/ 3019858 h 6455108"/>
              <a:gd name="connsiteX224" fmla="*/ 1567506 w 12192002"/>
              <a:gd name="connsiteY224" fmla="*/ 2928766 h 6455108"/>
              <a:gd name="connsiteX225" fmla="*/ 1546805 w 12192002"/>
              <a:gd name="connsiteY225" fmla="*/ 2868407 h 6455108"/>
              <a:gd name="connsiteX226" fmla="*/ 1884414 w 12192002"/>
              <a:gd name="connsiteY226" fmla="*/ 2822189 h 6455108"/>
              <a:gd name="connsiteX227" fmla="*/ 1869930 w 12192002"/>
              <a:gd name="connsiteY227" fmla="*/ 2823829 h 6455108"/>
              <a:gd name="connsiteX228" fmla="*/ 1676087 w 12192002"/>
              <a:gd name="connsiteY228" fmla="*/ 2854436 h 6455108"/>
              <a:gd name="connsiteX229" fmla="*/ 1635278 w 12192002"/>
              <a:gd name="connsiteY229" fmla="*/ 2895244 h 6455108"/>
              <a:gd name="connsiteX230" fmla="*/ 1552203 w 12192002"/>
              <a:gd name="connsiteY230" fmla="*/ 3100019 h 6455108"/>
              <a:gd name="connsiteX231" fmla="*/ 1538357 w 12192002"/>
              <a:gd name="connsiteY231" fmla="*/ 3150302 h 6455108"/>
              <a:gd name="connsiteX232" fmla="*/ 1539085 w 12192002"/>
              <a:gd name="connsiteY232" fmla="*/ 3329570 h 6455108"/>
              <a:gd name="connsiteX233" fmla="*/ 1474956 w 12192002"/>
              <a:gd name="connsiteY233" fmla="*/ 3450539 h 6455108"/>
              <a:gd name="connsiteX234" fmla="*/ 1474228 w 12192002"/>
              <a:gd name="connsiteY234" fmla="*/ 3472402 h 6455108"/>
              <a:gd name="connsiteX235" fmla="*/ 1496090 w 12192002"/>
              <a:gd name="connsiteY235" fmla="*/ 3470944 h 6455108"/>
              <a:gd name="connsiteX236" fmla="*/ 1662241 w 12192002"/>
              <a:gd name="connsiteY236" fmla="*/ 3330299 h 6455108"/>
              <a:gd name="connsiteX237" fmla="*/ 2011304 w 12192002"/>
              <a:gd name="connsiteY237" fmla="*/ 3054838 h 6455108"/>
              <a:gd name="connsiteX238" fmla="*/ 2045555 w 12192002"/>
              <a:gd name="connsiteY238" fmla="*/ 2972491 h 6455108"/>
              <a:gd name="connsiteX239" fmla="*/ 2019321 w 12192002"/>
              <a:gd name="connsiteY239" fmla="*/ 2905447 h 6455108"/>
              <a:gd name="connsiteX240" fmla="*/ 1898351 w 12192002"/>
              <a:gd name="connsiteY240" fmla="*/ 2826015 h 6455108"/>
              <a:gd name="connsiteX241" fmla="*/ 1884414 w 12192002"/>
              <a:gd name="connsiteY241" fmla="*/ 2822189 h 6455108"/>
              <a:gd name="connsiteX242" fmla="*/ 1528883 w 12192002"/>
              <a:gd name="connsiteY242" fmla="*/ 2721079 h 6455108"/>
              <a:gd name="connsiteX243" fmla="*/ 1443622 w 12192002"/>
              <a:gd name="connsiteY243" fmla="*/ 2745854 h 6455108"/>
              <a:gd name="connsiteX244" fmla="*/ 1292773 w 12192002"/>
              <a:gd name="connsiteY244" fmla="*/ 2874840 h 6455108"/>
              <a:gd name="connsiteX245" fmla="*/ 1288401 w 12192002"/>
              <a:gd name="connsiteY245" fmla="*/ 2904718 h 6455108"/>
              <a:gd name="connsiteX246" fmla="*/ 1319737 w 12192002"/>
              <a:gd name="connsiteY246" fmla="*/ 2910548 h 6455108"/>
              <a:gd name="connsiteX247" fmla="*/ 1349614 w 12192002"/>
              <a:gd name="connsiteY247" fmla="*/ 2895975 h 6455108"/>
              <a:gd name="connsiteX248" fmla="*/ 1404269 w 12192002"/>
              <a:gd name="connsiteY248" fmla="*/ 2852249 h 6455108"/>
              <a:gd name="connsiteX249" fmla="*/ 1510664 w 12192002"/>
              <a:gd name="connsiteY249" fmla="*/ 2796866 h 6455108"/>
              <a:gd name="connsiteX250" fmla="*/ 1553660 w 12192002"/>
              <a:gd name="connsiteY250" fmla="*/ 2745126 h 6455108"/>
              <a:gd name="connsiteX251" fmla="*/ 1528883 w 12192002"/>
              <a:gd name="connsiteY251" fmla="*/ 2721079 h 6455108"/>
              <a:gd name="connsiteX252" fmla="*/ 11474200 w 12192002"/>
              <a:gd name="connsiteY252" fmla="*/ 2702757 h 6455108"/>
              <a:gd name="connsiteX253" fmla="*/ 11372177 w 12192002"/>
              <a:gd name="connsiteY253" fmla="*/ 2804780 h 6455108"/>
              <a:gd name="connsiteX254" fmla="*/ 11473471 w 12192002"/>
              <a:gd name="connsiteY254" fmla="*/ 2904617 h 6455108"/>
              <a:gd name="connsiteX255" fmla="*/ 11574766 w 12192002"/>
              <a:gd name="connsiteY255" fmla="*/ 2803323 h 6455108"/>
              <a:gd name="connsiteX256" fmla="*/ 11474200 w 12192002"/>
              <a:gd name="connsiteY256" fmla="*/ 2702757 h 6455108"/>
              <a:gd name="connsiteX257" fmla="*/ 8981933 w 12192002"/>
              <a:gd name="connsiteY257" fmla="*/ 2559197 h 6455108"/>
              <a:gd name="connsiteX258" fmla="*/ 8919262 w 12192002"/>
              <a:gd name="connsiteY258" fmla="*/ 2560654 h 6455108"/>
              <a:gd name="connsiteX259" fmla="*/ 8901044 w 12192002"/>
              <a:gd name="connsiteY259" fmla="*/ 2580331 h 6455108"/>
              <a:gd name="connsiteX260" fmla="*/ 8906145 w 12192002"/>
              <a:gd name="connsiteY260" fmla="*/ 2742109 h 6455108"/>
              <a:gd name="connsiteX261" fmla="*/ 8927277 w 12192002"/>
              <a:gd name="connsiteY261" fmla="*/ 2763972 h 6455108"/>
              <a:gd name="connsiteX262" fmla="*/ 8989949 w 12192002"/>
              <a:gd name="connsiteY262" fmla="*/ 2761057 h 6455108"/>
              <a:gd name="connsiteX263" fmla="*/ 9008167 w 12192002"/>
              <a:gd name="connsiteY263" fmla="*/ 2740651 h 6455108"/>
              <a:gd name="connsiteX264" fmla="*/ 9003066 w 12192002"/>
              <a:gd name="connsiteY264" fmla="*/ 2578873 h 6455108"/>
              <a:gd name="connsiteX265" fmla="*/ 8981933 w 12192002"/>
              <a:gd name="connsiteY265" fmla="*/ 2559197 h 6455108"/>
              <a:gd name="connsiteX266" fmla="*/ 3409015 w 12192002"/>
              <a:gd name="connsiteY266" fmla="*/ 2549188 h 6455108"/>
              <a:gd name="connsiteX267" fmla="*/ 3401728 w 12192002"/>
              <a:gd name="connsiteY267" fmla="*/ 2560756 h 6455108"/>
              <a:gd name="connsiteX268" fmla="*/ 3453468 w 12192002"/>
              <a:gd name="connsiteY268" fmla="*/ 2735652 h 6455108"/>
              <a:gd name="connsiteX269" fmla="*/ 3614518 w 12192002"/>
              <a:gd name="connsiteY269" fmla="*/ 2877027 h 6455108"/>
              <a:gd name="connsiteX270" fmla="*/ 3986172 w 12192002"/>
              <a:gd name="connsiteY270" fmla="*/ 2928766 h 6455108"/>
              <a:gd name="connsiteX271" fmla="*/ 4190217 w 12192002"/>
              <a:gd name="connsiteY271" fmla="*/ 2834031 h 6455108"/>
              <a:gd name="connsiteX272" fmla="*/ 4308273 w 12192002"/>
              <a:gd name="connsiteY272" fmla="*/ 2623427 h 6455108"/>
              <a:gd name="connsiteX273" fmla="*/ 4306086 w 12192002"/>
              <a:gd name="connsiteY273" fmla="*/ 2599379 h 6455108"/>
              <a:gd name="connsiteX274" fmla="*/ 4285681 w 12192002"/>
              <a:gd name="connsiteY274" fmla="*/ 2605937 h 6455108"/>
              <a:gd name="connsiteX275" fmla="*/ 4079450 w 12192002"/>
              <a:gd name="connsiteY275" fmla="*/ 2792495 h 6455108"/>
              <a:gd name="connsiteX276" fmla="*/ 4052486 w 12192002"/>
              <a:gd name="connsiteY276" fmla="*/ 2789579 h 6455108"/>
              <a:gd name="connsiteX277" fmla="*/ 4038641 w 12192002"/>
              <a:gd name="connsiteY277" fmla="*/ 2769903 h 6455108"/>
              <a:gd name="connsiteX278" fmla="*/ 3975970 w 12192002"/>
              <a:gd name="connsiteY278" fmla="*/ 2742939 h 6455108"/>
              <a:gd name="connsiteX279" fmla="*/ 3891436 w 12192002"/>
              <a:gd name="connsiteY279" fmla="*/ 2765530 h 6455108"/>
              <a:gd name="connsiteX280" fmla="*/ 3802531 w 12192002"/>
              <a:gd name="connsiteY280" fmla="*/ 2733468 h 6455108"/>
              <a:gd name="connsiteX281" fmla="*/ 3726743 w 12192002"/>
              <a:gd name="connsiteY281" fmla="*/ 2777190 h 6455108"/>
              <a:gd name="connsiteX282" fmla="*/ 3676460 w 12192002"/>
              <a:gd name="connsiteY282" fmla="*/ 2799052 h 6455108"/>
              <a:gd name="connsiteX283" fmla="*/ 3648039 w 12192002"/>
              <a:gd name="connsiteY283" fmla="*/ 2775733 h 6455108"/>
              <a:gd name="connsiteX284" fmla="*/ 3652412 w 12192002"/>
              <a:gd name="connsiteY284" fmla="*/ 2726179 h 6455108"/>
              <a:gd name="connsiteX285" fmla="*/ 3634194 w 12192002"/>
              <a:gd name="connsiteY285" fmla="*/ 2665694 h 6455108"/>
              <a:gd name="connsiteX286" fmla="*/ 3589012 w 12192002"/>
              <a:gd name="connsiteY286" fmla="*/ 2641645 h 6455108"/>
              <a:gd name="connsiteX287" fmla="*/ 3564964 w 12192002"/>
              <a:gd name="connsiteY287" fmla="*/ 2654763 h 6455108"/>
              <a:gd name="connsiteX288" fmla="*/ 3553304 w 12192002"/>
              <a:gd name="connsiteY288" fmla="*/ 2713790 h 6455108"/>
              <a:gd name="connsiteX289" fmla="*/ 3541645 w 12192002"/>
              <a:gd name="connsiteY289" fmla="*/ 2729093 h 6455108"/>
              <a:gd name="connsiteX290" fmla="*/ 3521239 w 12192002"/>
              <a:gd name="connsiteY290" fmla="*/ 2715977 h 6455108"/>
              <a:gd name="connsiteX291" fmla="*/ 3516867 w 12192002"/>
              <a:gd name="connsiteY291" fmla="*/ 2702131 h 6455108"/>
              <a:gd name="connsiteX292" fmla="*/ 3420675 w 12192002"/>
              <a:gd name="connsiteY292" fmla="*/ 2555657 h 6455108"/>
              <a:gd name="connsiteX293" fmla="*/ 3409015 w 12192002"/>
              <a:gd name="connsiteY293" fmla="*/ 2549188 h 6455108"/>
              <a:gd name="connsiteX294" fmla="*/ 2042640 w 12192002"/>
              <a:gd name="connsiteY294" fmla="*/ 2511931 h 6455108"/>
              <a:gd name="connsiteX295" fmla="*/ 1954463 w 12192002"/>
              <a:gd name="connsiteY295" fmla="*/ 2540353 h 6455108"/>
              <a:gd name="connsiteX296" fmla="*/ 1916569 w 12192002"/>
              <a:gd name="connsiteY296" fmla="*/ 2560028 h 6455108"/>
              <a:gd name="connsiteX297" fmla="*/ 1867744 w 12192002"/>
              <a:gd name="connsiteY297" fmla="*/ 2589177 h 6455108"/>
              <a:gd name="connsiteX298" fmla="*/ 1862643 w 12192002"/>
              <a:gd name="connsiteY298" fmla="*/ 2593549 h 6455108"/>
              <a:gd name="connsiteX299" fmla="*/ 1823291 w 12192002"/>
              <a:gd name="connsiteY299" fmla="*/ 2603751 h 6455108"/>
              <a:gd name="connsiteX300" fmla="*/ 1780296 w 12192002"/>
              <a:gd name="connsiteY300" fmla="*/ 2597193 h 6455108"/>
              <a:gd name="connsiteX301" fmla="*/ 1664427 w 12192002"/>
              <a:gd name="connsiteY301" fmla="*/ 2618326 h 6455108"/>
              <a:gd name="connsiteX302" fmla="*/ 1625076 w 12192002"/>
              <a:gd name="connsiteY302" fmla="*/ 2695571 h 6455108"/>
              <a:gd name="connsiteX303" fmla="*/ 1615602 w 12192002"/>
              <a:gd name="connsiteY303" fmla="*/ 2715248 h 6455108"/>
              <a:gd name="connsiteX304" fmla="*/ 1662241 w 12192002"/>
              <a:gd name="connsiteY304" fmla="*/ 2774275 h 6455108"/>
              <a:gd name="connsiteX305" fmla="*/ 1724183 w 12192002"/>
              <a:gd name="connsiteY305" fmla="*/ 2779376 h 6455108"/>
              <a:gd name="connsiteX306" fmla="*/ 1838595 w 12192002"/>
              <a:gd name="connsiteY306" fmla="*/ 2748769 h 6455108"/>
              <a:gd name="connsiteX307" fmla="*/ 1937702 w 12192002"/>
              <a:gd name="connsiteY307" fmla="*/ 2765530 h 6455108"/>
              <a:gd name="connsiteX308" fmla="*/ 1992357 w 12192002"/>
              <a:gd name="connsiteY308" fmla="*/ 2809983 h 6455108"/>
              <a:gd name="connsiteX309" fmla="*/ 2029523 w 12192002"/>
              <a:gd name="connsiteY309" fmla="*/ 2792495 h 6455108"/>
              <a:gd name="connsiteX310" fmla="*/ 2063773 w 12192002"/>
              <a:gd name="connsiteY310" fmla="*/ 2543995 h 6455108"/>
              <a:gd name="connsiteX311" fmla="*/ 2042640 w 12192002"/>
              <a:gd name="connsiteY311" fmla="*/ 2511931 h 6455108"/>
              <a:gd name="connsiteX312" fmla="*/ 9984579 w 12192002"/>
              <a:gd name="connsiteY312" fmla="*/ 2459452 h 6455108"/>
              <a:gd name="connsiteX313" fmla="*/ 9924914 w 12192002"/>
              <a:gd name="connsiteY313" fmla="*/ 2465919 h 6455108"/>
              <a:gd name="connsiteX314" fmla="*/ 9899407 w 12192002"/>
              <a:gd name="connsiteY314" fmla="*/ 2503085 h 6455108"/>
              <a:gd name="connsiteX315" fmla="*/ 9919813 w 12192002"/>
              <a:gd name="connsiteY315" fmla="*/ 2602193 h 6455108"/>
              <a:gd name="connsiteX316" fmla="*/ 9998516 w 12192002"/>
              <a:gd name="connsiteY316" fmla="*/ 2656848 h 6455108"/>
              <a:gd name="connsiteX317" fmla="*/ 10026208 w 12192002"/>
              <a:gd name="connsiteY317" fmla="*/ 2625512 h 6455108"/>
              <a:gd name="connsiteX318" fmla="*/ 9995601 w 12192002"/>
              <a:gd name="connsiteY318" fmla="*/ 2475393 h 6455108"/>
              <a:gd name="connsiteX319" fmla="*/ 9984579 w 12192002"/>
              <a:gd name="connsiteY319" fmla="*/ 2459452 h 6455108"/>
              <a:gd name="connsiteX320" fmla="*/ 10125497 w 12192002"/>
              <a:gd name="connsiteY320" fmla="*/ 2441495 h 6455108"/>
              <a:gd name="connsiteX321" fmla="*/ 10094709 w 12192002"/>
              <a:gd name="connsiteY321" fmla="*/ 2445515 h 6455108"/>
              <a:gd name="connsiteX322" fmla="*/ 10042969 w 12192002"/>
              <a:gd name="connsiteY322" fmla="*/ 2505271 h 6455108"/>
              <a:gd name="connsiteX323" fmla="*/ 10065559 w 12192002"/>
              <a:gd name="connsiteY323" fmla="*/ 2602921 h 6455108"/>
              <a:gd name="connsiteX324" fmla="*/ 10099081 w 12192002"/>
              <a:gd name="connsiteY324" fmla="*/ 2632070 h 6455108"/>
              <a:gd name="connsiteX325" fmla="*/ 10153736 w 12192002"/>
              <a:gd name="connsiteY325" fmla="*/ 2618225 h 6455108"/>
              <a:gd name="connsiteX326" fmla="*/ 10179241 w 12192002"/>
              <a:gd name="connsiteY326" fmla="*/ 2582517 h 6455108"/>
              <a:gd name="connsiteX327" fmla="*/ 10163209 w 12192002"/>
              <a:gd name="connsiteY327" fmla="*/ 2489967 h 6455108"/>
              <a:gd name="connsiteX328" fmla="*/ 10125497 w 12192002"/>
              <a:gd name="connsiteY328" fmla="*/ 2441495 h 6455108"/>
              <a:gd name="connsiteX329" fmla="*/ 3853542 w 12192002"/>
              <a:gd name="connsiteY329" fmla="*/ 2423755 h 6455108"/>
              <a:gd name="connsiteX330" fmla="*/ 3840425 w 12192002"/>
              <a:gd name="connsiteY330" fmla="*/ 2439788 h 6455108"/>
              <a:gd name="connsiteX331" fmla="*/ 3709982 w 12192002"/>
              <a:gd name="connsiteY331" fmla="*/ 2608125 h 6455108"/>
              <a:gd name="connsiteX332" fmla="*/ 3694678 w 12192002"/>
              <a:gd name="connsiteY332" fmla="*/ 2618326 h 6455108"/>
              <a:gd name="connsiteX333" fmla="*/ 3707796 w 12192002"/>
              <a:gd name="connsiteY333" fmla="*/ 2630715 h 6455108"/>
              <a:gd name="connsiteX334" fmla="*/ 3892165 w 12192002"/>
              <a:gd name="connsiteY334" fmla="*/ 2667151 h 6455108"/>
              <a:gd name="connsiteX335" fmla="*/ 4002932 w 12192002"/>
              <a:gd name="connsiteY335" fmla="*/ 2639459 h 6455108"/>
              <a:gd name="connsiteX336" fmla="*/ 4005848 w 12192002"/>
              <a:gd name="connsiteY336" fmla="*/ 2613225 h 6455108"/>
              <a:gd name="connsiteX337" fmla="*/ 3866660 w 12192002"/>
              <a:gd name="connsiteY337" fmla="*/ 2441972 h 6455108"/>
              <a:gd name="connsiteX338" fmla="*/ 3853542 w 12192002"/>
              <a:gd name="connsiteY338" fmla="*/ 2423755 h 6455108"/>
              <a:gd name="connsiteX339" fmla="*/ 11531041 w 12192002"/>
              <a:gd name="connsiteY339" fmla="*/ 2414909 h 6455108"/>
              <a:gd name="connsiteX340" fmla="*/ 11468371 w 12192002"/>
              <a:gd name="connsiteY340" fmla="*/ 2417094 h 6455108"/>
              <a:gd name="connsiteX341" fmla="*/ 11448694 w 12192002"/>
              <a:gd name="connsiteY341" fmla="*/ 2438956 h 6455108"/>
              <a:gd name="connsiteX342" fmla="*/ 11453796 w 12192002"/>
              <a:gd name="connsiteY342" fmla="*/ 2595635 h 6455108"/>
              <a:gd name="connsiteX343" fmla="*/ 11477844 w 12192002"/>
              <a:gd name="connsiteY343" fmla="*/ 2619682 h 6455108"/>
              <a:gd name="connsiteX344" fmla="*/ 11533228 w 12192002"/>
              <a:gd name="connsiteY344" fmla="*/ 2618225 h 6455108"/>
              <a:gd name="connsiteX345" fmla="*/ 11555819 w 12192002"/>
              <a:gd name="connsiteY345" fmla="*/ 2594905 h 6455108"/>
              <a:gd name="connsiteX346" fmla="*/ 11550717 w 12192002"/>
              <a:gd name="connsiteY346" fmla="*/ 2435312 h 6455108"/>
              <a:gd name="connsiteX347" fmla="*/ 11531041 w 12192002"/>
              <a:gd name="connsiteY347" fmla="*/ 2414909 h 6455108"/>
              <a:gd name="connsiteX348" fmla="*/ 150848 w 12192002"/>
              <a:gd name="connsiteY348" fmla="*/ 2392054 h 6455108"/>
              <a:gd name="connsiteX349" fmla="*/ 137002 w 12192002"/>
              <a:gd name="connsiteY349" fmla="*/ 2399706 h 6455108"/>
              <a:gd name="connsiteX350" fmla="*/ 114411 w 12192002"/>
              <a:gd name="connsiteY350" fmla="*/ 2511931 h 6455108"/>
              <a:gd name="connsiteX351" fmla="*/ 153035 w 12192002"/>
              <a:gd name="connsiteY351" fmla="*/ 2522134 h 6455108"/>
              <a:gd name="connsiteX352" fmla="*/ 172710 w 12192002"/>
              <a:gd name="connsiteY352" fmla="*/ 2471852 h 6455108"/>
              <a:gd name="connsiteX353" fmla="*/ 162508 w 12192002"/>
              <a:gd name="connsiteY353" fmla="*/ 2406264 h 6455108"/>
              <a:gd name="connsiteX354" fmla="*/ 150848 w 12192002"/>
              <a:gd name="connsiteY354" fmla="*/ 2392054 h 6455108"/>
              <a:gd name="connsiteX355" fmla="*/ 244035 w 12192002"/>
              <a:gd name="connsiteY355" fmla="*/ 2347329 h 6455108"/>
              <a:gd name="connsiteX356" fmla="*/ 214977 w 12192002"/>
              <a:gd name="connsiteY356" fmla="*/ 2361812 h 6455108"/>
              <a:gd name="connsiteX357" fmla="*/ 200402 w 12192002"/>
              <a:gd name="connsiteY357" fmla="*/ 2396791 h 6455108"/>
              <a:gd name="connsiteX358" fmla="*/ 203317 w 12192002"/>
              <a:gd name="connsiteY358" fmla="*/ 2444887 h 6455108"/>
              <a:gd name="connsiteX359" fmla="*/ 175625 w 12192002"/>
              <a:gd name="connsiteY359" fmla="*/ 2539623 h 6455108"/>
              <a:gd name="connsiteX360" fmla="*/ 186556 w 12192002"/>
              <a:gd name="connsiteY360" fmla="*/ 2637274 h 6455108"/>
              <a:gd name="connsiteX361" fmla="*/ 274732 w 12192002"/>
              <a:gd name="connsiteY361" fmla="*/ 2601565 h 6455108"/>
              <a:gd name="connsiteX362" fmla="*/ 279105 w 12192002"/>
              <a:gd name="connsiteY362" fmla="*/ 2530879 h 6455108"/>
              <a:gd name="connsiteX363" fmla="*/ 261616 w 12192002"/>
              <a:gd name="connsiteY363" fmla="*/ 2372743 h 6455108"/>
              <a:gd name="connsiteX364" fmla="*/ 244035 w 12192002"/>
              <a:gd name="connsiteY364" fmla="*/ 2347329 h 6455108"/>
              <a:gd name="connsiteX365" fmla="*/ 826475 w 12192002"/>
              <a:gd name="connsiteY365" fmla="*/ 2315356 h 6455108"/>
              <a:gd name="connsiteX366" fmla="*/ 809623 w 12192002"/>
              <a:gd name="connsiteY366" fmla="*/ 2323189 h 6455108"/>
              <a:gd name="connsiteX367" fmla="*/ 782660 w 12192002"/>
              <a:gd name="connsiteY367" fmla="*/ 2359627 h 6455108"/>
              <a:gd name="connsiteX368" fmla="*/ 746952 w 12192002"/>
              <a:gd name="connsiteY368" fmla="*/ 2401892 h 6455108"/>
              <a:gd name="connsiteX369" fmla="*/ 470762 w 12192002"/>
              <a:gd name="connsiteY369" fmla="*/ 2656949 h 6455108"/>
              <a:gd name="connsiteX370" fmla="*/ 424123 w 12192002"/>
              <a:gd name="connsiteY370" fmla="*/ 2722535 h 6455108"/>
              <a:gd name="connsiteX371" fmla="*/ 412463 w 12192002"/>
              <a:gd name="connsiteY371" fmla="*/ 3055566 h 6455108"/>
              <a:gd name="connsiteX372" fmla="*/ 383314 w 12192002"/>
              <a:gd name="connsiteY372" fmla="*/ 3282931 h 6455108"/>
              <a:gd name="connsiteX373" fmla="*/ 346877 w 12192002"/>
              <a:gd name="connsiteY373" fmla="*/ 3377666 h 6455108"/>
              <a:gd name="connsiteX374" fmla="*/ 356351 w 12192002"/>
              <a:gd name="connsiteY374" fmla="*/ 3625435 h 6455108"/>
              <a:gd name="connsiteX375" fmla="*/ 419022 w 12192002"/>
              <a:gd name="connsiteY375" fmla="*/ 3731831 h 6455108"/>
              <a:gd name="connsiteX376" fmla="*/ 502826 w 12192002"/>
              <a:gd name="connsiteY376" fmla="*/ 3934419 h 6455108"/>
              <a:gd name="connsiteX377" fmla="*/ 549466 w 12192002"/>
              <a:gd name="connsiteY377" fmla="*/ 3996361 h 6455108"/>
              <a:gd name="connsiteX378" fmla="*/ 593189 w 12192002"/>
              <a:gd name="connsiteY378" fmla="*/ 3994904 h 6455108"/>
              <a:gd name="connsiteX379" fmla="*/ 621610 w 12192002"/>
              <a:gd name="connsiteY379" fmla="*/ 3999276 h 6455108"/>
              <a:gd name="connsiteX380" fmla="*/ 555295 w 12192002"/>
              <a:gd name="connsiteY380" fmla="*/ 4051745 h 6455108"/>
              <a:gd name="connsiteX381" fmla="*/ 529790 w 12192002"/>
              <a:gd name="connsiteY381" fmla="*/ 4110772 h 6455108"/>
              <a:gd name="connsiteX382" fmla="*/ 531247 w 12192002"/>
              <a:gd name="connsiteY382" fmla="*/ 4247045 h 6455108"/>
              <a:gd name="connsiteX383" fmla="*/ 553838 w 12192002"/>
              <a:gd name="connsiteY383" fmla="*/ 4241945 h 6455108"/>
              <a:gd name="connsiteX384" fmla="*/ 755697 w 12192002"/>
              <a:gd name="connsiteY384" fmla="*/ 4003649 h 6455108"/>
              <a:gd name="connsiteX385" fmla="*/ 754239 w 12192002"/>
              <a:gd name="connsiteY385" fmla="*/ 3925674 h 6455108"/>
              <a:gd name="connsiteX386" fmla="*/ 730920 w 12192002"/>
              <a:gd name="connsiteY386" fmla="*/ 3869561 h 6455108"/>
              <a:gd name="connsiteX387" fmla="*/ 750596 w 12192002"/>
              <a:gd name="connsiteY387" fmla="*/ 3697580 h 6455108"/>
              <a:gd name="connsiteX388" fmla="*/ 803793 w 12192002"/>
              <a:gd name="connsiteY388" fmla="*/ 3622521 h 6455108"/>
              <a:gd name="connsiteX389" fmla="*/ 871566 w 12192002"/>
              <a:gd name="connsiteY389" fmla="*/ 3581712 h 6455108"/>
              <a:gd name="connsiteX390" fmla="*/ 937151 w 12192002"/>
              <a:gd name="connsiteY390" fmla="*/ 3517583 h 6455108"/>
              <a:gd name="connsiteX391" fmla="*/ 964843 w 12192002"/>
              <a:gd name="connsiteY391" fmla="*/ 3419204 h 6455108"/>
              <a:gd name="connsiteX392" fmla="*/ 1020956 w 12192002"/>
              <a:gd name="connsiteY392" fmla="*/ 3337586 h 6455108"/>
              <a:gd name="connsiteX393" fmla="*/ 1067595 w 12192002"/>
              <a:gd name="connsiteY393" fmla="*/ 3145930 h 6455108"/>
              <a:gd name="connsiteX394" fmla="*/ 1053749 w 12192002"/>
              <a:gd name="connsiteY394" fmla="*/ 3069412 h 6455108"/>
              <a:gd name="connsiteX395" fmla="*/ 1039903 w 12192002"/>
              <a:gd name="connsiteY395" fmla="*/ 2804881 h 6455108"/>
              <a:gd name="connsiteX396" fmla="*/ 1006381 w 12192002"/>
              <a:gd name="connsiteY396" fmla="*/ 2647476 h 6455108"/>
              <a:gd name="connsiteX397" fmla="*/ 927678 w 12192002"/>
              <a:gd name="connsiteY397" fmla="*/ 2519948 h 6455108"/>
              <a:gd name="connsiteX398" fmla="*/ 870837 w 12192002"/>
              <a:gd name="connsiteY398" fmla="*/ 2413554 h 6455108"/>
              <a:gd name="connsiteX399" fmla="*/ 839501 w 12192002"/>
              <a:gd name="connsiteY399" fmla="*/ 2328290 h 6455108"/>
              <a:gd name="connsiteX400" fmla="*/ 826475 w 12192002"/>
              <a:gd name="connsiteY400" fmla="*/ 2315356 h 6455108"/>
              <a:gd name="connsiteX401" fmla="*/ 8911246 w 12192002"/>
              <a:gd name="connsiteY401" fmla="*/ 2273533 h 6455108"/>
              <a:gd name="connsiteX402" fmla="*/ 8810680 w 12192002"/>
              <a:gd name="connsiteY402" fmla="*/ 2376286 h 6455108"/>
              <a:gd name="connsiteX403" fmla="*/ 8911974 w 12192002"/>
              <a:gd name="connsiteY403" fmla="*/ 2475393 h 6455108"/>
              <a:gd name="connsiteX404" fmla="*/ 9013268 w 12192002"/>
              <a:gd name="connsiteY404" fmla="*/ 2372642 h 6455108"/>
              <a:gd name="connsiteX405" fmla="*/ 8911246 w 12192002"/>
              <a:gd name="connsiteY405" fmla="*/ 2273533 h 6455108"/>
              <a:gd name="connsiteX406" fmla="*/ 3668171 w 12192002"/>
              <a:gd name="connsiteY406" fmla="*/ 2223354 h 6455108"/>
              <a:gd name="connsiteX407" fmla="*/ 3653870 w 12192002"/>
              <a:gd name="connsiteY407" fmla="*/ 2229911 h 6455108"/>
              <a:gd name="connsiteX408" fmla="*/ 3410472 w 12192002"/>
              <a:gd name="connsiteY408" fmla="*/ 2490069 h 6455108"/>
              <a:gd name="connsiteX409" fmla="*/ 3425776 w 12192002"/>
              <a:gd name="connsiteY409" fmla="*/ 2495899 h 6455108"/>
              <a:gd name="connsiteX410" fmla="*/ 3694678 w 12192002"/>
              <a:gd name="connsiteY410" fmla="*/ 2473308 h 6455108"/>
              <a:gd name="connsiteX411" fmla="*/ 3728200 w 12192002"/>
              <a:gd name="connsiteY411" fmla="*/ 2433229 h 6455108"/>
              <a:gd name="connsiteX412" fmla="*/ 3676460 w 12192002"/>
              <a:gd name="connsiteY412" fmla="*/ 2236470 h 6455108"/>
              <a:gd name="connsiteX413" fmla="*/ 3668171 w 12192002"/>
              <a:gd name="connsiteY413" fmla="*/ 2223354 h 6455108"/>
              <a:gd name="connsiteX414" fmla="*/ 4026161 w 12192002"/>
              <a:gd name="connsiteY414" fmla="*/ 2215063 h 6455108"/>
              <a:gd name="connsiteX415" fmla="*/ 4024795 w 12192002"/>
              <a:gd name="connsiteY415" fmla="*/ 2232828 h 6455108"/>
              <a:gd name="connsiteX416" fmla="*/ 4015321 w 12192002"/>
              <a:gd name="connsiteY416" fmla="*/ 2432499 h 6455108"/>
              <a:gd name="connsiteX417" fmla="*/ 4029167 w 12192002"/>
              <a:gd name="connsiteY417" fmla="*/ 2454361 h 6455108"/>
              <a:gd name="connsiteX418" fmla="*/ 4263091 w 12192002"/>
              <a:gd name="connsiteY418" fmla="*/ 2504645 h 6455108"/>
              <a:gd name="connsiteX419" fmla="*/ 4273292 w 12192002"/>
              <a:gd name="connsiteY419" fmla="*/ 2488612 h 6455108"/>
              <a:gd name="connsiteX420" fmla="*/ 4044471 w 12192002"/>
              <a:gd name="connsiteY420" fmla="*/ 2217524 h 6455108"/>
              <a:gd name="connsiteX421" fmla="*/ 4026161 w 12192002"/>
              <a:gd name="connsiteY421" fmla="*/ 2215063 h 6455108"/>
              <a:gd name="connsiteX422" fmla="*/ 1240304 w 12192002"/>
              <a:gd name="connsiteY422" fmla="*/ 2036797 h 6455108"/>
              <a:gd name="connsiteX423" fmla="*/ 1210427 w 12192002"/>
              <a:gd name="connsiteY423" fmla="*/ 2050642 h 6455108"/>
              <a:gd name="connsiteX424" fmla="*/ 1171075 w 12192002"/>
              <a:gd name="connsiteY424" fmla="*/ 2093638 h 6455108"/>
              <a:gd name="connsiteX425" fmla="*/ 1133180 w 12192002"/>
              <a:gd name="connsiteY425" fmla="*/ 2127160 h 6455108"/>
              <a:gd name="connsiteX426" fmla="*/ 1114962 w 12192002"/>
              <a:gd name="connsiteY426" fmla="*/ 2122059 h 6455108"/>
              <a:gd name="connsiteX427" fmla="*/ 1079983 w 12192002"/>
              <a:gd name="connsiteY427" fmla="*/ 2111857 h 6455108"/>
              <a:gd name="connsiteX428" fmla="*/ 988163 w 12192002"/>
              <a:gd name="connsiteY428" fmla="*/ 2165783 h 6455108"/>
              <a:gd name="connsiteX429" fmla="*/ 948811 w 12192002"/>
              <a:gd name="connsiteY429" fmla="*/ 2243029 h 6455108"/>
              <a:gd name="connsiteX430" fmla="*/ 952455 w 12192002"/>
              <a:gd name="connsiteY430" fmla="*/ 2270721 h 6455108"/>
              <a:gd name="connsiteX431" fmla="*/ 1008567 w 12192002"/>
              <a:gd name="connsiteY431" fmla="*/ 2401165 h 6455108"/>
              <a:gd name="connsiteX432" fmla="*/ 1106947 w 12192002"/>
              <a:gd name="connsiteY432" fmla="*/ 2559299 h 6455108"/>
              <a:gd name="connsiteX433" fmla="*/ 1153585 w 12192002"/>
              <a:gd name="connsiteY433" fmla="*/ 2694843 h 6455108"/>
              <a:gd name="connsiteX434" fmla="*/ 1170346 w 12192002"/>
              <a:gd name="connsiteY434" fmla="*/ 2887957 h 6455108"/>
              <a:gd name="connsiteX435" fmla="*/ 1183463 w 12192002"/>
              <a:gd name="connsiteY435" fmla="*/ 2921479 h 6455108"/>
              <a:gd name="connsiteX436" fmla="*/ 1210427 w 12192002"/>
              <a:gd name="connsiteY436" fmla="*/ 2897431 h 6455108"/>
              <a:gd name="connsiteX437" fmla="*/ 1286944 w 12192002"/>
              <a:gd name="connsiteY437" fmla="*/ 2782291 h 6455108"/>
              <a:gd name="connsiteX438" fmla="*/ 1435605 w 12192002"/>
              <a:gd name="connsiteY438" fmla="*/ 2678082 h 6455108"/>
              <a:gd name="connsiteX439" fmla="*/ 1502649 w 12192002"/>
              <a:gd name="connsiteY439" fmla="*/ 2658406 h 6455108"/>
              <a:gd name="connsiteX440" fmla="*/ 1560218 w 12192002"/>
              <a:gd name="connsiteY440" fmla="*/ 2627800 h 6455108"/>
              <a:gd name="connsiteX441" fmla="*/ 1570421 w 12192002"/>
              <a:gd name="connsiteY441" fmla="*/ 2586990 h 6455108"/>
              <a:gd name="connsiteX442" fmla="*/ 1530340 w 12192002"/>
              <a:gd name="connsiteY442" fmla="*/ 2535980 h 6455108"/>
              <a:gd name="connsiteX443" fmla="*/ 1493175 w 12192002"/>
              <a:gd name="connsiteY443" fmla="*/ 2480595 h 6455108"/>
              <a:gd name="connsiteX444" fmla="*/ 1483702 w 12192002"/>
              <a:gd name="connsiteY444" fmla="*/ 2362542 h 6455108"/>
              <a:gd name="connsiteX445" fmla="*/ 1504106 w 12192002"/>
              <a:gd name="connsiteY445" fmla="*/ 2328290 h 6455108"/>
              <a:gd name="connsiteX446" fmla="*/ 1525968 w 12192002"/>
              <a:gd name="connsiteY446" fmla="*/ 2308615 h 6455108"/>
              <a:gd name="connsiteX447" fmla="*/ 1499734 w 12192002"/>
              <a:gd name="connsiteY447" fmla="*/ 2291855 h 6455108"/>
              <a:gd name="connsiteX448" fmla="*/ 1468398 w 12192002"/>
              <a:gd name="connsiteY448" fmla="*/ 2260518 h 6455108"/>
              <a:gd name="connsiteX449" fmla="*/ 1407185 w 12192002"/>
              <a:gd name="connsiteY449" fmla="*/ 2173070 h 6455108"/>
              <a:gd name="connsiteX450" fmla="*/ 1337955 w 12192002"/>
              <a:gd name="connsiteY450" fmla="*/ 2090723 h 6455108"/>
              <a:gd name="connsiteX451" fmla="*/ 1240304 w 12192002"/>
              <a:gd name="connsiteY451" fmla="*/ 2036797 h 6455108"/>
              <a:gd name="connsiteX452" fmla="*/ 9713581 w 12192002"/>
              <a:gd name="connsiteY452" fmla="*/ 2002445 h 6455108"/>
              <a:gd name="connsiteX453" fmla="*/ 9640708 w 12192002"/>
              <a:gd name="connsiteY453" fmla="*/ 2074589 h 6455108"/>
              <a:gd name="connsiteX454" fmla="*/ 9640708 w 12192002"/>
              <a:gd name="connsiteY454" fmla="*/ 2120500 h 6455108"/>
              <a:gd name="connsiteX455" fmla="*/ 9666942 w 12192002"/>
              <a:gd name="connsiteY455" fmla="*/ 2169324 h 6455108"/>
              <a:gd name="connsiteX456" fmla="*/ 9776981 w 12192002"/>
              <a:gd name="connsiteY456" fmla="*/ 2159852 h 6455108"/>
              <a:gd name="connsiteX457" fmla="*/ 9784268 w 12192002"/>
              <a:gd name="connsiteY457" fmla="*/ 2119771 h 6455108"/>
              <a:gd name="connsiteX458" fmla="*/ 9784268 w 12192002"/>
              <a:gd name="connsiteY458" fmla="*/ 2025765 h 6455108"/>
              <a:gd name="connsiteX459" fmla="*/ 9761677 w 12192002"/>
              <a:gd name="connsiteY459" fmla="*/ 2002445 h 6455108"/>
              <a:gd name="connsiteX460" fmla="*/ 9713581 w 12192002"/>
              <a:gd name="connsiteY460" fmla="*/ 2002445 h 6455108"/>
              <a:gd name="connsiteX461" fmla="*/ 10830729 w 12192002"/>
              <a:gd name="connsiteY461" fmla="*/ 1555731 h 6455108"/>
              <a:gd name="connsiteX462" fmla="*/ 10763685 w 12192002"/>
              <a:gd name="connsiteY462" fmla="*/ 1559375 h 6455108"/>
              <a:gd name="connsiteX463" fmla="*/ 10748382 w 12192002"/>
              <a:gd name="connsiteY463" fmla="*/ 1576865 h 6455108"/>
              <a:gd name="connsiteX464" fmla="*/ 10752755 w 12192002"/>
              <a:gd name="connsiteY464" fmla="*/ 1743745 h 6455108"/>
              <a:gd name="connsiteX465" fmla="*/ 10770244 w 12192002"/>
              <a:gd name="connsiteY465" fmla="*/ 1761963 h 6455108"/>
              <a:gd name="connsiteX466" fmla="*/ 10838017 w 12192002"/>
              <a:gd name="connsiteY466" fmla="*/ 1759777 h 6455108"/>
              <a:gd name="connsiteX467" fmla="*/ 10854777 w 12192002"/>
              <a:gd name="connsiteY467" fmla="*/ 1740830 h 6455108"/>
              <a:gd name="connsiteX468" fmla="*/ 10854048 w 12192002"/>
              <a:gd name="connsiteY468" fmla="*/ 1577594 h 6455108"/>
              <a:gd name="connsiteX469" fmla="*/ 10830729 w 12192002"/>
              <a:gd name="connsiteY469" fmla="*/ 1555731 h 6455108"/>
              <a:gd name="connsiteX470" fmla="*/ 11016556 w 12192002"/>
              <a:gd name="connsiteY470" fmla="*/ 1529497 h 6455108"/>
              <a:gd name="connsiteX471" fmla="*/ 10913805 w 12192002"/>
              <a:gd name="connsiteY471" fmla="*/ 1628604 h 6455108"/>
              <a:gd name="connsiteX472" fmla="*/ 11014369 w 12192002"/>
              <a:gd name="connsiteY472" fmla="*/ 1731356 h 6455108"/>
              <a:gd name="connsiteX473" fmla="*/ 11117121 w 12192002"/>
              <a:gd name="connsiteY473" fmla="*/ 1630062 h 6455108"/>
              <a:gd name="connsiteX474" fmla="*/ 11016556 w 12192002"/>
              <a:gd name="connsiteY474" fmla="*/ 1529497 h 6455108"/>
              <a:gd name="connsiteX475" fmla="*/ 752964 w 12192002"/>
              <a:gd name="connsiteY475" fmla="*/ 1120870 h 6455108"/>
              <a:gd name="connsiteX476" fmla="*/ 741122 w 12192002"/>
              <a:gd name="connsiteY476" fmla="*/ 1130981 h 6455108"/>
              <a:gd name="connsiteX477" fmla="*/ 771000 w 12192002"/>
              <a:gd name="connsiteY477" fmla="*/ 1247579 h 6455108"/>
              <a:gd name="connsiteX478" fmla="*/ 797234 w 12192002"/>
              <a:gd name="connsiteY478" fmla="*/ 1254866 h 6455108"/>
              <a:gd name="connsiteX479" fmla="*/ 807437 w 12192002"/>
              <a:gd name="connsiteY479" fmla="*/ 1227174 h 6455108"/>
              <a:gd name="connsiteX480" fmla="*/ 765899 w 12192002"/>
              <a:gd name="connsiteY480" fmla="*/ 1128795 h 6455108"/>
              <a:gd name="connsiteX481" fmla="*/ 752964 w 12192002"/>
              <a:gd name="connsiteY481" fmla="*/ 1120870 h 6455108"/>
              <a:gd name="connsiteX482" fmla="*/ 10290737 w 12192002"/>
              <a:gd name="connsiteY482" fmla="*/ 1058735 h 6455108"/>
              <a:gd name="connsiteX483" fmla="*/ 10271062 w 12192002"/>
              <a:gd name="connsiteY483" fmla="*/ 1076954 h 6455108"/>
              <a:gd name="connsiteX484" fmla="*/ 10271062 w 12192002"/>
              <a:gd name="connsiteY484" fmla="*/ 1183348 h 6455108"/>
              <a:gd name="connsiteX485" fmla="*/ 10290737 w 12192002"/>
              <a:gd name="connsiteY485" fmla="*/ 1202296 h 6455108"/>
              <a:gd name="connsiteX486" fmla="*/ 10394946 w 12192002"/>
              <a:gd name="connsiteY486" fmla="*/ 1202296 h 6455108"/>
              <a:gd name="connsiteX487" fmla="*/ 10414623 w 12192002"/>
              <a:gd name="connsiteY487" fmla="*/ 1181162 h 6455108"/>
              <a:gd name="connsiteX488" fmla="*/ 10414623 w 12192002"/>
              <a:gd name="connsiteY488" fmla="*/ 1130880 h 6455108"/>
              <a:gd name="connsiteX489" fmla="*/ 10341749 w 12192002"/>
              <a:gd name="connsiteY489" fmla="*/ 1058735 h 6455108"/>
              <a:gd name="connsiteX490" fmla="*/ 10290737 w 12192002"/>
              <a:gd name="connsiteY490" fmla="*/ 1058735 h 6455108"/>
              <a:gd name="connsiteX491" fmla="*/ 10506443 w 12192002"/>
              <a:gd name="connsiteY491" fmla="*/ 1044161 h 6455108"/>
              <a:gd name="connsiteX492" fmla="*/ 10486038 w 12192002"/>
              <a:gd name="connsiteY492" fmla="*/ 1064565 h 6455108"/>
              <a:gd name="connsiteX493" fmla="*/ 10486038 w 12192002"/>
              <a:gd name="connsiteY493" fmla="*/ 1166588 h 6455108"/>
              <a:gd name="connsiteX494" fmla="*/ 10508629 w 12192002"/>
              <a:gd name="connsiteY494" fmla="*/ 1187721 h 6455108"/>
              <a:gd name="connsiteX495" fmla="*/ 10607737 w 12192002"/>
              <a:gd name="connsiteY495" fmla="*/ 1187721 h 6455108"/>
              <a:gd name="connsiteX496" fmla="*/ 10629599 w 12192002"/>
              <a:gd name="connsiteY496" fmla="*/ 1165859 h 6455108"/>
              <a:gd name="connsiteX497" fmla="*/ 10629599 w 12192002"/>
              <a:gd name="connsiteY497" fmla="*/ 1112662 h 6455108"/>
              <a:gd name="connsiteX498" fmla="*/ 10559640 w 12192002"/>
              <a:gd name="connsiteY498" fmla="*/ 1044161 h 6455108"/>
              <a:gd name="connsiteX499" fmla="*/ 10506443 w 12192002"/>
              <a:gd name="connsiteY499" fmla="*/ 1044161 h 6455108"/>
              <a:gd name="connsiteX500" fmla="*/ 1699680 w 12192002"/>
              <a:gd name="connsiteY500" fmla="*/ 975032 h 6455108"/>
              <a:gd name="connsiteX501" fmla="*/ 1689933 w 12192002"/>
              <a:gd name="connsiteY501" fmla="*/ 982320 h 6455108"/>
              <a:gd name="connsiteX502" fmla="*/ 1657141 w 12192002"/>
              <a:gd name="connsiteY502" fmla="*/ 1020942 h 6455108"/>
              <a:gd name="connsiteX503" fmla="*/ 1537628 w 12192002"/>
              <a:gd name="connsiteY503" fmla="*/ 1142641 h 6455108"/>
              <a:gd name="connsiteX504" fmla="*/ 1437791 w 12192002"/>
              <a:gd name="connsiteY504" fmla="*/ 1223530 h 6455108"/>
              <a:gd name="connsiteX505" fmla="*/ 1386051 w 12192002"/>
              <a:gd name="connsiteY505" fmla="*/ 1295675 h 6455108"/>
              <a:gd name="connsiteX506" fmla="*/ 1412286 w 12192002"/>
              <a:gd name="connsiteY506" fmla="*/ 1342314 h 6455108"/>
              <a:gd name="connsiteX507" fmla="*/ 1477142 w 12192002"/>
              <a:gd name="connsiteY507" fmla="*/ 1323367 h 6455108"/>
              <a:gd name="connsiteX508" fmla="*/ 1638193 w 12192002"/>
              <a:gd name="connsiteY508" fmla="*/ 1163774 h 6455108"/>
              <a:gd name="connsiteX509" fmla="*/ 1713253 w 12192002"/>
              <a:gd name="connsiteY509" fmla="*/ 996895 h 6455108"/>
              <a:gd name="connsiteX510" fmla="*/ 1711066 w 12192002"/>
              <a:gd name="connsiteY510" fmla="*/ 976489 h 6455108"/>
              <a:gd name="connsiteX511" fmla="*/ 1699680 w 12192002"/>
              <a:gd name="connsiteY511" fmla="*/ 975032 h 6455108"/>
              <a:gd name="connsiteX512" fmla="*/ 353436 w 12192002"/>
              <a:gd name="connsiteY512" fmla="*/ 837302 h 6455108"/>
              <a:gd name="connsiteX513" fmla="*/ 361452 w 12192002"/>
              <a:gd name="connsiteY513" fmla="*/ 866451 h 6455108"/>
              <a:gd name="connsiteX514" fmla="*/ 403719 w 12192002"/>
              <a:gd name="connsiteY514" fmla="*/ 921834 h 6455108"/>
              <a:gd name="connsiteX515" fmla="*/ 446714 w 12192002"/>
              <a:gd name="connsiteY515" fmla="*/ 1023129 h 6455108"/>
              <a:gd name="connsiteX516" fmla="*/ 490437 w 12192002"/>
              <a:gd name="connsiteY516" fmla="*/ 1329925 h 6455108"/>
              <a:gd name="connsiteX517" fmla="*/ 488980 w 12192002"/>
              <a:gd name="connsiteY517" fmla="*/ 1393325 h 6455108"/>
              <a:gd name="connsiteX518" fmla="*/ 475864 w 12192002"/>
              <a:gd name="connsiteY518" fmla="*/ 1521582 h 6455108"/>
              <a:gd name="connsiteX519" fmla="*/ 466390 w 12192002"/>
              <a:gd name="connsiteY519" fmla="*/ 1663686 h 6455108"/>
              <a:gd name="connsiteX520" fmla="*/ 400803 w 12192002"/>
              <a:gd name="connsiteY520" fmla="*/ 1858258 h 6455108"/>
              <a:gd name="connsiteX521" fmla="*/ 380399 w 12192002"/>
              <a:gd name="connsiteY521" fmla="*/ 2120601 h 6455108"/>
              <a:gd name="connsiteX522" fmla="*/ 399346 w 12192002"/>
              <a:gd name="connsiteY522" fmla="*/ 2232097 h 6455108"/>
              <a:gd name="connsiteX523" fmla="*/ 400075 w 12192002"/>
              <a:gd name="connsiteY523" fmla="*/ 2269263 h 6455108"/>
              <a:gd name="connsiteX524" fmla="*/ 389144 w 12192002"/>
              <a:gd name="connsiteY524" fmla="*/ 2381488 h 6455108"/>
              <a:gd name="connsiteX525" fmla="*/ 413192 w 12192002"/>
              <a:gd name="connsiteY525" fmla="*/ 2517032 h 6455108"/>
              <a:gd name="connsiteX526" fmla="*/ 445256 w 12192002"/>
              <a:gd name="connsiteY526" fmla="*/ 2533794 h 6455108"/>
              <a:gd name="connsiteX527" fmla="*/ 530519 w 12192002"/>
              <a:gd name="connsiteY527" fmla="*/ 2467479 h 6455108"/>
              <a:gd name="connsiteX528" fmla="*/ 674808 w 12192002"/>
              <a:gd name="connsiteY528" fmla="*/ 2347238 h 6455108"/>
              <a:gd name="connsiteX529" fmla="*/ 699584 w 12192002"/>
              <a:gd name="connsiteY529" fmla="*/ 2318816 h 6455108"/>
              <a:gd name="connsiteX530" fmla="*/ 772458 w 12192002"/>
              <a:gd name="connsiteY530" fmla="*/ 2228453 h 6455108"/>
              <a:gd name="connsiteX531" fmla="*/ 813995 w 12192002"/>
              <a:gd name="connsiteY531" fmla="*/ 2161412 h 6455108"/>
              <a:gd name="connsiteX532" fmla="*/ 810352 w 12192002"/>
              <a:gd name="connsiteY532" fmla="*/ 2055017 h 6455108"/>
              <a:gd name="connsiteX533" fmla="*/ 808894 w 12192002"/>
              <a:gd name="connsiteY533" fmla="*/ 1800687 h 6455108"/>
              <a:gd name="connsiteX534" fmla="*/ 814724 w 12192002"/>
              <a:gd name="connsiteY534" fmla="*/ 1513566 h 6455108"/>
              <a:gd name="connsiteX535" fmla="*/ 757883 w 12192002"/>
              <a:gd name="connsiteY535" fmla="*/ 1376565 h 6455108"/>
              <a:gd name="connsiteX536" fmla="*/ 693755 w 12192002"/>
              <a:gd name="connsiteY536" fmla="*/ 1324824 h 6455108"/>
              <a:gd name="connsiteX537" fmla="*/ 640557 w 12192002"/>
              <a:gd name="connsiteY537" fmla="*/ 1218429 h 6455108"/>
              <a:gd name="connsiteX538" fmla="*/ 609950 w 12192002"/>
              <a:gd name="connsiteY538" fmla="*/ 1062480 h 6455108"/>
              <a:gd name="connsiteX539" fmla="*/ 558938 w 12192002"/>
              <a:gd name="connsiteY539" fmla="*/ 999809 h 6455108"/>
              <a:gd name="connsiteX540" fmla="*/ 368740 w 12192002"/>
              <a:gd name="connsiteY540" fmla="*/ 845318 h 6455108"/>
              <a:gd name="connsiteX541" fmla="*/ 353436 w 12192002"/>
              <a:gd name="connsiteY541" fmla="*/ 837302 h 6455108"/>
              <a:gd name="connsiteX542" fmla="*/ 10357781 w 12192002"/>
              <a:gd name="connsiteY542" fmla="*/ 656474 h 6455108"/>
              <a:gd name="connsiteX543" fmla="*/ 10255030 w 12192002"/>
              <a:gd name="connsiteY543" fmla="*/ 757040 h 6455108"/>
              <a:gd name="connsiteX544" fmla="*/ 10357052 w 12192002"/>
              <a:gd name="connsiteY544" fmla="*/ 858333 h 6455108"/>
              <a:gd name="connsiteX545" fmla="*/ 10458347 w 12192002"/>
              <a:gd name="connsiteY545" fmla="*/ 756311 h 6455108"/>
              <a:gd name="connsiteX546" fmla="*/ 10357781 w 12192002"/>
              <a:gd name="connsiteY546" fmla="*/ 656474 h 6455108"/>
              <a:gd name="connsiteX547" fmla="*/ 292222 w 12192002"/>
              <a:gd name="connsiteY547" fmla="*/ 647831 h 6455108"/>
              <a:gd name="connsiteX548" fmla="*/ 285664 w 12192002"/>
              <a:gd name="connsiteY548" fmla="*/ 655119 h 6455108"/>
              <a:gd name="connsiteX549" fmla="*/ 283478 w 12192002"/>
              <a:gd name="connsiteY549" fmla="*/ 663134 h 6455108"/>
              <a:gd name="connsiteX550" fmla="*/ 294408 w 12192002"/>
              <a:gd name="connsiteY550" fmla="*/ 736008 h 6455108"/>
              <a:gd name="connsiteX551" fmla="*/ 322829 w 12192002"/>
              <a:gd name="connsiteY551" fmla="*/ 740380 h 6455108"/>
              <a:gd name="connsiteX552" fmla="*/ 326473 w 12192002"/>
              <a:gd name="connsiteY552" fmla="*/ 736736 h 6455108"/>
              <a:gd name="connsiteX553" fmla="*/ 326473 w 12192002"/>
              <a:gd name="connsiteY553" fmla="*/ 698842 h 6455108"/>
              <a:gd name="connsiteX554" fmla="*/ 312626 w 12192002"/>
              <a:gd name="connsiteY554" fmla="*/ 655847 h 6455108"/>
              <a:gd name="connsiteX555" fmla="*/ 296595 w 12192002"/>
              <a:gd name="connsiteY555" fmla="*/ 647831 h 6455108"/>
              <a:gd name="connsiteX556" fmla="*/ 292222 w 12192002"/>
              <a:gd name="connsiteY556" fmla="*/ 647831 h 6455108"/>
              <a:gd name="connsiteX557" fmla="*/ 2186 w 12192002"/>
              <a:gd name="connsiteY557" fmla="*/ 716 h 6455108"/>
              <a:gd name="connsiteX558" fmla="*/ 31336 w 12192002"/>
              <a:gd name="connsiteY558" fmla="*/ 18205 h 6455108"/>
              <a:gd name="connsiteX559" fmla="*/ 59027 w 12192002"/>
              <a:gd name="connsiteY559" fmla="*/ 89621 h 6455108"/>
              <a:gd name="connsiteX560" fmla="*/ 253599 w 12192002"/>
              <a:gd name="connsiteY560" fmla="*/ 386216 h 6455108"/>
              <a:gd name="connsiteX561" fmla="*/ 273275 w 12192002"/>
              <a:gd name="connsiteY561" fmla="*/ 459818 h 6455108"/>
              <a:gd name="connsiteX562" fmla="*/ 324287 w 12192002"/>
              <a:gd name="connsiteY562" fmla="*/ 505728 h 6455108"/>
              <a:gd name="connsiteX563" fmla="*/ 365095 w 12192002"/>
              <a:gd name="connsiteY563" fmla="*/ 543622 h 6455108"/>
              <a:gd name="connsiteX564" fmla="*/ 366553 w 12192002"/>
              <a:gd name="connsiteY564" fmla="*/ 601921 h 6455108"/>
              <a:gd name="connsiteX565" fmla="*/ 386958 w 12192002"/>
              <a:gd name="connsiteY565" fmla="*/ 674794 h 6455108"/>
              <a:gd name="connsiteX566" fmla="*/ 394245 w 12192002"/>
              <a:gd name="connsiteY566" fmla="*/ 695199 h 6455108"/>
              <a:gd name="connsiteX567" fmla="*/ 404448 w 12192002"/>
              <a:gd name="connsiteY567" fmla="*/ 724347 h 6455108"/>
              <a:gd name="connsiteX568" fmla="*/ 544364 w 12192002"/>
              <a:gd name="connsiteY568" fmla="*/ 884669 h 6455108"/>
              <a:gd name="connsiteX569" fmla="*/ 598290 w 12192002"/>
              <a:gd name="connsiteY569" fmla="*/ 917462 h 6455108"/>
              <a:gd name="connsiteX570" fmla="*/ 640557 w 12192002"/>
              <a:gd name="connsiteY570" fmla="*/ 889042 h 6455108"/>
              <a:gd name="connsiteX571" fmla="*/ 618695 w 12192002"/>
              <a:gd name="connsiteY571" fmla="*/ 813253 h 6455108"/>
              <a:gd name="connsiteX572" fmla="*/ 561853 w 12192002"/>
              <a:gd name="connsiteY572" fmla="*/ 663134 h 6455108"/>
              <a:gd name="connsiteX573" fmla="*/ 576428 w 12192002"/>
              <a:gd name="connsiteY573" fmla="*/ 628884 h 6455108"/>
              <a:gd name="connsiteX574" fmla="*/ 645658 w 12192002"/>
              <a:gd name="connsiteY574" fmla="*/ 585160 h 6455108"/>
              <a:gd name="connsiteX575" fmla="*/ 736750 w 12192002"/>
              <a:gd name="connsiteY575" fmla="*/ 550181 h 6455108"/>
              <a:gd name="connsiteX576" fmla="*/ 699584 w 12192002"/>
              <a:gd name="connsiteY576" fmla="*/ 456902 h 6455108"/>
              <a:gd name="connsiteX577" fmla="*/ 725819 w 12192002"/>
              <a:gd name="connsiteY577" fmla="*/ 429211 h 6455108"/>
              <a:gd name="connsiteX578" fmla="*/ 758611 w 12192002"/>
              <a:gd name="connsiteY578" fmla="*/ 441600 h 6455108"/>
              <a:gd name="connsiteX579" fmla="*/ 800878 w 12192002"/>
              <a:gd name="connsiteY579" fmla="*/ 494069 h 6455108"/>
              <a:gd name="connsiteX580" fmla="*/ 840230 w 12192002"/>
              <a:gd name="connsiteY580" fmla="*/ 584431 h 6455108"/>
              <a:gd name="connsiteX581" fmla="*/ 811809 w 12192002"/>
              <a:gd name="connsiteY581" fmla="*/ 620139 h 6455108"/>
              <a:gd name="connsiteX582" fmla="*/ 741122 w 12192002"/>
              <a:gd name="connsiteY582" fmla="*/ 632527 h 6455108"/>
              <a:gd name="connsiteX583" fmla="*/ 646387 w 12192002"/>
              <a:gd name="connsiteY583" fmla="*/ 719975 h 6455108"/>
              <a:gd name="connsiteX584" fmla="*/ 732377 w 12192002"/>
              <a:gd name="connsiteY584" fmla="*/ 947340 h 6455108"/>
              <a:gd name="connsiteX585" fmla="*/ 837315 w 12192002"/>
              <a:gd name="connsiteY585" fmla="*/ 1063937 h 6455108"/>
              <a:gd name="connsiteX586" fmla="*/ 882496 w 12192002"/>
              <a:gd name="connsiteY586" fmla="*/ 1149928 h 6455108"/>
              <a:gd name="connsiteX587" fmla="*/ 889055 w 12192002"/>
              <a:gd name="connsiteY587" fmla="*/ 1234461 h 6455108"/>
              <a:gd name="connsiteX588" fmla="*/ 908002 w 12192002"/>
              <a:gd name="connsiteY588" fmla="*/ 1299319 h 6455108"/>
              <a:gd name="connsiteX589" fmla="*/ 953912 w 12192002"/>
              <a:gd name="connsiteY589" fmla="*/ 1400612 h 6455108"/>
              <a:gd name="connsiteX590" fmla="*/ 959742 w 12192002"/>
              <a:gd name="connsiteY590" fmla="*/ 1474214 h 6455108"/>
              <a:gd name="connsiteX591" fmla="*/ 959742 w 12192002"/>
              <a:gd name="connsiteY591" fmla="*/ 1888135 h 6455108"/>
              <a:gd name="connsiteX592" fmla="*/ 969944 w 12192002"/>
              <a:gd name="connsiteY592" fmla="*/ 2061574 h 6455108"/>
              <a:gd name="connsiteX593" fmla="*/ 1182735 w 12192002"/>
              <a:gd name="connsiteY593" fmla="*/ 1915099 h 6455108"/>
              <a:gd name="connsiteX594" fmla="*/ 1226458 w 12192002"/>
              <a:gd name="connsiteY594" fmla="*/ 1764979 h 6455108"/>
              <a:gd name="connsiteX595" fmla="*/ 1236661 w 12192002"/>
              <a:gd name="connsiteY595" fmla="*/ 1646924 h 6455108"/>
              <a:gd name="connsiteX596" fmla="*/ 1243948 w 12192002"/>
              <a:gd name="connsiteY596" fmla="*/ 1555104 h 6455108"/>
              <a:gd name="connsiteX597" fmla="*/ 1256337 w 12192002"/>
              <a:gd name="connsiteY597" fmla="*/ 1487332 h 6455108"/>
              <a:gd name="connsiteX598" fmla="*/ 1283300 w 12192002"/>
              <a:gd name="connsiteY598" fmla="*/ 1425390 h 6455108"/>
              <a:gd name="connsiteX599" fmla="*/ 1274555 w 12192002"/>
              <a:gd name="connsiteY599" fmla="*/ 1354703 h 6455108"/>
              <a:gd name="connsiteX600" fmla="*/ 1203868 w 12192002"/>
              <a:gd name="connsiteY600" fmla="*/ 1163046 h 6455108"/>
              <a:gd name="connsiteX601" fmla="*/ 1198038 w 12192002"/>
              <a:gd name="connsiteY601" fmla="*/ 1080698 h 6455108"/>
              <a:gd name="connsiteX602" fmla="*/ 1179091 w 12192002"/>
              <a:gd name="connsiteY602" fmla="*/ 1013656 h 6455108"/>
              <a:gd name="connsiteX603" fmla="*/ 1155042 w 12192002"/>
              <a:gd name="connsiteY603" fmla="*/ 958271 h 6455108"/>
              <a:gd name="connsiteX604" fmla="*/ 1178362 w 12192002"/>
              <a:gd name="connsiteY604" fmla="*/ 904345 h 6455108"/>
              <a:gd name="connsiteX605" fmla="*/ 1194395 w 12192002"/>
              <a:gd name="connsiteY605" fmla="*/ 899244 h 6455108"/>
              <a:gd name="connsiteX606" fmla="*/ 1221357 w 12192002"/>
              <a:gd name="connsiteY606" fmla="*/ 846046 h 6455108"/>
              <a:gd name="connsiteX607" fmla="*/ 1380221 w 12192002"/>
              <a:gd name="connsiteY607" fmla="*/ 504270 h 6455108"/>
              <a:gd name="connsiteX608" fmla="*/ 1448722 w 12192002"/>
              <a:gd name="connsiteY608" fmla="*/ 310427 h 6455108"/>
              <a:gd name="connsiteX609" fmla="*/ 1472770 w 12192002"/>
              <a:gd name="connsiteY609" fmla="*/ 196745 h 6455108"/>
              <a:gd name="connsiteX610" fmla="*/ 1503377 w 12192002"/>
              <a:gd name="connsiteY610" fmla="*/ 183628 h 6455108"/>
              <a:gd name="connsiteX611" fmla="*/ 1536170 w 12192002"/>
              <a:gd name="connsiteY611" fmla="*/ 282736 h 6455108"/>
              <a:gd name="connsiteX612" fmla="*/ 1574793 w 12192002"/>
              <a:gd name="connsiteY612" fmla="*/ 327188 h 6455108"/>
              <a:gd name="connsiteX613" fmla="*/ 1636735 w 12192002"/>
              <a:gd name="connsiteY613" fmla="*/ 346864 h 6455108"/>
              <a:gd name="connsiteX614" fmla="*/ 1627262 w 12192002"/>
              <a:gd name="connsiteY614" fmla="*/ 376742 h 6455108"/>
              <a:gd name="connsiteX615" fmla="*/ 1409371 w 12192002"/>
              <a:gd name="connsiteY615" fmla="*/ 635442 h 6455108"/>
              <a:gd name="connsiteX616" fmla="*/ 1389695 w 12192002"/>
              <a:gd name="connsiteY616" fmla="*/ 693741 h 6455108"/>
              <a:gd name="connsiteX617" fmla="*/ 1380221 w 12192002"/>
              <a:gd name="connsiteY617" fmla="*/ 723619 h 6455108"/>
              <a:gd name="connsiteX618" fmla="*/ 1290587 w 12192002"/>
              <a:gd name="connsiteY618" fmla="*/ 918920 h 6455108"/>
              <a:gd name="connsiteX619" fmla="*/ 1307348 w 12192002"/>
              <a:gd name="connsiteY619" fmla="*/ 984506 h 6455108"/>
              <a:gd name="connsiteX620" fmla="*/ 1300790 w 12192002"/>
              <a:gd name="connsiteY620" fmla="*/ 1061023 h 6455108"/>
              <a:gd name="connsiteX621" fmla="*/ 1301518 w 12192002"/>
              <a:gd name="connsiteY621" fmla="*/ 1105476 h 6455108"/>
              <a:gd name="connsiteX622" fmla="*/ 1301518 w 12192002"/>
              <a:gd name="connsiteY622" fmla="*/ 1135353 h 6455108"/>
              <a:gd name="connsiteX623" fmla="*/ 1332124 w 12192002"/>
              <a:gd name="connsiteY623" fmla="*/ 1225716 h 6455108"/>
              <a:gd name="connsiteX624" fmla="*/ 1353987 w 12192002"/>
              <a:gd name="connsiteY624" fmla="*/ 1243935 h 6455108"/>
              <a:gd name="connsiteX625" fmla="*/ 1376578 w 12192002"/>
              <a:gd name="connsiteY625" fmla="*/ 1224988 h 6455108"/>
              <a:gd name="connsiteX626" fmla="*/ 1382407 w 12192002"/>
              <a:gd name="connsiteY626" fmla="*/ 1199482 h 6455108"/>
              <a:gd name="connsiteX627" fmla="*/ 1351800 w 12192002"/>
              <a:gd name="connsiteY627" fmla="*/ 1148471 h 6455108"/>
              <a:gd name="connsiteX628" fmla="*/ 1340141 w 12192002"/>
              <a:gd name="connsiteY628" fmla="*/ 1096731 h 6455108"/>
              <a:gd name="connsiteX629" fmla="*/ 1336498 w 12192002"/>
              <a:gd name="connsiteY629" fmla="*/ 1042076 h 6455108"/>
              <a:gd name="connsiteX630" fmla="*/ 1353987 w 12192002"/>
              <a:gd name="connsiteY630" fmla="*/ 998352 h 6455108"/>
              <a:gd name="connsiteX631" fmla="*/ 1398440 w 12192002"/>
              <a:gd name="connsiteY631" fmla="*/ 996166 h 6455108"/>
              <a:gd name="connsiteX632" fmla="*/ 1412286 w 12192002"/>
              <a:gd name="connsiteY632" fmla="*/ 1031874 h 6455108"/>
              <a:gd name="connsiteX633" fmla="*/ 1420301 w 12192002"/>
              <a:gd name="connsiteY633" fmla="*/ 1100374 h 6455108"/>
              <a:gd name="connsiteX634" fmla="*/ 1446536 w 12192002"/>
              <a:gd name="connsiteY634" fmla="*/ 1131710 h 6455108"/>
              <a:gd name="connsiteX635" fmla="*/ 1635278 w 12192002"/>
              <a:gd name="connsiteY635" fmla="*/ 977948 h 6455108"/>
              <a:gd name="connsiteX636" fmla="*/ 1684832 w 12192002"/>
              <a:gd name="connsiteY636" fmla="*/ 894872 h 6455108"/>
              <a:gd name="connsiteX637" fmla="*/ 1711066 w 12192002"/>
              <a:gd name="connsiteY637" fmla="*/ 822727 h 6455108"/>
              <a:gd name="connsiteX638" fmla="*/ 1724183 w 12192002"/>
              <a:gd name="connsiteY638" fmla="*/ 771716 h 6455108"/>
              <a:gd name="connsiteX639" fmla="*/ 1744588 w 12192002"/>
              <a:gd name="connsiteY639" fmla="*/ 633985 h 6455108"/>
              <a:gd name="connsiteX640" fmla="*/ 1750418 w 12192002"/>
              <a:gd name="connsiteY640" fmla="*/ 593176 h 6455108"/>
              <a:gd name="connsiteX641" fmla="*/ 1773737 w 12192002"/>
              <a:gd name="connsiteY641" fmla="*/ 568399 h 6455108"/>
              <a:gd name="connsiteX642" fmla="*/ 1798514 w 12192002"/>
              <a:gd name="connsiteY642" fmla="*/ 583703 h 6455108"/>
              <a:gd name="connsiteX643" fmla="*/ 1813089 w 12192002"/>
              <a:gd name="connsiteY643" fmla="*/ 629612 h 6455108"/>
              <a:gd name="connsiteX644" fmla="*/ 1818919 w 12192002"/>
              <a:gd name="connsiteY644" fmla="*/ 710502 h 6455108"/>
              <a:gd name="connsiteX645" fmla="*/ 1815275 w 12192002"/>
              <a:gd name="connsiteY645" fmla="*/ 731635 h 6455108"/>
              <a:gd name="connsiteX646" fmla="*/ 1777381 w 12192002"/>
              <a:gd name="connsiteY646" fmla="*/ 868637 h 6455108"/>
              <a:gd name="connsiteX647" fmla="*/ 1792684 w 12192002"/>
              <a:gd name="connsiteY647" fmla="*/ 900701 h 6455108"/>
              <a:gd name="connsiteX648" fmla="*/ 1788312 w 12192002"/>
              <a:gd name="connsiteY648" fmla="*/ 941510 h 6455108"/>
              <a:gd name="connsiteX649" fmla="*/ 1763535 w 12192002"/>
              <a:gd name="connsiteY649" fmla="*/ 991064 h 6455108"/>
              <a:gd name="connsiteX650" fmla="*/ 1735115 w 12192002"/>
              <a:gd name="connsiteY650" fmla="*/ 1090172 h 6455108"/>
              <a:gd name="connsiteX651" fmla="*/ 1716168 w 12192002"/>
              <a:gd name="connsiteY651" fmla="*/ 1144827 h 6455108"/>
              <a:gd name="connsiteX652" fmla="*/ 1832036 w 12192002"/>
              <a:gd name="connsiteY652" fmla="*/ 1007825 h 6455108"/>
              <a:gd name="connsiteX653" fmla="*/ 1845153 w 12192002"/>
              <a:gd name="connsiteY653" fmla="*/ 897058 h 6455108"/>
              <a:gd name="connsiteX654" fmla="*/ 1870658 w 12192002"/>
              <a:gd name="connsiteY654" fmla="*/ 868637 h 6455108"/>
              <a:gd name="connsiteX655" fmla="*/ 1898351 w 12192002"/>
              <a:gd name="connsiteY655" fmla="*/ 879568 h 6455108"/>
              <a:gd name="connsiteX656" fmla="*/ 1902723 w 12192002"/>
              <a:gd name="connsiteY656" fmla="*/ 918920 h 6455108"/>
              <a:gd name="connsiteX657" fmla="*/ 1910010 w 12192002"/>
              <a:gd name="connsiteY657" fmla="*/ 955356 h 6455108"/>
              <a:gd name="connsiteX658" fmla="*/ 1910010 w 12192002"/>
              <a:gd name="connsiteY658" fmla="*/ 959729 h 6455108"/>
              <a:gd name="connsiteX659" fmla="*/ 1936245 w 12192002"/>
              <a:gd name="connsiteY659" fmla="*/ 902887 h 6455108"/>
              <a:gd name="connsiteX660" fmla="*/ 1973410 w 12192002"/>
              <a:gd name="connsiteY660" fmla="*/ 870824 h 6455108"/>
              <a:gd name="connsiteX661" fmla="*/ 2016406 w 12192002"/>
              <a:gd name="connsiteY661" fmla="*/ 899244 h 6455108"/>
              <a:gd name="connsiteX662" fmla="*/ 1903452 w 12192002"/>
              <a:gd name="connsiteY662" fmla="*/ 1057379 h 6455108"/>
              <a:gd name="connsiteX663" fmla="*/ 1868472 w 12192002"/>
              <a:gd name="connsiteY663" fmla="*/ 1100374 h 6455108"/>
              <a:gd name="connsiteX664" fmla="*/ 1775923 w 12192002"/>
              <a:gd name="connsiteY664" fmla="*/ 1193653 h 6455108"/>
              <a:gd name="connsiteX665" fmla="*/ 1699407 w 12192002"/>
              <a:gd name="connsiteY665" fmla="*/ 1248308 h 6455108"/>
              <a:gd name="connsiteX666" fmla="*/ 1676087 w 12192002"/>
              <a:gd name="connsiteY666" fmla="*/ 1268712 h 6455108"/>
              <a:gd name="connsiteX667" fmla="*/ 1668071 w 12192002"/>
              <a:gd name="connsiteY667" fmla="*/ 1289845 h 6455108"/>
              <a:gd name="connsiteX668" fmla="*/ 1687018 w 12192002"/>
              <a:gd name="connsiteY668" fmla="*/ 1297132 h 6455108"/>
              <a:gd name="connsiteX669" fmla="*/ 1759162 w 12192002"/>
              <a:gd name="connsiteY669" fmla="*/ 1289116 h 6455108"/>
              <a:gd name="connsiteX670" fmla="*/ 2012033 w 12192002"/>
              <a:gd name="connsiteY670" fmla="*/ 1182721 h 6455108"/>
              <a:gd name="connsiteX671" fmla="*/ 2147578 w 12192002"/>
              <a:gd name="connsiteY671" fmla="*/ 1077784 h 6455108"/>
              <a:gd name="connsiteX672" fmla="*/ 2229925 w 12192002"/>
              <a:gd name="connsiteY672" fmla="*/ 918920 h 6455108"/>
              <a:gd name="connsiteX673" fmla="*/ 2264903 w 12192002"/>
              <a:gd name="connsiteY673" fmla="*/ 825642 h 6455108"/>
              <a:gd name="connsiteX674" fmla="*/ 2304984 w 12192002"/>
              <a:gd name="connsiteY674" fmla="*/ 788476 h 6455108"/>
              <a:gd name="connsiteX675" fmla="*/ 2296239 w 12192002"/>
              <a:gd name="connsiteY675" fmla="*/ 888313 h 6455108"/>
              <a:gd name="connsiteX676" fmla="*/ 2194945 w 12192002"/>
              <a:gd name="connsiteY676" fmla="*/ 1118592 h 6455108"/>
              <a:gd name="connsiteX677" fmla="*/ 2136646 w 12192002"/>
              <a:gd name="connsiteY677" fmla="*/ 1171790 h 6455108"/>
              <a:gd name="connsiteX678" fmla="*/ 1786126 w 12192002"/>
              <a:gd name="connsiteY678" fmla="*/ 1348144 h 6455108"/>
              <a:gd name="connsiteX679" fmla="*/ 1590825 w 12192002"/>
              <a:gd name="connsiteY679" fmla="*/ 1350330 h 6455108"/>
              <a:gd name="connsiteX680" fmla="*/ 1546372 w 12192002"/>
              <a:gd name="connsiteY680" fmla="*/ 1356889 h 6455108"/>
              <a:gd name="connsiteX681" fmla="*/ 1445808 w 12192002"/>
              <a:gd name="connsiteY681" fmla="*/ 1398426 h 6455108"/>
              <a:gd name="connsiteX682" fmla="*/ 1396254 w 12192002"/>
              <a:gd name="connsiteY682" fmla="*/ 1444337 h 6455108"/>
              <a:gd name="connsiteX683" fmla="*/ 1339412 w 12192002"/>
              <a:gd name="connsiteY683" fmla="*/ 1633807 h 6455108"/>
              <a:gd name="connsiteX684" fmla="*/ 1329939 w 12192002"/>
              <a:gd name="connsiteY684" fmla="*/ 1840039 h 6455108"/>
              <a:gd name="connsiteX685" fmla="*/ 1434876 w 12192002"/>
              <a:gd name="connsiteY685" fmla="*/ 1764979 h 6455108"/>
              <a:gd name="connsiteX686" fmla="*/ 1572607 w 12192002"/>
              <a:gd name="connsiteY686" fmla="*/ 1694293 h 6455108"/>
              <a:gd name="connsiteX687" fmla="*/ 1681917 w 12192002"/>
              <a:gd name="connsiteY687" fmla="*/ 1677532 h 6455108"/>
              <a:gd name="connsiteX688" fmla="*/ 1762077 w 12192002"/>
              <a:gd name="connsiteY688" fmla="*/ 1640366 h 6455108"/>
              <a:gd name="connsiteX689" fmla="*/ 1873573 w 12192002"/>
              <a:gd name="connsiteY689" fmla="*/ 1602471 h 6455108"/>
              <a:gd name="connsiteX690" fmla="*/ 1939888 w 12192002"/>
              <a:gd name="connsiteY690" fmla="*/ 1565306 h 6455108"/>
              <a:gd name="connsiteX691" fmla="*/ 2011304 w 12192002"/>
              <a:gd name="connsiteY691" fmla="*/ 1495348 h 6455108"/>
              <a:gd name="connsiteX692" fmla="*/ 2185472 w 12192002"/>
              <a:gd name="connsiteY692" fmla="*/ 1367819 h 6455108"/>
              <a:gd name="connsiteX693" fmla="*/ 2305713 w 12192002"/>
              <a:gd name="connsiteY693" fmla="*/ 1304420 h 6455108"/>
              <a:gd name="connsiteX694" fmla="*/ 2481338 w 12192002"/>
              <a:gd name="connsiteY694" fmla="*/ 1232275 h 6455108"/>
              <a:gd name="connsiteX695" fmla="*/ 2378586 w 12192002"/>
              <a:gd name="connsiteY695" fmla="*/ 1335026 h 6455108"/>
              <a:gd name="connsiteX696" fmla="*/ 2159967 w 12192002"/>
              <a:gd name="connsiteY696" fmla="*/ 1462555 h 6455108"/>
              <a:gd name="connsiteX697" fmla="*/ 2057215 w 12192002"/>
              <a:gd name="connsiteY697" fmla="*/ 1574051 h 6455108"/>
              <a:gd name="connsiteX698" fmla="*/ 1975596 w 12192002"/>
              <a:gd name="connsiteY698" fmla="*/ 1651297 h 6455108"/>
              <a:gd name="connsiteX699" fmla="*/ 1879404 w 12192002"/>
              <a:gd name="connsiteY699" fmla="*/ 1687005 h 6455108"/>
              <a:gd name="connsiteX700" fmla="*/ 1737301 w 12192002"/>
              <a:gd name="connsiteY700" fmla="*/ 1739474 h 6455108"/>
              <a:gd name="connsiteX701" fmla="*/ 1576251 w 12192002"/>
              <a:gd name="connsiteY701" fmla="*/ 1782468 h 6455108"/>
              <a:gd name="connsiteX702" fmla="*/ 1531797 w 12192002"/>
              <a:gd name="connsiteY702" fmla="*/ 1797043 h 6455108"/>
              <a:gd name="connsiteX703" fmla="*/ 1380221 w 12192002"/>
              <a:gd name="connsiteY703" fmla="*/ 1909999 h 6455108"/>
              <a:gd name="connsiteX704" fmla="*/ 1272369 w 12192002"/>
              <a:gd name="connsiteY704" fmla="*/ 1992344 h 6455108"/>
              <a:gd name="connsiteX705" fmla="*/ 1305891 w 12192002"/>
              <a:gd name="connsiteY705" fmla="*/ 2011291 h 6455108"/>
              <a:gd name="connsiteX706" fmla="*/ 1373663 w 12192002"/>
              <a:gd name="connsiteY706" fmla="*/ 2060845 h 6455108"/>
              <a:gd name="connsiteX707" fmla="*/ 1469855 w 12192002"/>
              <a:gd name="connsiteY707" fmla="*/ 2160682 h 6455108"/>
              <a:gd name="connsiteX708" fmla="*/ 1507021 w 12192002"/>
              <a:gd name="connsiteY708" fmla="*/ 2204406 h 6455108"/>
              <a:gd name="connsiteX709" fmla="*/ 1566777 w 12192002"/>
              <a:gd name="connsiteY709" fmla="*/ 2241571 h 6455108"/>
              <a:gd name="connsiteX710" fmla="*/ 1601756 w 12192002"/>
              <a:gd name="connsiteY710" fmla="*/ 2248129 h 6455108"/>
              <a:gd name="connsiteX711" fmla="*/ 1614873 w 12192002"/>
              <a:gd name="connsiteY711" fmla="*/ 2299141 h 6455108"/>
              <a:gd name="connsiteX712" fmla="*/ 1553660 w 12192002"/>
              <a:gd name="connsiteY712" fmla="*/ 2371285 h 6455108"/>
              <a:gd name="connsiteX713" fmla="*/ 1547101 w 12192002"/>
              <a:gd name="connsiteY713" fmla="*/ 2458005 h 6455108"/>
              <a:gd name="connsiteX714" fmla="*/ 1607586 w 12192002"/>
              <a:gd name="connsiteY714" fmla="*/ 2541809 h 6455108"/>
              <a:gd name="connsiteX715" fmla="*/ 1646209 w 12192002"/>
              <a:gd name="connsiteY715" fmla="*/ 2546910 h 6455108"/>
              <a:gd name="connsiteX716" fmla="*/ 1695763 w 12192002"/>
              <a:gd name="connsiteY716" fmla="*/ 2522134 h 6455108"/>
              <a:gd name="connsiteX717" fmla="*/ 1737301 w 12192002"/>
              <a:gd name="connsiteY717" fmla="*/ 2525048 h 6455108"/>
              <a:gd name="connsiteX718" fmla="*/ 1849525 w 12192002"/>
              <a:gd name="connsiteY718" fmla="*/ 2546183 h 6455108"/>
              <a:gd name="connsiteX719" fmla="*/ 1944990 w 12192002"/>
              <a:gd name="connsiteY719" fmla="*/ 2522862 h 6455108"/>
              <a:gd name="connsiteX720" fmla="*/ 2011304 w 12192002"/>
              <a:gd name="connsiteY720" fmla="*/ 2470393 h 6455108"/>
              <a:gd name="connsiteX721" fmla="*/ 2024422 w 12192002"/>
              <a:gd name="connsiteY721" fmla="*/ 2424484 h 6455108"/>
              <a:gd name="connsiteX722" fmla="*/ 2010575 w 12192002"/>
              <a:gd name="connsiteY722" fmla="*/ 2370556 h 6455108"/>
              <a:gd name="connsiteX723" fmla="*/ 2038997 w 12192002"/>
              <a:gd name="connsiteY723" fmla="*/ 2297683 h 6455108"/>
              <a:gd name="connsiteX724" fmla="*/ 2068145 w 12192002"/>
              <a:gd name="connsiteY724" fmla="*/ 2357440 h 6455108"/>
              <a:gd name="connsiteX725" fmla="*/ 2095838 w 12192002"/>
              <a:gd name="connsiteY725" fmla="*/ 2412824 h 6455108"/>
              <a:gd name="connsiteX726" fmla="*/ 2139561 w 12192002"/>
              <a:gd name="connsiteY726" fmla="*/ 2356710 h 6455108"/>
              <a:gd name="connsiteX727" fmla="*/ 2204419 w 12192002"/>
              <a:gd name="connsiteY727" fmla="*/ 2281652 h 6455108"/>
              <a:gd name="connsiteX728" fmla="*/ 2365469 w 12192002"/>
              <a:gd name="connsiteY728" fmla="*/ 2155580 h 6455108"/>
              <a:gd name="connsiteX729" fmla="*/ 2382959 w 12192002"/>
              <a:gd name="connsiteY729" fmla="*/ 2132261 h 6455108"/>
              <a:gd name="connsiteX730" fmla="*/ 2519232 w 12192002"/>
              <a:gd name="connsiteY730" fmla="*/ 2093638 h 6455108"/>
              <a:gd name="connsiteX731" fmla="*/ 2678824 w 12192002"/>
              <a:gd name="connsiteY731" fmla="*/ 2038984 h 6455108"/>
              <a:gd name="connsiteX732" fmla="*/ 2874854 w 12192002"/>
              <a:gd name="connsiteY732" fmla="*/ 1896152 h 6455108"/>
              <a:gd name="connsiteX733" fmla="*/ 2979791 w 12192002"/>
              <a:gd name="connsiteY733" fmla="*/ 1826194 h 6455108"/>
              <a:gd name="connsiteX734" fmla="*/ 3075256 w 12192002"/>
              <a:gd name="connsiteY734" fmla="*/ 1776639 h 6455108"/>
              <a:gd name="connsiteX735" fmla="*/ 3110235 w 12192002"/>
              <a:gd name="connsiteY735" fmla="*/ 1721984 h 6455108"/>
              <a:gd name="connsiteX736" fmla="*/ 3142298 w 12192002"/>
              <a:gd name="connsiteY736" fmla="*/ 1678989 h 6455108"/>
              <a:gd name="connsiteX737" fmla="*/ 3151044 w 12192002"/>
              <a:gd name="connsiteY737" fmla="*/ 1665143 h 6455108"/>
              <a:gd name="connsiteX738" fmla="*/ 3465856 w 12192002"/>
              <a:gd name="connsiteY738" fmla="*/ 1455267 h 6455108"/>
              <a:gd name="connsiteX739" fmla="*/ 3519054 w 12192002"/>
              <a:gd name="connsiteY739" fmla="*/ 1353244 h 6455108"/>
              <a:gd name="connsiteX740" fmla="*/ 3583911 w 12192002"/>
              <a:gd name="connsiteY740" fmla="*/ 1295675 h 6455108"/>
              <a:gd name="connsiteX741" fmla="*/ 3674274 w 12192002"/>
              <a:gd name="connsiteY741" fmla="*/ 1271627 h 6455108"/>
              <a:gd name="connsiteX742" fmla="*/ 3738403 w 12192002"/>
              <a:gd name="connsiteY742" fmla="*/ 1241748 h 6455108"/>
              <a:gd name="connsiteX743" fmla="*/ 3763908 w 12192002"/>
              <a:gd name="connsiteY743" fmla="*/ 1198754 h 6455108"/>
              <a:gd name="connsiteX744" fmla="*/ 3828037 w 12192002"/>
              <a:gd name="connsiteY744" fmla="*/ 1032603 h 6455108"/>
              <a:gd name="connsiteX745" fmla="*/ 3888522 w 12192002"/>
              <a:gd name="connsiteY745" fmla="*/ 851877 h 6455108"/>
              <a:gd name="connsiteX746" fmla="*/ 3914756 w 12192002"/>
              <a:gd name="connsiteY746" fmla="*/ 833658 h 6455108"/>
              <a:gd name="connsiteX747" fmla="*/ 3938804 w 12192002"/>
              <a:gd name="connsiteY747" fmla="*/ 859892 h 6455108"/>
              <a:gd name="connsiteX748" fmla="*/ 3928602 w 12192002"/>
              <a:gd name="connsiteY748" fmla="*/ 946612 h 6455108"/>
              <a:gd name="connsiteX749" fmla="*/ 3929330 w 12192002"/>
              <a:gd name="connsiteY749" fmla="*/ 967745 h 6455108"/>
              <a:gd name="connsiteX750" fmla="*/ 3928602 w 12192002"/>
              <a:gd name="connsiteY750" fmla="*/ 1020942 h 6455108"/>
              <a:gd name="connsiteX751" fmla="*/ 3923501 w 12192002"/>
              <a:gd name="connsiteY751" fmla="*/ 1073411 h 6455108"/>
              <a:gd name="connsiteX752" fmla="*/ 3895809 w 12192002"/>
              <a:gd name="connsiteY752" fmla="*/ 1193653 h 6455108"/>
              <a:gd name="connsiteX753" fmla="*/ 3836053 w 12192002"/>
              <a:gd name="connsiteY753" fmla="*/ 1268712 h 6455108"/>
              <a:gd name="connsiteX754" fmla="*/ 3853542 w 12192002"/>
              <a:gd name="connsiteY754" fmla="*/ 1320452 h 6455108"/>
              <a:gd name="connsiteX755" fmla="*/ 3980342 w 12192002"/>
              <a:gd name="connsiteY755" fmla="*/ 1418102 h 6455108"/>
              <a:gd name="connsiteX756" fmla="*/ 3986172 w 12192002"/>
              <a:gd name="connsiteY756" fmla="*/ 1422474 h 6455108"/>
              <a:gd name="connsiteX757" fmla="*/ 4001475 w 12192002"/>
              <a:gd name="connsiteY757" fmla="*/ 1463284 h 6455108"/>
              <a:gd name="connsiteX758" fmla="*/ 3946091 w 12192002"/>
              <a:gd name="connsiteY758" fmla="*/ 1472757 h 6455108"/>
              <a:gd name="connsiteX759" fmla="*/ 3880506 w 12192002"/>
              <a:gd name="connsiteY759" fmla="*/ 1426847 h 6455108"/>
              <a:gd name="connsiteX760" fmla="*/ 3833867 w 12192002"/>
              <a:gd name="connsiteY760" fmla="*/ 1452353 h 6455108"/>
              <a:gd name="connsiteX761" fmla="*/ 3833867 w 12192002"/>
              <a:gd name="connsiteY761" fmla="*/ 1658585 h 6455108"/>
              <a:gd name="connsiteX762" fmla="*/ 3828765 w 12192002"/>
              <a:gd name="connsiteY762" fmla="*/ 1779554 h 6455108"/>
              <a:gd name="connsiteX763" fmla="*/ 3855000 w 12192002"/>
              <a:gd name="connsiteY763" fmla="*/ 1840768 h 6455108"/>
              <a:gd name="connsiteX764" fmla="*/ 3907469 w 12192002"/>
              <a:gd name="connsiteY764" fmla="*/ 1906353 h 6455108"/>
              <a:gd name="connsiteX765" fmla="*/ 3935161 w 12192002"/>
              <a:gd name="connsiteY765" fmla="*/ 1952264 h 6455108"/>
              <a:gd name="connsiteX766" fmla="*/ 4034268 w 12192002"/>
              <a:gd name="connsiteY766" fmla="*/ 2001818 h 6455108"/>
              <a:gd name="connsiteX767" fmla="*/ 4108599 w 12192002"/>
              <a:gd name="connsiteY767" fmla="*/ 2018579 h 6455108"/>
              <a:gd name="connsiteX768" fmla="*/ 4177100 w 12192002"/>
              <a:gd name="connsiteY768" fmla="*/ 2023680 h 6455108"/>
              <a:gd name="connsiteX769" fmla="*/ 4475881 w 12192002"/>
              <a:gd name="connsiteY769" fmla="*/ 2127160 h 6455108"/>
              <a:gd name="connsiteX770" fmla="*/ 4556770 w 12192002"/>
              <a:gd name="connsiteY770" fmla="*/ 2278007 h 6455108"/>
              <a:gd name="connsiteX771" fmla="*/ 4580090 w 12192002"/>
              <a:gd name="connsiteY771" fmla="*/ 2420111 h 6455108"/>
              <a:gd name="connsiteX772" fmla="*/ 4570616 w 12192002"/>
              <a:gd name="connsiteY772" fmla="*/ 2648204 h 6455108"/>
              <a:gd name="connsiteX773" fmla="*/ 4479524 w 12192002"/>
              <a:gd name="connsiteY773" fmla="*/ 2851521 h 6455108"/>
              <a:gd name="connsiteX774" fmla="*/ 4333778 w 12192002"/>
              <a:gd name="connsiteY774" fmla="*/ 2992896 h 6455108"/>
              <a:gd name="connsiteX775" fmla="*/ 4215723 w 12192002"/>
              <a:gd name="connsiteY775" fmla="*/ 3029332 h 6455108"/>
              <a:gd name="connsiteX776" fmla="*/ 3963581 w 12192002"/>
              <a:gd name="connsiteY776" fmla="*/ 3059939 h 6455108"/>
              <a:gd name="connsiteX777" fmla="*/ 3755164 w 12192002"/>
              <a:gd name="connsiteY777" fmla="*/ 3062125 h 6455108"/>
              <a:gd name="connsiteX778" fmla="*/ 3642210 w 12192002"/>
              <a:gd name="connsiteY778" fmla="*/ 3034433 h 6455108"/>
              <a:gd name="connsiteX779" fmla="*/ 3554033 w 12192002"/>
              <a:gd name="connsiteY779" fmla="*/ 3017672 h 6455108"/>
              <a:gd name="connsiteX780" fmla="*/ 3425776 w 12192002"/>
              <a:gd name="connsiteY780" fmla="*/ 2991438 h 6455108"/>
              <a:gd name="connsiteX781" fmla="*/ 3344158 w 12192002"/>
              <a:gd name="connsiteY781" fmla="*/ 2902532 h 6455108"/>
              <a:gd name="connsiteX782" fmla="*/ 3258896 w 12192002"/>
              <a:gd name="connsiteY782" fmla="*/ 2648204 h 6455108"/>
              <a:gd name="connsiteX783" fmla="*/ 3250151 w 12192002"/>
              <a:gd name="connsiteY783" fmla="*/ 2385861 h 6455108"/>
              <a:gd name="connsiteX784" fmla="*/ 3363834 w 12192002"/>
              <a:gd name="connsiteY784" fmla="*/ 2164326 h 6455108"/>
              <a:gd name="connsiteX785" fmla="*/ 3529985 w 12192002"/>
              <a:gd name="connsiteY785" fmla="*/ 2058659 h 6455108"/>
              <a:gd name="connsiteX786" fmla="*/ 3648039 w 12192002"/>
              <a:gd name="connsiteY786" fmla="*/ 2036797 h 6455108"/>
              <a:gd name="connsiteX787" fmla="*/ 3728200 w 12192002"/>
              <a:gd name="connsiteY787" fmla="*/ 2020765 h 6455108"/>
              <a:gd name="connsiteX788" fmla="*/ 3779212 w 12192002"/>
              <a:gd name="connsiteY788" fmla="*/ 2014934 h 6455108"/>
              <a:gd name="connsiteX789" fmla="*/ 3810547 w 12192002"/>
              <a:gd name="connsiteY789" fmla="*/ 2006190 h 6455108"/>
              <a:gd name="connsiteX790" fmla="*/ 3809090 w 12192002"/>
              <a:gd name="connsiteY790" fmla="*/ 1983601 h 6455108"/>
              <a:gd name="connsiteX791" fmla="*/ 3745690 w 12192002"/>
              <a:gd name="connsiteY791" fmla="*/ 1916556 h 6455108"/>
              <a:gd name="connsiteX792" fmla="*/ 3725285 w 12192002"/>
              <a:gd name="connsiteY792" fmla="*/ 1908539 h 6455108"/>
              <a:gd name="connsiteX793" fmla="*/ 3690306 w 12192002"/>
              <a:gd name="connsiteY793" fmla="*/ 1805789 h 6455108"/>
              <a:gd name="connsiteX794" fmla="*/ 3717269 w 12192002"/>
              <a:gd name="connsiteY794" fmla="*/ 1791942 h 6455108"/>
              <a:gd name="connsiteX795" fmla="*/ 3747147 w 12192002"/>
              <a:gd name="connsiteY795" fmla="*/ 1754048 h 6455108"/>
              <a:gd name="connsiteX796" fmla="*/ 3744233 w 12192002"/>
              <a:gd name="connsiteY796" fmla="*/ 1434863 h 6455108"/>
              <a:gd name="connsiteX797" fmla="*/ 3672817 w 12192002"/>
              <a:gd name="connsiteY797" fmla="*/ 1361261 h 6455108"/>
              <a:gd name="connsiteX798" fmla="*/ 3534357 w 12192002"/>
              <a:gd name="connsiteY798" fmla="*/ 1461827 h 6455108"/>
              <a:gd name="connsiteX799" fmla="*/ 3427233 w 12192002"/>
              <a:gd name="connsiteY799" fmla="*/ 1570408 h 6455108"/>
              <a:gd name="connsiteX800" fmla="*/ 3301162 w 12192002"/>
              <a:gd name="connsiteY800" fmla="*/ 1632350 h 6455108"/>
              <a:gd name="connsiteX801" fmla="*/ 3230475 w 12192002"/>
              <a:gd name="connsiteY801" fmla="*/ 1682633 h 6455108"/>
              <a:gd name="connsiteX802" fmla="*/ 3194038 w 12192002"/>
              <a:gd name="connsiteY802" fmla="*/ 1785384 h 6455108"/>
              <a:gd name="connsiteX803" fmla="*/ 3262540 w 12192002"/>
              <a:gd name="connsiteY803" fmla="*/ 1943520 h 6455108"/>
              <a:gd name="connsiteX804" fmla="*/ 3349259 w 12192002"/>
              <a:gd name="connsiteY804" fmla="*/ 1965382 h 6455108"/>
              <a:gd name="connsiteX805" fmla="*/ 3390796 w 12192002"/>
              <a:gd name="connsiteY805" fmla="*/ 1958093 h 6455108"/>
              <a:gd name="connsiteX806" fmla="*/ 3396626 w 12192002"/>
              <a:gd name="connsiteY806" fmla="*/ 1972668 h 6455108"/>
              <a:gd name="connsiteX807" fmla="*/ 3320838 w 12192002"/>
              <a:gd name="connsiteY807" fmla="*/ 2028781 h 6455108"/>
              <a:gd name="connsiteX808" fmla="*/ 3205699 w 12192002"/>
              <a:gd name="connsiteY808" fmla="*/ 2003275 h 6455108"/>
              <a:gd name="connsiteX809" fmla="*/ 3151772 w 12192002"/>
              <a:gd name="connsiteY809" fmla="*/ 1914370 h 6455108"/>
              <a:gd name="connsiteX810" fmla="*/ 3111692 w 12192002"/>
              <a:gd name="connsiteY810" fmla="*/ 1896152 h 6455108"/>
              <a:gd name="connsiteX811" fmla="*/ 3011855 w 12192002"/>
              <a:gd name="connsiteY811" fmla="*/ 1935504 h 6455108"/>
              <a:gd name="connsiteX812" fmla="*/ 2978334 w 12192002"/>
              <a:gd name="connsiteY812" fmla="*/ 1953721 h 6455108"/>
              <a:gd name="connsiteX813" fmla="*/ 2606679 w 12192002"/>
              <a:gd name="connsiteY813" fmla="*/ 2183272 h 6455108"/>
              <a:gd name="connsiteX814" fmla="*/ 2539636 w 12192002"/>
              <a:gd name="connsiteY814" fmla="*/ 2199305 h 6455108"/>
              <a:gd name="connsiteX815" fmla="*/ 2396805 w 12192002"/>
              <a:gd name="connsiteY815" fmla="*/ 2266348 h 6455108"/>
              <a:gd name="connsiteX816" fmla="*/ 2243770 w 12192002"/>
              <a:gd name="connsiteY816" fmla="*/ 2399706 h 6455108"/>
              <a:gd name="connsiteX817" fmla="*/ 2204419 w 12192002"/>
              <a:gd name="connsiteY817" fmla="*/ 2506101 h 6455108"/>
              <a:gd name="connsiteX818" fmla="*/ 2170168 w 12192002"/>
              <a:gd name="connsiteY818" fmla="*/ 2670067 h 6455108"/>
              <a:gd name="connsiteX819" fmla="*/ 2155593 w 12192002"/>
              <a:gd name="connsiteY819" fmla="*/ 2755328 h 6455108"/>
              <a:gd name="connsiteX820" fmla="*/ 2172354 w 12192002"/>
              <a:gd name="connsiteY820" fmla="*/ 2805611 h 6455108"/>
              <a:gd name="connsiteX821" fmla="*/ 2207334 w 12192002"/>
              <a:gd name="connsiteY821" fmla="*/ 2820914 h 6455108"/>
              <a:gd name="connsiteX822" fmla="*/ 2314457 w 12192002"/>
              <a:gd name="connsiteY822" fmla="*/ 2793222 h 6455108"/>
              <a:gd name="connsiteX823" fmla="*/ 2348708 w 12192002"/>
              <a:gd name="connsiteY823" fmla="*/ 2760429 h 6455108"/>
              <a:gd name="connsiteX824" fmla="*/ 2398262 w 12192002"/>
              <a:gd name="connsiteY824" fmla="*/ 2667880 h 6455108"/>
              <a:gd name="connsiteX825" fmla="*/ 2407006 w 12192002"/>
              <a:gd name="connsiteY825" fmla="*/ 2620512 h 6455108"/>
              <a:gd name="connsiteX826" fmla="*/ 2432513 w 12192002"/>
              <a:gd name="connsiteY826" fmla="*/ 2533794 h 6455108"/>
              <a:gd name="connsiteX827" fmla="*/ 2480609 w 12192002"/>
              <a:gd name="connsiteY827" fmla="*/ 2497356 h 6455108"/>
              <a:gd name="connsiteX828" fmla="*/ 2522147 w 12192002"/>
              <a:gd name="connsiteY828" fmla="*/ 2439788 h 6455108"/>
              <a:gd name="connsiteX829" fmla="*/ 2558583 w 12192002"/>
              <a:gd name="connsiteY829" fmla="*/ 2314445 h 6455108"/>
              <a:gd name="connsiteX830" fmla="*/ 2801980 w 12192002"/>
              <a:gd name="connsiteY830" fmla="*/ 2140277 h 6455108"/>
              <a:gd name="connsiteX831" fmla="*/ 2879955 w 12192002"/>
              <a:gd name="connsiteY831" fmla="*/ 2149023 h 6455108"/>
              <a:gd name="connsiteX832" fmla="*/ 2844247 w 12192002"/>
              <a:gd name="connsiteY832" fmla="*/ 2192017 h 6455108"/>
              <a:gd name="connsiteX833" fmla="*/ 2679553 w 12192002"/>
              <a:gd name="connsiteY833" fmla="*/ 2273635 h 6455108"/>
              <a:gd name="connsiteX834" fmla="*/ 2602307 w 12192002"/>
              <a:gd name="connsiteY834" fmla="*/ 2460191 h 6455108"/>
              <a:gd name="connsiteX835" fmla="*/ 2517774 w 12192002"/>
              <a:gd name="connsiteY835" fmla="*/ 2546183 h 6455108"/>
              <a:gd name="connsiteX836" fmla="*/ 2505386 w 12192002"/>
              <a:gd name="connsiteY836" fmla="*/ 2615411 h 6455108"/>
              <a:gd name="connsiteX837" fmla="*/ 2517046 w 12192002"/>
              <a:gd name="connsiteY837" fmla="*/ 2636544 h 6455108"/>
              <a:gd name="connsiteX838" fmla="*/ 2505386 w 12192002"/>
              <a:gd name="connsiteY838" fmla="*/ 2682456 h 6455108"/>
              <a:gd name="connsiteX839" fmla="*/ 2423039 w 12192002"/>
              <a:gd name="connsiteY839" fmla="*/ 2802696 h 6455108"/>
              <a:gd name="connsiteX840" fmla="*/ 2345065 w 12192002"/>
              <a:gd name="connsiteY840" fmla="*/ 2874840 h 6455108"/>
              <a:gd name="connsiteX841" fmla="*/ 2252516 w 12192002"/>
              <a:gd name="connsiteY841" fmla="*/ 2891601 h 6455108"/>
              <a:gd name="connsiteX842" fmla="*/ 2172354 w 12192002"/>
              <a:gd name="connsiteY842" fmla="*/ 2960102 h 6455108"/>
              <a:gd name="connsiteX843" fmla="*/ 2146849 w 12192002"/>
              <a:gd name="connsiteY843" fmla="*/ 3032975 h 6455108"/>
              <a:gd name="connsiteX844" fmla="*/ 2172354 w 12192002"/>
              <a:gd name="connsiteY844" fmla="*/ 3083258 h 6455108"/>
              <a:gd name="connsiteX845" fmla="*/ 2265633 w 12192002"/>
              <a:gd name="connsiteY845" fmla="*/ 3094918 h 6455108"/>
              <a:gd name="connsiteX846" fmla="*/ 2439800 w 12192002"/>
              <a:gd name="connsiteY846" fmla="*/ 3094189 h 6455108"/>
              <a:gd name="connsiteX847" fmla="*/ 2643846 w 12192002"/>
              <a:gd name="connsiteY847" fmla="*/ 3115324 h 6455108"/>
              <a:gd name="connsiteX848" fmla="*/ 2846433 w 12192002"/>
              <a:gd name="connsiteY848" fmla="*/ 3161233 h 6455108"/>
              <a:gd name="connsiteX849" fmla="*/ 2893800 w 12192002"/>
              <a:gd name="connsiteY849" fmla="*/ 3180179 h 6455108"/>
              <a:gd name="connsiteX850" fmla="*/ 2913477 w 12192002"/>
              <a:gd name="connsiteY850" fmla="*/ 3211515 h 6455108"/>
              <a:gd name="connsiteX851" fmla="*/ 2882870 w 12192002"/>
              <a:gd name="connsiteY851" fmla="*/ 3229733 h 6455108"/>
              <a:gd name="connsiteX852" fmla="*/ 2755342 w 12192002"/>
              <a:gd name="connsiteY852" fmla="*/ 3218074 h 6455108"/>
              <a:gd name="connsiteX853" fmla="*/ 2616153 w 12192002"/>
              <a:gd name="connsiteY853" fmla="*/ 3209329 h 6455108"/>
              <a:gd name="connsiteX854" fmla="*/ 2471135 w 12192002"/>
              <a:gd name="connsiteY854" fmla="*/ 3191839 h 6455108"/>
              <a:gd name="connsiteX855" fmla="*/ 2395347 w 12192002"/>
              <a:gd name="connsiteY855" fmla="*/ 3177265 h 6455108"/>
              <a:gd name="connsiteX856" fmla="*/ 2291138 w 12192002"/>
              <a:gd name="connsiteY856" fmla="*/ 3177265 h 6455108"/>
              <a:gd name="connsiteX857" fmla="*/ 2180371 w 12192002"/>
              <a:gd name="connsiteY857" fmla="*/ 3167063 h 6455108"/>
              <a:gd name="connsiteX858" fmla="*/ 2042640 w 12192002"/>
              <a:gd name="connsiteY858" fmla="*/ 3207143 h 6455108"/>
              <a:gd name="connsiteX859" fmla="*/ 1885233 w 12192002"/>
              <a:gd name="connsiteY859" fmla="*/ 3318639 h 6455108"/>
              <a:gd name="connsiteX860" fmla="*/ 1647667 w 12192002"/>
              <a:gd name="connsiteY860" fmla="*/ 3497178 h 6455108"/>
              <a:gd name="connsiteX861" fmla="*/ 1477142 w 12192002"/>
              <a:gd name="connsiteY861" fmla="*/ 3654585 h 6455108"/>
              <a:gd name="connsiteX862" fmla="*/ 1587911 w 12192002"/>
              <a:gd name="connsiteY862" fmla="*/ 3664058 h 6455108"/>
              <a:gd name="connsiteX863" fmla="*/ 1656411 w 12192002"/>
              <a:gd name="connsiteY863" fmla="*/ 3624707 h 6455108"/>
              <a:gd name="connsiteX864" fmla="*/ 1705236 w 12192002"/>
              <a:gd name="connsiteY864" fmla="*/ 3603574 h 6455108"/>
              <a:gd name="connsiteX865" fmla="*/ 1784669 w 12192002"/>
              <a:gd name="connsiteY865" fmla="*/ 3613776 h 6455108"/>
              <a:gd name="connsiteX866" fmla="*/ 1805802 w 12192002"/>
              <a:gd name="connsiteY866" fmla="*/ 3629079 h 6455108"/>
              <a:gd name="connsiteX867" fmla="*/ 1794142 w 12192002"/>
              <a:gd name="connsiteY867" fmla="*/ 3649483 h 6455108"/>
              <a:gd name="connsiteX868" fmla="*/ 1720540 w 12192002"/>
              <a:gd name="connsiteY868" fmla="*/ 3680819 h 6455108"/>
              <a:gd name="connsiteX869" fmla="*/ 1751875 w 12192002"/>
              <a:gd name="connsiteY869" fmla="*/ 3691750 h 6455108"/>
              <a:gd name="connsiteX870" fmla="*/ 1832036 w 12192002"/>
              <a:gd name="connsiteY870" fmla="*/ 3727458 h 6455108"/>
              <a:gd name="connsiteX871" fmla="*/ 1859728 w 12192002"/>
              <a:gd name="connsiteY871" fmla="*/ 3741305 h 6455108"/>
              <a:gd name="connsiteX872" fmla="*/ 1940617 w 12192002"/>
              <a:gd name="connsiteY872" fmla="*/ 3782113 h 6455108"/>
              <a:gd name="connsiteX873" fmla="*/ 2014949 w 12192002"/>
              <a:gd name="connsiteY873" fmla="*/ 3804704 h 6455108"/>
              <a:gd name="connsiteX874" fmla="*/ 2091465 w 12192002"/>
              <a:gd name="connsiteY874" fmla="*/ 3785757 h 6455108"/>
              <a:gd name="connsiteX875" fmla="*/ 2312271 w 12192002"/>
              <a:gd name="connsiteY875" fmla="*/ 3841869 h 6455108"/>
              <a:gd name="connsiteX876" fmla="*/ 2290410 w 12192002"/>
              <a:gd name="connsiteY876" fmla="*/ 3844055 h 6455108"/>
              <a:gd name="connsiteX877" fmla="*/ 2108955 w 12192002"/>
              <a:gd name="connsiteY877" fmla="*/ 3841140 h 6455108"/>
              <a:gd name="connsiteX878" fmla="*/ 2229195 w 12192002"/>
              <a:gd name="connsiteY878" fmla="*/ 3926402 h 6455108"/>
              <a:gd name="connsiteX879" fmla="*/ 2383687 w 12192002"/>
              <a:gd name="connsiteY879" fmla="*/ 4051016 h 6455108"/>
              <a:gd name="connsiteX880" fmla="*/ 2487168 w 12192002"/>
              <a:gd name="connsiteY880" fmla="*/ 4077979 h 6455108"/>
              <a:gd name="connsiteX881" fmla="*/ 2839145 w 12192002"/>
              <a:gd name="connsiteY881" fmla="*/ 4037170 h 6455108"/>
              <a:gd name="connsiteX882" fmla="*/ 2653319 w 12192002"/>
              <a:gd name="connsiteY882" fmla="*/ 4091097 h 6455108"/>
              <a:gd name="connsiteX883" fmla="*/ 2442714 w 12192002"/>
              <a:gd name="connsiteY883" fmla="*/ 4123889 h 6455108"/>
              <a:gd name="connsiteX884" fmla="*/ 2377857 w 12192002"/>
              <a:gd name="connsiteY884" fmla="*/ 4119517 h 6455108"/>
              <a:gd name="connsiteX885" fmla="*/ 2151950 w 12192002"/>
              <a:gd name="connsiteY885" fmla="*/ 3936605 h 6455108"/>
              <a:gd name="connsiteX886" fmla="*/ 2116242 w 12192002"/>
              <a:gd name="connsiteY886" fmla="*/ 3916201 h 6455108"/>
              <a:gd name="connsiteX887" fmla="*/ 2091465 w 12192002"/>
              <a:gd name="connsiteY887" fmla="*/ 3931503 h 6455108"/>
              <a:gd name="connsiteX888" fmla="*/ 2100210 w 12192002"/>
              <a:gd name="connsiteY888" fmla="*/ 4202593 h 6455108"/>
              <a:gd name="connsiteX889" fmla="*/ 2141019 w 12192002"/>
              <a:gd name="connsiteY889" fmla="*/ 4227370 h 6455108"/>
              <a:gd name="connsiteX890" fmla="*/ 2259802 w 12192002"/>
              <a:gd name="connsiteY890" fmla="*/ 4246317 h 6455108"/>
              <a:gd name="connsiteX891" fmla="*/ 2420124 w 12192002"/>
              <a:gd name="connsiteY891" fmla="*/ 4273280 h 6455108"/>
              <a:gd name="connsiteX892" fmla="*/ 2635829 w 12192002"/>
              <a:gd name="connsiteY892" fmla="*/ 4370201 h 6455108"/>
              <a:gd name="connsiteX893" fmla="*/ 2786677 w 12192002"/>
              <a:gd name="connsiteY893" fmla="*/ 4610683 h 6455108"/>
              <a:gd name="connsiteX894" fmla="*/ 2833316 w 12192002"/>
              <a:gd name="connsiteY894" fmla="*/ 4828574 h 6455108"/>
              <a:gd name="connsiteX895" fmla="*/ 2822385 w 12192002"/>
              <a:gd name="connsiteY895" fmla="*/ 5133186 h 6455108"/>
              <a:gd name="connsiteX896" fmla="*/ 2752427 w 12192002"/>
              <a:gd name="connsiteY896" fmla="*/ 5318284 h 6455108"/>
              <a:gd name="connsiteX897" fmla="*/ 2554211 w 12192002"/>
              <a:gd name="connsiteY897" fmla="*/ 5481520 h 6455108"/>
              <a:gd name="connsiteX898" fmla="*/ 1898351 w 12192002"/>
              <a:gd name="connsiteY898" fmla="*/ 5550750 h 6455108"/>
              <a:gd name="connsiteX899" fmla="*/ 1732928 w 12192002"/>
              <a:gd name="connsiteY899" fmla="*/ 5523057 h 6455108"/>
              <a:gd name="connsiteX900" fmla="*/ 1582080 w 12192002"/>
              <a:gd name="connsiteY900" fmla="*/ 5445812 h 6455108"/>
              <a:gd name="connsiteX901" fmla="*/ 1445079 w 12192002"/>
              <a:gd name="connsiteY901" fmla="*/ 5297879 h 6455108"/>
              <a:gd name="connsiteX902" fmla="*/ 1370019 w 12192002"/>
              <a:gd name="connsiteY902" fmla="*/ 5102579 h 6455108"/>
              <a:gd name="connsiteX903" fmla="*/ 1361274 w 12192002"/>
              <a:gd name="connsiteY903" fmla="*/ 4683556 h 6455108"/>
              <a:gd name="connsiteX904" fmla="*/ 1376578 w 12192002"/>
              <a:gd name="connsiteY904" fmla="*/ 4563316 h 6455108"/>
              <a:gd name="connsiteX905" fmla="*/ 1427589 w 12192002"/>
              <a:gd name="connsiteY905" fmla="*/ 4448904 h 6455108"/>
              <a:gd name="connsiteX906" fmla="*/ 1576979 w 12192002"/>
              <a:gd name="connsiteY906" fmla="*/ 4303158 h 6455108"/>
              <a:gd name="connsiteX907" fmla="*/ 1691390 w 12192002"/>
              <a:gd name="connsiteY907" fmla="*/ 4252875 h 6455108"/>
              <a:gd name="connsiteX908" fmla="*/ 1963937 w 12192002"/>
              <a:gd name="connsiteY908" fmla="*/ 4225912 h 6455108"/>
              <a:gd name="connsiteX909" fmla="*/ 1993086 w 12192002"/>
              <a:gd name="connsiteY909" fmla="*/ 4190204 h 6455108"/>
              <a:gd name="connsiteX910" fmla="*/ 1998188 w 12192002"/>
              <a:gd name="connsiteY910" fmla="*/ 3926402 h 6455108"/>
              <a:gd name="connsiteX911" fmla="*/ 2008389 w 12192002"/>
              <a:gd name="connsiteY911" fmla="*/ 3879764 h 6455108"/>
              <a:gd name="connsiteX912" fmla="*/ 1912926 w 12192002"/>
              <a:gd name="connsiteY912" fmla="*/ 3893609 h 6455108"/>
              <a:gd name="connsiteX913" fmla="*/ 1836408 w 12192002"/>
              <a:gd name="connsiteY913" fmla="*/ 3872476 h 6455108"/>
              <a:gd name="connsiteX914" fmla="*/ 1771551 w 12192002"/>
              <a:gd name="connsiteY914" fmla="*/ 3807619 h 6455108"/>
              <a:gd name="connsiteX915" fmla="*/ 1637464 w 12192002"/>
              <a:gd name="connsiteY915" fmla="*/ 3784299 h 6455108"/>
              <a:gd name="connsiteX916" fmla="*/ 1532527 w 12192002"/>
              <a:gd name="connsiteY916" fmla="*/ 3800332 h 6455108"/>
              <a:gd name="connsiteX917" fmla="*/ 1434148 w 12192002"/>
              <a:gd name="connsiteY917" fmla="*/ 3789400 h 6455108"/>
              <a:gd name="connsiteX918" fmla="*/ 1390424 w 12192002"/>
              <a:gd name="connsiteY918" fmla="*/ 3808347 h 6455108"/>
              <a:gd name="connsiteX919" fmla="*/ 1356902 w 12192002"/>
              <a:gd name="connsiteY919" fmla="*/ 3861546 h 6455108"/>
              <a:gd name="connsiteX920" fmla="*/ 1228645 w 12192002"/>
              <a:gd name="connsiteY920" fmla="*/ 3978871 h 6455108"/>
              <a:gd name="connsiteX921" fmla="*/ 1203139 w 12192002"/>
              <a:gd name="connsiteY921" fmla="*/ 3967940 h 6455108"/>
              <a:gd name="connsiteX922" fmla="*/ 1208240 w 12192002"/>
              <a:gd name="connsiteY922" fmla="*/ 3942435 h 6455108"/>
              <a:gd name="connsiteX923" fmla="*/ 1258523 w 12192002"/>
              <a:gd name="connsiteY923" fmla="*/ 3877577 h 6455108"/>
              <a:gd name="connsiteX924" fmla="*/ 1163059 w 12192002"/>
              <a:gd name="connsiteY924" fmla="*/ 3938063 h 6455108"/>
              <a:gd name="connsiteX925" fmla="*/ 936422 w 12192002"/>
              <a:gd name="connsiteY925" fmla="*/ 4122432 h 6455108"/>
              <a:gd name="connsiteX926" fmla="*/ 870837 w 12192002"/>
              <a:gd name="connsiteY926" fmla="*/ 4195305 h 6455108"/>
              <a:gd name="connsiteX927" fmla="*/ 667520 w 12192002"/>
              <a:gd name="connsiteY927" fmla="*/ 4542182 h 6455108"/>
              <a:gd name="connsiteX928" fmla="*/ 613593 w 12192002"/>
              <a:gd name="connsiteY928" fmla="*/ 4596837 h 6455108"/>
              <a:gd name="connsiteX929" fmla="*/ 575699 w 12192002"/>
              <a:gd name="connsiteY929" fmla="*/ 4659509 h 6455108"/>
              <a:gd name="connsiteX930" fmla="*/ 580800 w 12192002"/>
              <a:gd name="connsiteY930" fmla="*/ 4690844 h 6455108"/>
              <a:gd name="connsiteX931" fmla="*/ 542906 w 12192002"/>
              <a:gd name="connsiteY931" fmla="*/ 4766632 h 6455108"/>
              <a:gd name="connsiteX932" fmla="*/ 505012 w 12192002"/>
              <a:gd name="connsiteY932" fmla="*/ 4944443 h 6455108"/>
              <a:gd name="connsiteX933" fmla="*/ 464932 w 12192002"/>
              <a:gd name="connsiteY933" fmla="*/ 5008571 h 6455108"/>
              <a:gd name="connsiteX934" fmla="*/ 440156 w 12192002"/>
              <a:gd name="connsiteY934" fmla="*/ 5125169 h 6455108"/>
              <a:gd name="connsiteX935" fmla="*/ 439427 w 12192002"/>
              <a:gd name="connsiteY935" fmla="*/ 5141930 h 6455108"/>
              <a:gd name="connsiteX936" fmla="*/ 456187 w 12192002"/>
              <a:gd name="connsiteY936" fmla="*/ 5163063 h 6455108"/>
              <a:gd name="connsiteX937" fmla="*/ 485337 w 12192002"/>
              <a:gd name="connsiteY937" fmla="*/ 5158691 h 6455108"/>
              <a:gd name="connsiteX938" fmla="*/ 483879 w 12192002"/>
              <a:gd name="connsiteY938" fmla="*/ 5146302 h 6455108"/>
              <a:gd name="connsiteX939" fmla="*/ 505012 w 12192002"/>
              <a:gd name="connsiteY939" fmla="*/ 5114238 h 6455108"/>
              <a:gd name="connsiteX940" fmla="*/ 549466 w 12192002"/>
              <a:gd name="connsiteY940" fmla="*/ 5133186 h 6455108"/>
              <a:gd name="connsiteX941" fmla="*/ 592461 w 12192002"/>
              <a:gd name="connsiteY941" fmla="*/ 5147031 h 6455108"/>
              <a:gd name="connsiteX942" fmla="*/ 684281 w 12192002"/>
              <a:gd name="connsiteY942" fmla="*/ 5118611 h 6455108"/>
              <a:gd name="connsiteX943" fmla="*/ 800878 w 12192002"/>
              <a:gd name="connsiteY943" fmla="*/ 5009301 h 6455108"/>
              <a:gd name="connsiteX944" fmla="*/ 811080 w 12192002"/>
              <a:gd name="connsiteY944" fmla="*/ 4990353 h 6455108"/>
              <a:gd name="connsiteX945" fmla="*/ 840959 w 12192002"/>
              <a:gd name="connsiteY945" fmla="*/ 4975779 h 6455108"/>
              <a:gd name="connsiteX946" fmla="*/ 857720 w 12192002"/>
              <a:gd name="connsiteY946" fmla="*/ 5004928 h 6455108"/>
              <a:gd name="connsiteX947" fmla="*/ 830027 w 12192002"/>
              <a:gd name="connsiteY947" fmla="*/ 5070514 h 6455108"/>
              <a:gd name="connsiteX948" fmla="*/ 804522 w 12192002"/>
              <a:gd name="connsiteY948" fmla="*/ 5104036 h 6455108"/>
              <a:gd name="connsiteX949" fmla="*/ 857720 w 12192002"/>
              <a:gd name="connsiteY949" fmla="*/ 5094562 h 6455108"/>
              <a:gd name="connsiteX950" fmla="*/ 985248 w 12192002"/>
              <a:gd name="connsiteY950" fmla="*/ 5043551 h 6455108"/>
              <a:gd name="connsiteX951" fmla="*/ 1090914 w 12192002"/>
              <a:gd name="connsiteY951" fmla="*/ 4990353 h 6455108"/>
              <a:gd name="connsiteX952" fmla="*/ 1055935 w 12192002"/>
              <a:gd name="connsiteY952" fmla="*/ 5053753 h 6455108"/>
              <a:gd name="connsiteX953" fmla="*/ 1237390 w 12192002"/>
              <a:gd name="connsiteY953" fmla="*/ 4890517 h 6455108"/>
              <a:gd name="connsiteX954" fmla="*/ 1262895 w 12192002"/>
              <a:gd name="connsiteY954" fmla="*/ 4928411 h 6455108"/>
              <a:gd name="connsiteX955" fmla="*/ 1141197 w 12192002"/>
              <a:gd name="connsiteY955" fmla="*/ 5091647 h 6455108"/>
              <a:gd name="connsiteX956" fmla="*/ 1051563 w 12192002"/>
              <a:gd name="connsiteY956" fmla="*/ 5122254 h 6455108"/>
              <a:gd name="connsiteX957" fmla="*/ 960471 w 12192002"/>
              <a:gd name="connsiteY957" fmla="*/ 5121526 h 6455108"/>
              <a:gd name="connsiteX958" fmla="*/ 817639 w 12192002"/>
              <a:gd name="connsiteY958" fmla="*/ 5147031 h 6455108"/>
              <a:gd name="connsiteX959" fmla="*/ 883954 w 12192002"/>
              <a:gd name="connsiteY959" fmla="*/ 5163063 h 6455108"/>
              <a:gd name="connsiteX960" fmla="*/ 975045 w 12192002"/>
              <a:gd name="connsiteY960" fmla="*/ 5170351 h 6455108"/>
              <a:gd name="connsiteX961" fmla="*/ 826384 w 12192002"/>
              <a:gd name="connsiteY961" fmla="*/ 5245410 h 6455108"/>
              <a:gd name="connsiteX962" fmla="*/ 627440 w 12192002"/>
              <a:gd name="connsiteY962" fmla="*/ 5296421 h 6455108"/>
              <a:gd name="connsiteX963" fmla="*/ 544364 w 12192002"/>
              <a:gd name="connsiteY963" fmla="*/ 5262170 h 6455108"/>
              <a:gd name="connsiteX964" fmla="*/ 435782 w 12192002"/>
              <a:gd name="connsiteY964" fmla="*/ 5265815 h 6455108"/>
              <a:gd name="connsiteX965" fmla="*/ 338133 w 12192002"/>
              <a:gd name="connsiteY965" fmla="*/ 5340874 h 6455108"/>
              <a:gd name="connsiteX966" fmla="*/ 330845 w 12192002"/>
              <a:gd name="connsiteY966" fmla="*/ 5411561 h 6455108"/>
              <a:gd name="connsiteX967" fmla="*/ 330116 w 12192002"/>
              <a:gd name="connsiteY967" fmla="*/ 5538361 h 6455108"/>
              <a:gd name="connsiteX968" fmla="*/ 341047 w 12192002"/>
              <a:gd name="connsiteY968" fmla="*/ 5646214 h 6455108"/>
              <a:gd name="connsiteX969" fmla="*/ 342505 w 12192002"/>
              <a:gd name="connsiteY969" fmla="*/ 5703055 h 6455108"/>
              <a:gd name="connsiteX970" fmla="*/ 347606 w 12192002"/>
              <a:gd name="connsiteY970" fmla="*/ 5747508 h 6455108"/>
              <a:gd name="connsiteX971" fmla="*/ 318457 w 12192002"/>
              <a:gd name="connsiteY971" fmla="*/ 5894712 h 6455108"/>
              <a:gd name="connsiteX972" fmla="*/ 310440 w 12192002"/>
              <a:gd name="connsiteY972" fmla="*/ 6013496 h 6455108"/>
              <a:gd name="connsiteX973" fmla="*/ 323558 w 12192002"/>
              <a:gd name="connsiteY973" fmla="*/ 6079810 h 6455108"/>
              <a:gd name="connsiteX974" fmla="*/ 607035 w 12192002"/>
              <a:gd name="connsiteY974" fmla="*/ 6052847 h 6455108"/>
              <a:gd name="connsiteX975" fmla="*/ 1103303 w 12192002"/>
              <a:gd name="connsiteY975" fmla="*/ 6002564 h 6455108"/>
              <a:gd name="connsiteX976" fmla="*/ 1135366 w 12192002"/>
              <a:gd name="connsiteY976" fmla="*/ 5996735 h 6455108"/>
              <a:gd name="connsiteX977" fmla="*/ 2022964 w 12192002"/>
              <a:gd name="connsiteY977" fmla="*/ 5716172 h 6455108"/>
              <a:gd name="connsiteX978" fmla="*/ 2404820 w 12192002"/>
              <a:gd name="connsiteY978" fmla="*/ 5609048 h 6455108"/>
              <a:gd name="connsiteX979" fmla="*/ 2838417 w 12192002"/>
              <a:gd name="connsiteY979" fmla="*/ 5491722 h 6455108"/>
              <a:gd name="connsiteX980" fmla="*/ 3798887 w 12192002"/>
              <a:gd name="connsiteY980" fmla="*/ 5152861 h 6455108"/>
              <a:gd name="connsiteX981" fmla="*/ 4773933 w 12192002"/>
              <a:gd name="connsiteY981" fmla="*/ 5082903 h 6455108"/>
              <a:gd name="connsiteX982" fmla="*/ 5141068 w 12192002"/>
              <a:gd name="connsiteY982" fmla="*/ 5037515 h 6455108"/>
              <a:gd name="connsiteX983" fmla="*/ 5591108 w 12192002"/>
              <a:gd name="connsiteY983" fmla="*/ 4953846 h 6455108"/>
              <a:gd name="connsiteX984" fmla="*/ 6029652 w 12192002"/>
              <a:gd name="connsiteY984" fmla="*/ 4874057 h 6455108"/>
              <a:gd name="connsiteX985" fmla="*/ 7217473 w 12192002"/>
              <a:gd name="connsiteY985" fmla="*/ 4515455 h 6455108"/>
              <a:gd name="connsiteX986" fmla="*/ 8340192 w 12192002"/>
              <a:gd name="connsiteY986" fmla="*/ 4342226 h 6455108"/>
              <a:gd name="connsiteX987" fmla="*/ 8494410 w 12192002"/>
              <a:gd name="connsiteY987" fmla="*/ 4327105 h 6455108"/>
              <a:gd name="connsiteX988" fmla="*/ 8764041 w 12192002"/>
              <a:gd name="connsiteY988" fmla="*/ 4257875 h 6455108"/>
              <a:gd name="connsiteX989" fmla="*/ 8916347 w 12192002"/>
              <a:gd name="connsiteY989" fmla="*/ 4262247 h 6455108"/>
              <a:gd name="connsiteX990" fmla="*/ 8981204 w 12192002"/>
              <a:gd name="connsiteY990" fmla="*/ 4196662 h 6455108"/>
              <a:gd name="connsiteX991" fmla="*/ 9002338 w 12192002"/>
              <a:gd name="connsiteY991" fmla="*/ 4206863 h 6455108"/>
              <a:gd name="connsiteX992" fmla="*/ 9013268 w 12192002"/>
              <a:gd name="connsiteY992" fmla="*/ 4216337 h 6455108"/>
              <a:gd name="connsiteX993" fmla="*/ 8920720 w 12192002"/>
              <a:gd name="connsiteY993" fmla="*/ 3948892 h 6455108"/>
              <a:gd name="connsiteX994" fmla="*/ 8935294 w 12192002"/>
              <a:gd name="connsiteY994" fmla="*/ 3898609 h 6455108"/>
              <a:gd name="connsiteX995" fmla="*/ 9038046 w 12192002"/>
              <a:gd name="connsiteY995" fmla="*/ 3814076 h 6455108"/>
              <a:gd name="connsiteX996" fmla="*/ 9055535 w 12192002"/>
              <a:gd name="connsiteY996" fmla="*/ 3757235 h 6455108"/>
              <a:gd name="connsiteX997" fmla="*/ 8844202 w 12192002"/>
              <a:gd name="connsiteY997" fmla="*/ 3312708 h 6455108"/>
              <a:gd name="connsiteX998" fmla="*/ 8643800 w 12192002"/>
              <a:gd name="connsiteY998" fmla="*/ 3344772 h 6455108"/>
              <a:gd name="connsiteX999" fmla="*/ 8613923 w 12192002"/>
              <a:gd name="connsiteY999" fmla="*/ 3314166 h 6455108"/>
              <a:gd name="connsiteX1000" fmla="*/ 8768414 w 12192002"/>
              <a:gd name="connsiteY1000" fmla="*/ 1976939 h 6455108"/>
              <a:gd name="connsiteX1001" fmla="*/ 8804121 w 12192002"/>
              <a:gd name="connsiteY1001" fmla="*/ 1965279 h 6455108"/>
              <a:gd name="connsiteX1002" fmla="*/ 9255937 w 12192002"/>
              <a:gd name="connsiteY1002" fmla="*/ 2367541 h 6455108"/>
              <a:gd name="connsiteX1003" fmla="*/ 9353587 w 12192002"/>
              <a:gd name="connsiteY1003" fmla="*/ 2403977 h 6455108"/>
              <a:gd name="connsiteX1004" fmla="*/ 9449780 w 12192002"/>
              <a:gd name="connsiteY1004" fmla="*/ 2394503 h 6455108"/>
              <a:gd name="connsiteX1005" fmla="*/ 9473828 w 12192002"/>
              <a:gd name="connsiteY1005" fmla="*/ 2360981 h 6455108"/>
              <a:gd name="connsiteX1006" fmla="*/ 9434476 w 12192002"/>
              <a:gd name="connsiteY1006" fmla="*/ 2183899 h 6455108"/>
              <a:gd name="connsiteX1007" fmla="*/ 9395854 w 12192002"/>
              <a:gd name="connsiteY1007" fmla="*/ 2152564 h 6455108"/>
              <a:gd name="connsiteX1008" fmla="*/ 9274155 w 12192002"/>
              <a:gd name="connsiteY1008" fmla="*/ 2133616 h 6455108"/>
              <a:gd name="connsiteX1009" fmla="*/ 9250835 w 12192002"/>
              <a:gd name="connsiteY1009" fmla="*/ 2093536 h 6455108"/>
              <a:gd name="connsiteX1010" fmla="*/ 9590425 w 12192002"/>
              <a:gd name="connsiteY1010" fmla="*/ 1165130 h 6455108"/>
              <a:gd name="connsiteX1011" fmla="*/ 9602085 w 12192002"/>
              <a:gd name="connsiteY1011" fmla="*/ 1148370 h 6455108"/>
              <a:gd name="connsiteX1012" fmla="*/ 9624675 w 12192002"/>
              <a:gd name="connsiteY1012" fmla="*/ 1156385 h 6455108"/>
              <a:gd name="connsiteX1013" fmla="*/ 9803944 w 12192002"/>
              <a:gd name="connsiteY1013" fmla="*/ 1344399 h 6455108"/>
              <a:gd name="connsiteX1014" fmla="*/ 9828721 w 12192002"/>
              <a:gd name="connsiteY1014" fmla="*/ 1340026 h 6455108"/>
              <a:gd name="connsiteX1015" fmla="*/ 10260860 w 12192002"/>
              <a:gd name="connsiteY1015" fmla="*/ 273889 h 6455108"/>
              <a:gd name="connsiteX1016" fmla="*/ 10286365 w 12192002"/>
              <a:gd name="connsiteY1016" fmla="*/ 241096 h 6455108"/>
              <a:gd name="connsiteX1017" fmla="*/ 10316972 w 12192002"/>
              <a:gd name="connsiteY1017" fmla="*/ 267330 h 6455108"/>
              <a:gd name="connsiteX1018" fmla="*/ 10783362 w 12192002"/>
              <a:gd name="connsiteY1018" fmla="*/ 939952 h 6455108"/>
              <a:gd name="connsiteX1019" fmla="*/ 10831457 w 12192002"/>
              <a:gd name="connsiteY1019" fmla="*/ 943595 h 6455108"/>
              <a:gd name="connsiteX1020" fmla="*/ 11077770 w 12192002"/>
              <a:gd name="connsiteY1020" fmla="*/ 711858 h 6455108"/>
              <a:gd name="connsiteX1021" fmla="*/ 11104004 w 12192002"/>
              <a:gd name="connsiteY1021" fmla="*/ 727161 h 6455108"/>
              <a:gd name="connsiteX1022" fmla="*/ 11490961 w 12192002"/>
              <a:gd name="connsiteY1022" fmla="*/ 1761234 h 6455108"/>
              <a:gd name="connsiteX1023" fmla="*/ 11481487 w 12192002"/>
              <a:gd name="connsiteY1023" fmla="*/ 1813703 h 6455108"/>
              <a:gd name="connsiteX1024" fmla="*/ 10999067 w 12192002"/>
              <a:gd name="connsiteY1024" fmla="*/ 2323816 h 6455108"/>
              <a:gd name="connsiteX1025" fmla="*/ 10998338 w 12192002"/>
              <a:gd name="connsiteY1025" fmla="*/ 2374099 h 6455108"/>
              <a:gd name="connsiteX1026" fmla="*/ 11049350 w 12192002"/>
              <a:gd name="connsiteY1026" fmla="*/ 2432397 h 6455108"/>
              <a:gd name="connsiteX1027" fmla="*/ 11101089 w 12192002"/>
              <a:gd name="connsiteY1027" fmla="*/ 2431669 h 6455108"/>
              <a:gd name="connsiteX1028" fmla="*/ 11577680 w 12192002"/>
              <a:gd name="connsiteY1028" fmla="*/ 1942689 h 6455108"/>
              <a:gd name="connsiteX1029" fmla="*/ 11622133 w 12192002"/>
              <a:gd name="connsiteY1029" fmla="*/ 1955807 h 6455108"/>
              <a:gd name="connsiteX1030" fmla="*/ 11882291 w 12192002"/>
              <a:gd name="connsiteY1030" fmla="*/ 2870367 h 6455108"/>
              <a:gd name="connsiteX1031" fmla="*/ 11858243 w 12192002"/>
              <a:gd name="connsiteY1031" fmla="*/ 2908261 h 6455108"/>
              <a:gd name="connsiteX1032" fmla="*/ 11719784 w 12192002"/>
              <a:gd name="connsiteY1032" fmla="*/ 2914819 h 6455108"/>
              <a:gd name="connsiteX1033" fmla="*/ 11675331 w 12192002"/>
              <a:gd name="connsiteY1033" fmla="*/ 2950527 h 6455108"/>
              <a:gd name="connsiteX1034" fmla="*/ 11458168 w 12192002"/>
              <a:gd name="connsiteY1034" fmla="*/ 3704037 h 6455108"/>
              <a:gd name="connsiteX1035" fmla="*/ 11488775 w 12192002"/>
              <a:gd name="connsiteY1035" fmla="*/ 3776182 h 6455108"/>
              <a:gd name="connsiteX1036" fmla="*/ 11686990 w 12192002"/>
              <a:gd name="connsiteY1036" fmla="*/ 3910998 h 6455108"/>
              <a:gd name="connsiteX1037" fmla="*/ 11738731 w 12192002"/>
              <a:gd name="connsiteY1037" fmla="*/ 3992616 h 6455108"/>
              <a:gd name="connsiteX1038" fmla="*/ 11988686 w 12192002"/>
              <a:gd name="connsiteY1038" fmla="*/ 4281194 h 6455108"/>
              <a:gd name="connsiteX1039" fmla="*/ 12084879 w 12192002"/>
              <a:gd name="connsiteY1039" fmla="*/ 4323461 h 6455108"/>
              <a:gd name="connsiteX1040" fmla="*/ 12192002 w 12192002"/>
              <a:gd name="connsiteY1040" fmla="*/ 4351881 h 6455108"/>
              <a:gd name="connsiteX1041" fmla="*/ 12192002 w 12192002"/>
              <a:gd name="connsiteY1041" fmla="*/ 5115788 h 6455108"/>
              <a:gd name="connsiteX1042" fmla="*/ 12192002 w 12192002"/>
              <a:gd name="connsiteY1042" fmla="*/ 5723368 h 6455108"/>
              <a:gd name="connsiteX1043" fmla="*/ 12192002 w 12192002"/>
              <a:gd name="connsiteY1043" fmla="*/ 6449288 h 6455108"/>
              <a:gd name="connsiteX1044" fmla="*/ 9309568 w 12192002"/>
              <a:gd name="connsiteY1044" fmla="*/ 6449288 h 6455108"/>
              <a:gd name="connsiteX1045" fmla="*/ 9309568 w 12192002"/>
              <a:gd name="connsiteY1045" fmla="*/ 6455108 h 6455108"/>
              <a:gd name="connsiteX1046" fmla="*/ 2186 w 12192002"/>
              <a:gd name="connsiteY1046" fmla="*/ 6455108 h 6455108"/>
              <a:gd name="connsiteX1047" fmla="*/ 2186 w 12192002"/>
              <a:gd name="connsiteY1047" fmla="*/ 3990531 h 6455108"/>
              <a:gd name="connsiteX1048" fmla="*/ 23319 w 12192002"/>
              <a:gd name="connsiteY1048" fmla="*/ 4000733 h 6455108"/>
              <a:gd name="connsiteX1049" fmla="*/ 94735 w 12192002"/>
              <a:gd name="connsiteY1049" fmla="*/ 4193848 h 6455108"/>
              <a:gd name="connsiteX1050" fmla="*/ 118784 w 12192002"/>
              <a:gd name="connsiteY1050" fmla="*/ 4226641 h 6455108"/>
              <a:gd name="connsiteX1051" fmla="*/ 126071 w 12192002"/>
              <a:gd name="connsiteY1051" fmla="*/ 4254332 h 6455108"/>
              <a:gd name="connsiteX1052" fmla="*/ 165422 w 12192002"/>
              <a:gd name="connsiteY1052" fmla="*/ 4266721 h 6455108"/>
              <a:gd name="connsiteX1053" fmla="*/ 201130 w 12192002"/>
              <a:gd name="connsiteY1053" fmla="*/ 4213524 h 6455108"/>
              <a:gd name="connsiteX1054" fmla="*/ 225908 w 12192002"/>
              <a:gd name="connsiteY1054" fmla="*/ 4196763 h 6455108"/>
              <a:gd name="connsiteX1055" fmla="*/ 278377 w 12192002"/>
              <a:gd name="connsiteY1055" fmla="*/ 4191662 h 6455108"/>
              <a:gd name="connsiteX1056" fmla="*/ 297324 w 12192002"/>
              <a:gd name="connsiteY1056" fmla="*/ 4192390 h 6455108"/>
              <a:gd name="connsiteX1057" fmla="*/ 322100 w 12192002"/>
              <a:gd name="connsiteY1057" fmla="*/ 4187289 h 6455108"/>
              <a:gd name="connsiteX1058" fmla="*/ 341047 w 12192002"/>
              <a:gd name="connsiteY1058" fmla="*/ 4073606 h 6455108"/>
              <a:gd name="connsiteX1059" fmla="*/ 327930 w 12192002"/>
              <a:gd name="connsiteY1059" fmla="*/ 3959924 h 6455108"/>
              <a:gd name="connsiteX1060" fmla="*/ 166151 w 12192002"/>
              <a:gd name="connsiteY1060" fmla="*/ 3613047 h 6455108"/>
              <a:gd name="connsiteX1061" fmla="*/ 148662 w 12192002"/>
              <a:gd name="connsiteY1061" fmla="*/ 3516854 h 6455108"/>
              <a:gd name="connsiteX1062" fmla="*/ 113682 w 12192002"/>
              <a:gd name="connsiteY1062" fmla="*/ 3497178 h 6455108"/>
              <a:gd name="connsiteX1063" fmla="*/ 2186 w 12192002"/>
              <a:gd name="connsiteY1063" fmla="*/ 3500093 h 6455108"/>
              <a:gd name="connsiteX1064" fmla="*/ 2186 w 12192002"/>
              <a:gd name="connsiteY1064" fmla="*/ 3451269 h 6455108"/>
              <a:gd name="connsiteX1065" fmla="*/ 85991 w 12192002"/>
              <a:gd name="connsiteY1065" fmla="*/ 3427220 h 6455108"/>
              <a:gd name="connsiteX1066" fmla="*/ 127528 w 12192002"/>
              <a:gd name="connsiteY1066" fmla="*/ 3379852 h 6455108"/>
              <a:gd name="connsiteX1067" fmla="*/ 165422 w 12192002"/>
              <a:gd name="connsiteY1067" fmla="*/ 3219532 h 6455108"/>
              <a:gd name="connsiteX1068" fmla="*/ 225179 w 12192002"/>
              <a:gd name="connsiteY1068" fmla="*/ 3101476 h 6455108"/>
              <a:gd name="connsiteX1069" fmla="*/ 223721 w 12192002"/>
              <a:gd name="connsiteY1069" fmla="*/ 2938969 h 6455108"/>
              <a:gd name="connsiteX1070" fmla="*/ 182183 w 12192002"/>
              <a:gd name="connsiteY1070" fmla="*/ 2807797 h 6455108"/>
              <a:gd name="connsiteX1071" fmla="*/ 119513 w 12192002"/>
              <a:gd name="connsiteY1071" fmla="*/ 2774275 h 6455108"/>
              <a:gd name="connsiteX1072" fmla="*/ 0 w 12192002"/>
              <a:gd name="connsiteY1072" fmla="*/ 2806340 h 6455108"/>
              <a:gd name="connsiteX1073" fmla="*/ 0 w 12192002"/>
              <a:gd name="connsiteY1073" fmla="*/ 2733468 h 6455108"/>
              <a:gd name="connsiteX1074" fmla="*/ 35708 w 12192002"/>
              <a:gd name="connsiteY1074" fmla="*/ 2733468 h 6455108"/>
              <a:gd name="connsiteX1075" fmla="*/ 79432 w 12192002"/>
              <a:gd name="connsiteY1075" fmla="*/ 2641645 h 6455108"/>
              <a:gd name="connsiteX1076" fmla="*/ 33522 w 12192002"/>
              <a:gd name="connsiteY1076" fmla="*/ 2638730 h 6455108"/>
              <a:gd name="connsiteX1077" fmla="*/ 0 w 12192002"/>
              <a:gd name="connsiteY1077" fmla="*/ 2705045 h 6455108"/>
              <a:gd name="connsiteX1078" fmla="*/ 0 w 12192002"/>
              <a:gd name="connsiteY1078" fmla="*/ 2588450 h 6455108"/>
              <a:gd name="connsiteX1079" fmla="*/ 0 w 12192002"/>
              <a:gd name="connsiteY1079" fmla="*/ 2520676 h 6455108"/>
              <a:gd name="connsiteX1080" fmla="*/ 0 w 12192002"/>
              <a:gd name="connsiteY1080" fmla="*/ 2389503 h 6455108"/>
              <a:gd name="connsiteX1081" fmla="*/ 13846 w 12192002"/>
              <a:gd name="connsiteY1081" fmla="*/ 2398977 h 6455108"/>
              <a:gd name="connsiteX1082" fmla="*/ 102023 w 12192002"/>
              <a:gd name="connsiteY1082" fmla="*/ 2389503 h 6455108"/>
              <a:gd name="connsiteX1083" fmla="*/ 129715 w 12192002"/>
              <a:gd name="connsiteY1083" fmla="*/ 2344322 h 6455108"/>
              <a:gd name="connsiteX1084" fmla="*/ 126071 w 12192002"/>
              <a:gd name="connsiteY1084" fmla="*/ 2127160 h 6455108"/>
              <a:gd name="connsiteX1085" fmla="*/ 123156 w 12192002"/>
              <a:gd name="connsiteY1085" fmla="*/ 2046999 h 6455108"/>
              <a:gd name="connsiteX1086" fmla="*/ 134087 w 12192002"/>
              <a:gd name="connsiteY1086" fmla="*/ 1896881 h 6455108"/>
              <a:gd name="connsiteX1087" fmla="*/ 138460 w 12192002"/>
              <a:gd name="connsiteY1087" fmla="*/ 1843683 h 6455108"/>
              <a:gd name="connsiteX1088" fmla="*/ 160322 w 12192002"/>
              <a:gd name="connsiteY1088" fmla="*/ 1845140 h 6455108"/>
              <a:gd name="connsiteX1089" fmla="*/ 182183 w 12192002"/>
              <a:gd name="connsiteY1089" fmla="*/ 2018579 h 6455108"/>
              <a:gd name="connsiteX1090" fmla="*/ 191657 w 12192002"/>
              <a:gd name="connsiteY1090" fmla="*/ 2154852 h 6455108"/>
              <a:gd name="connsiteX1091" fmla="*/ 198216 w 12192002"/>
              <a:gd name="connsiteY1091" fmla="*/ 2278007 h 6455108"/>
              <a:gd name="connsiteX1092" fmla="*/ 177082 w 12192002"/>
              <a:gd name="connsiteY1092" fmla="*/ 2331934 h 6455108"/>
              <a:gd name="connsiteX1093" fmla="*/ 177082 w 12192002"/>
              <a:gd name="connsiteY1093" fmla="*/ 2345780 h 6455108"/>
              <a:gd name="connsiteX1094" fmla="*/ 193115 w 12192002"/>
              <a:gd name="connsiteY1094" fmla="*/ 2347238 h 6455108"/>
              <a:gd name="connsiteX1095" fmla="*/ 255057 w 12192002"/>
              <a:gd name="connsiteY1095" fmla="*/ 2240114 h 6455108"/>
              <a:gd name="connsiteX1096" fmla="*/ 243398 w 12192002"/>
              <a:gd name="connsiteY1096" fmla="*/ 2181087 h 6455108"/>
              <a:gd name="connsiteX1097" fmla="*/ 262345 w 12192002"/>
              <a:gd name="connsiteY1097" fmla="*/ 1936960 h 6455108"/>
              <a:gd name="connsiteX1098" fmla="*/ 295866 w 12192002"/>
              <a:gd name="connsiteY1098" fmla="*/ 1770081 h 6455108"/>
              <a:gd name="connsiteX1099" fmla="*/ 263073 w 12192002"/>
              <a:gd name="connsiteY1099" fmla="*/ 1742389 h 6455108"/>
              <a:gd name="connsiteX1100" fmla="*/ 123156 w 12192002"/>
              <a:gd name="connsiteY1100" fmla="*/ 1818906 h 6455108"/>
              <a:gd name="connsiteX1101" fmla="*/ 77974 w 12192002"/>
              <a:gd name="connsiteY1101" fmla="*/ 1893237 h 6455108"/>
              <a:gd name="connsiteX1102" fmla="*/ 729 w 12192002"/>
              <a:gd name="connsiteY1102" fmla="*/ 1921657 h 6455108"/>
              <a:gd name="connsiteX1103" fmla="*/ 729 w 12192002"/>
              <a:gd name="connsiteY1103" fmla="*/ 1883034 h 6455108"/>
              <a:gd name="connsiteX1104" fmla="*/ 54655 w 12192002"/>
              <a:gd name="connsiteY1104" fmla="*/ 1859715 h 6455108"/>
              <a:gd name="connsiteX1105" fmla="*/ 87448 w 12192002"/>
              <a:gd name="connsiteY1105" fmla="*/ 1808704 h 6455108"/>
              <a:gd name="connsiteX1106" fmla="*/ 206961 w 12192002"/>
              <a:gd name="connsiteY1106" fmla="*/ 1729271 h 6455108"/>
              <a:gd name="connsiteX1107" fmla="*/ 322829 w 12192002"/>
              <a:gd name="connsiteY1107" fmla="*/ 1633078 h 6455108"/>
              <a:gd name="connsiteX1108" fmla="*/ 333032 w 12192002"/>
              <a:gd name="connsiteY1108" fmla="*/ 1496076 h 6455108"/>
              <a:gd name="connsiteX1109" fmla="*/ 306068 w 12192002"/>
              <a:gd name="connsiteY1109" fmla="*/ 1460368 h 6455108"/>
              <a:gd name="connsiteX1110" fmla="*/ 729 w 12192002"/>
              <a:gd name="connsiteY1110" fmla="*/ 1441421 h 6455108"/>
              <a:gd name="connsiteX1111" fmla="*/ 729 w 12192002"/>
              <a:gd name="connsiteY1111" fmla="*/ 1364176 h 6455108"/>
              <a:gd name="connsiteX1112" fmla="*/ 37894 w 12192002"/>
              <a:gd name="connsiteY1112" fmla="*/ 1375107 h 6455108"/>
              <a:gd name="connsiteX1113" fmla="*/ 281292 w 12192002"/>
              <a:gd name="connsiteY1113" fmla="*/ 1383852 h 6455108"/>
              <a:gd name="connsiteX1114" fmla="*/ 329387 w 12192002"/>
              <a:gd name="connsiteY1114" fmla="*/ 1316079 h 6455108"/>
              <a:gd name="connsiteX1115" fmla="*/ 310440 w 12192002"/>
              <a:gd name="connsiteY1115" fmla="*/ 1173247 h 6455108"/>
              <a:gd name="connsiteX1116" fmla="*/ 312626 w 12192002"/>
              <a:gd name="connsiteY1116" fmla="*/ 1076326 h 6455108"/>
              <a:gd name="connsiteX1117" fmla="*/ 290036 w 12192002"/>
              <a:gd name="connsiteY1117" fmla="*/ 1015113 h 6455108"/>
              <a:gd name="connsiteX1118" fmla="*/ 193115 w 12192002"/>
              <a:gd name="connsiteY1118" fmla="*/ 835844 h 6455108"/>
              <a:gd name="connsiteX1119" fmla="*/ 185098 w 12192002"/>
              <a:gd name="connsiteY1119" fmla="*/ 805237 h 6455108"/>
              <a:gd name="connsiteX1120" fmla="*/ 158864 w 12192002"/>
              <a:gd name="connsiteY1120" fmla="*/ 668235 h 6455108"/>
              <a:gd name="connsiteX1121" fmla="*/ 132629 w 12192002"/>
              <a:gd name="connsiteY1121" fmla="*/ 453259 h 6455108"/>
              <a:gd name="connsiteX1122" fmla="*/ 118055 w 12192002"/>
              <a:gd name="connsiteY1122" fmla="*/ 409535 h 6455108"/>
              <a:gd name="connsiteX1123" fmla="*/ 2186 w 12192002"/>
              <a:gd name="connsiteY1123" fmla="*/ 257229 h 6455108"/>
              <a:gd name="connsiteX1124" fmla="*/ 2186 w 12192002"/>
              <a:gd name="connsiteY1124" fmla="*/ 716 h 645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Lst>
            <a:rect l="l" t="t" r="r" b="b"/>
            <a:pathLst>
              <a:path w="12192002" h="6455108">
                <a:moveTo>
                  <a:pt x="3535814" y="5253426"/>
                </a:moveTo>
                <a:lnTo>
                  <a:pt x="3534843" y="5257799"/>
                </a:lnTo>
                <a:lnTo>
                  <a:pt x="3531442" y="5268001"/>
                </a:lnTo>
                <a:lnTo>
                  <a:pt x="3532900" y="5266544"/>
                </a:lnTo>
                <a:lnTo>
                  <a:pt x="3534843" y="5257799"/>
                </a:lnTo>
                <a:lnTo>
                  <a:pt x="3535814" y="5254884"/>
                </a:lnTo>
                <a:lnTo>
                  <a:pt x="3535814" y="5253426"/>
                </a:lnTo>
                <a:close/>
                <a:moveTo>
                  <a:pt x="727470" y="5161503"/>
                </a:moveTo>
                <a:cubicBezTo>
                  <a:pt x="681184" y="5165021"/>
                  <a:pt x="639099" y="5185654"/>
                  <a:pt x="595375" y="5200957"/>
                </a:cubicBezTo>
                <a:cubicBezTo>
                  <a:pt x="590274" y="5202415"/>
                  <a:pt x="585902" y="5206059"/>
                  <a:pt x="587360" y="5211160"/>
                </a:cubicBezTo>
                <a:cubicBezTo>
                  <a:pt x="588088" y="5219176"/>
                  <a:pt x="594647" y="5221362"/>
                  <a:pt x="601206" y="5222090"/>
                </a:cubicBezTo>
                <a:cubicBezTo>
                  <a:pt x="624525" y="5223548"/>
                  <a:pt x="647844" y="5222820"/>
                  <a:pt x="671163" y="5217718"/>
                </a:cubicBezTo>
                <a:cubicBezTo>
                  <a:pt x="715617" y="5208245"/>
                  <a:pt x="759340" y="5198042"/>
                  <a:pt x="799421" y="5175452"/>
                </a:cubicBezTo>
                <a:cubicBezTo>
                  <a:pt x="805979" y="5171809"/>
                  <a:pt x="811809" y="5169622"/>
                  <a:pt x="818368" y="5169622"/>
                </a:cubicBezTo>
                <a:cubicBezTo>
                  <a:pt x="804522" y="5169622"/>
                  <a:pt x="789947" y="5167435"/>
                  <a:pt x="775372" y="5164521"/>
                </a:cubicBezTo>
                <a:cubicBezTo>
                  <a:pt x="758794" y="5161059"/>
                  <a:pt x="742898" y="5160330"/>
                  <a:pt x="727470" y="5161503"/>
                </a:cubicBezTo>
                <a:close/>
                <a:moveTo>
                  <a:pt x="368740" y="4908735"/>
                </a:moveTo>
                <a:cubicBezTo>
                  <a:pt x="359994" y="4908007"/>
                  <a:pt x="355622" y="4915294"/>
                  <a:pt x="351979" y="4921124"/>
                </a:cubicBezTo>
                <a:cubicBezTo>
                  <a:pt x="310440" y="4987439"/>
                  <a:pt x="284206" y="5058125"/>
                  <a:pt x="278377" y="5133914"/>
                </a:cubicBezTo>
                <a:cubicBezTo>
                  <a:pt x="279105" y="5143388"/>
                  <a:pt x="279105" y="5151404"/>
                  <a:pt x="280563" y="5159420"/>
                </a:cubicBezTo>
                <a:cubicBezTo>
                  <a:pt x="282020" y="5167435"/>
                  <a:pt x="282749" y="5176909"/>
                  <a:pt x="292951" y="5178367"/>
                </a:cubicBezTo>
                <a:cubicBezTo>
                  <a:pt x="301696" y="5179824"/>
                  <a:pt x="306068" y="5173266"/>
                  <a:pt x="310440" y="5167435"/>
                </a:cubicBezTo>
                <a:cubicBezTo>
                  <a:pt x="319186" y="5155776"/>
                  <a:pt x="325015" y="5142659"/>
                  <a:pt x="327201" y="5128084"/>
                </a:cubicBezTo>
                <a:cubicBezTo>
                  <a:pt x="333761" y="5080717"/>
                  <a:pt x="349793" y="5036264"/>
                  <a:pt x="374569" y="4994726"/>
                </a:cubicBezTo>
                <a:cubicBezTo>
                  <a:pt x="386958" y="4973593"/>
                  <a:pt x="389144" y="4950273"/>
                  <a:pt x="381856" y="4926954"/>
                </a:cubicBezTo>
                <a:cubicBezTo>
                  <a:pt x="379670" y="4919666"/>
                  <a:pt x="378941" y="4910193"/>
                  <a:pt x="368740" y="4908735"/>
                </a:cubicBezTo>
                <a:close/>
                <a:moveTo>
                  <a:pt x="2096293" y="4879313"/>
                </a:moveTo>
                <a:cubicBezTo>
                  <a:pt x="2091647" y="4878857"/>
                  <a:pt x="2086728" y="4881044"/>
                  <a:pt x="2081263" y="4885416"/>
                </a:cubicBezTo>
                <a:cubicBezTo>
                  <a:pt x="2028794" y="4928411"/>
                  <a:pt x="2000374" y="4985981"/>
                  <a:pt x="1977782" y="5047194"/>
                </a:cubicBezTo>
                <a:cubicBezTo>
                  <a:pt x="1979969" y="5048652"/>
                  <a:pt x="1981427" y="5050110"/>
                  <a:pt x="1983613" y="5051567"/>
                </a:cubicBezTo>
                <a:cubicBezTo>
                  <a:pt x="2003288" y="5032620"/>
                  <a:pt x="2031709" y="5008571"/>
                  <a:pt x="2049927" y="4988896"/>
                </a:cubicBezTo>
                <a:cubicBezTo>
                  <a:pt x="2068145" y="4969949"/>
                  <a:pt x="2084906" y="4977965"/>
                  <a:pt x="2103125" y="4995455"/>
                </a:cubicBezTo>
                <a:cubicBezTo>
                  <a:pt x="2124987" y="5015859"/>
                  <a:pt x="2139561" y="5032620"/>
                  <a:pt x="2162881" y="5051567"/>
                </a:cubicBezTo>
                <a:cubicBezTo>
                  <a:pt x="2157052" y="4991811"/>
                  <a:pt x="2141748" y="4937156"/>
                  <a:pt x="2109684" y="4889060"/>
                </a:cubicBezTo>
                <a:cubicBezTo>
                  <a:pt x="2105311" y="4882865"/>
                  <a:pt x="2100939" y="4879768"/>
                  <a:pt x="2096293" y="4879313"/>
                </a:cubicBezTo>
                <a:close/>
                <a:moveTo>
                  <a:pt x="1512122" y="4855538"/>
                </a:moveTo>
                <a:cubicBezTo>
                  <a:pt x="1528883" y="4887602"/>
                  <a:pt x="1545643" y="4920396"/>
                  <a:pt x="1563133" y="4951730"/>
                </a:cubicBezTo>
                <a:cubicBezTo>
                  <a:pt x="1571878" y="4967763"/>
                  <a:pt x="1572607" y="4981609"/>
                  <a:pt x="1562404" y="4996912"/>
                </a:cubicBezTo>
                <a:cubicBezTo>
                  <a:pt x="1552931" y="5011487"/>
                  <a:pt x="1545643" y="5028248"/>
                  <a:pt x="1536899" y="5043551"/>
                </a:cubicBezTo>
                <a:cubicBezTo>
                  <a:pt x="1530340" y="5056668"/>
                  <a:pt x="1534713" y="5061040"/>
                  <a:pt x="1548558" y="5058854"/>
                </a:cubicBezTo>
                <a:lnTo>
                  <a:pt x="1589368" y="5052296"/>
                </a:lnTo>
                <a:cubicBezTo>
                  <a:pt x="1606129" y="5049381"/>
                  <a:pt x="1613416" y="5053025"/>
                  <a:pt x="1608315" y="5072700"/>
                </a:cubicBezTo>
                <a:cubicBezTo>
                  <a:pt x="1599570" y="5103307"/>
                  <a:pt x="1579894" y="5180553"/>
                  <a:pt x="1585725" y="5184925"/>
                </a:cubicBezTo>
                <a:cubicBezTo>
                  <a:pt x="1593011" y="5190756"/>
                  <a:pt x="1617788" y="5165249"/>
                  <a:pt x="1625805" y="5169622"/>
                </a:cubicBezTo>
                <a:cubicBezTo>
                  <a:pt x="1635278" y="5173995"/>
                  <a:pt x="1629448" y="5185654"/>
                  <a:pt x="1629448" y="5193670"/>
                </a:cubicBezTo>
                <a:cubicBezTo>
                  <a:pt x="1628719" y="5216261"/>
                  <a:pt x="1621432" y="5239580"/>
                  <a:pt x="1627991" y="5266544"/>
                </a:cubicBezTo>
                <a:cubicBezTo>
                  <a:pt x="1641108" y="5254155"/>
                  <a:pt x="1671714" y="5219176"/>
                  <a:pt x="1680460" y="5222820"/>
                </a:cubicBezTo>
                <a:cubicBezTo>
                  <a:pt x="1687747" y="5226463"/>
                  <a:pt x="1686289" y="5313912"/>
                  <a:pt x="1686289" y="5348162"/>
                </a:cubicBezTo>
                <a:cubicBezTo>
                  <a:pt x="1689204" y="5348162"/>
                  <a:pt x="1692119" y="5348890"/>
                  <a:pt x="1695035" y="5349619"/>
                </a:cubicBezTo>
                <a:lnTo>
                  <a:pt x="1760620" y="5235937"/>
                </a:lnTo>
                <a:cubicBezTo>
                  <a:pt x="1762806" y="5236665"/>
                  <a:pt x="1764263" y="5237394"/>
                  <a:pt x="1766450" y="5238123"/>
                </a:cubicBezTo>
                <a:cubicBezTo>
                  <a:pt x="1773009" y="5283305"/>
                  <a:pt x="1778838" y="5329214"/>
                  <a:pt x="1785397" y="5374396"/>
                </a:cubicBezTo>
                <a:cubicBezTo>
                  <a:pt x="1787584" y="5374396"/>
                  <a:pt x="1789769" y="5375125"/>
                  <a:pt x="1791956" y="5375125"/>
                </a:cubicBezTo>
                <a:cubicBezTo>
                  <a:pt x="1811631" y="5335045"/>
                  <a:pt x="1832036" y="5294964"/>
                  <a:pt x="1854626" y="5249783"/>
                </a:cubicBezTo>
                <a:cubicBezTo>
                  <a:pt x="1872117" y="5298607"/>
                  <a:pt x="1887419" y="5341603"/>
                  <a:pt x="1902723" y="5383869"/>
                </a:cubicBezTo>
                <a:cubicBezTo>
                  <a:pt x="1922399" y="5352534"/>
                  <a:pt x="1953734" y="5280389"/>
                  <a:pt x="1957378" y="5279661"/>
                </a:cubicBezTo>
                <a:cubicBezTo>
                  <a:pt x="1964666" y="5278203"/>
                  <a:pt x="2012761" y="5380954"/>
                  <a:pt x="2022236" y="5379497"/>
                </a:cubicBezTo>
                <a:cubicBezTo>
                  <a:pt x="2029523" y="5378040"/>
                  <a:pt x="2066688" y="5269458"/>
                  <a:pt x="2076162" y="5268730"/>
                </a:cubicBezTo>
                <a:cubicBezTo>
                  <a:pt x="2086364" y="5268001"/>
                  <a:pt x="2134460" y="5345975"/>
                  <a:pt x="2157780" y="5380954"/>
                </a:cubicBezTo>
                <a:cubicBezTo>
                  <a:pt x="2173812" y="5341603"/>
                  <a:pt x="2204419" y="5260714"/>
                  <a:pt x="2212434" y="5261443"/>
                </a:cubicBezTo>
                <a:cubicBezTo>
                  <a:pt x="2216079" y="5262170"/>
                  <a:pt x="2291138" y="5380226"/>
                  <a:pt x="2297697" y="5379497"/>
                </a:cubicBezTo>
                <a:cubicBezTo>
                  <a:pt x="2307170" y="5378768"/>
                  <a:pt x="2335590" y="5231564"/>
                  <a:pt x="2348708" y="5228650"/>
                </a:cubicBezTo>
                <a:cubicBezTo>
                  <a:pt x="2362554" y="5225006"/>
                  <a:pt x="2417938" y="5294964"/>
                  <a:pt x="2439071" y="5318284"/>
                </a:cubicBezTo>
                <a:cubicBezTo>
                  <a:pt x="2439800" y="5302980"/>
                  <a:pt x="2443443" y="5201686"/>
                  <a:pt x="2444172" y="5157962"/>
                </a:cubicBezTo>
                <a:cubicBezTo>
                  <a:pt x="2444901" y="5140473"/>
                  <a:pt x="2450731" y="5137558"/>
                  <a:pt x="2464577" y="5147760"/>
                </a:cubicBezTo>
                <a:cubicBezTo>
                  <a:pt x="2475508" y="5156505"/>
                  <a:pt x="2487168" y="5163792"/>
                  <a:pt x="2497369" y="5172537"/>
                </a:cubicBezTo>
                <a:cubicBezTo>
                  <a:pt x="2511944" y="5184925"/>
                  <a:pt x="2518502" y="5180553"/>
                  <a:pt x="2524333" y="5163792"/>
                </a:cubicBezTo>
                <a:cubicBezTo>
                  <a:pt x="2544009" y="5109137"/>
                  <a:pt x="2564413" y="5055211"/>
                  <a:pt x="2584817" y="5000556"/>
                </a:cubicBezTo>
                <a:cubicBezTo>
                  <a:pt x="2586275" y="4996912"/>
                  <a:pt x="2589919" y="4991811"/>
                  <a:pt x="2582631" y="4986710"/>
                </a:cubicBezTo>
                <a:cubicBezTo>
                  <a:pt x="2560770" y="5004928"/>
                  <a:pt x="2537450" y="5022418"/>
                  <a:pt x="2517774" y="5043551"/>
                </a:cubicBezTo>
                <a:cubicBezTo>
                  <a:pt x="2498098" y="5064685"/>
                  <a:pt x="2482066" y="5064685"/>
                  <a:pt x="2459475" y="5049381"/>
                </a:cubicBezTo>
                <a:cubicBezTo>
                  <a:pt x="2439071" y="5034806"/>
                  <a:pt x="2416480" y="5024604"/>
                  <a:pt x="2394618" y="5011487"/>
                </a:cubicBezTo>
                <a:cubicBezTo>
                  <a:pt x="2378586" y="5002013"/>
                  <a:pt x="2373485" y="5006385"/>
                  <a:pt x="2374943" y="5024604"/>
                </a:cubicBezTo>
                <a:cubicBezTo>
                  <a:pt x="2377857" y="5062499"/>
                  <a:pt x="2379315" y="5100393"/>
                  <a:pt x="2381501" y="5138287"/>
                </a:cubicBezTo>
                <a:cubicBezTo>
                  <a:pt x="2382959" y="5154319"/>
                  <a:pt x="2377129" y="5158691"/>
                  <a:pt x="2361825" y="5152861"/>
                </a:cubicBezTo>
                <a:cubicBezTo>
                  <a:pt x="2339235" y="5144116"/>
                  <a:pt x="2315915" y="5136829"/>
                  <a:pt x="2293324" y="5128084"/>
                </a:cubicBezTo>
                <a:cubicBezTo>
                  <a:pt x="2279478" y="5122254"/>
                  <a:pt x="2272191" y="5126627"/>
                  <a:pt x="2271462" y="5141930"/>
                </a:cubicBezTo>
                <a:cubicBezTo>
                  <a:pt x="2270005" y="5163063"/>
                  <a:pt x="2268548" y="5219176"/>
                  <a:pt x="2261260" y="5222090"/>
                </a:cubicBezTo>
                <a:cubicBezTo>
                  <a:pt x="2253973" y="5225006"/>
                  <a:pt x="2189844" y="5171079"/>
                  <a:pt x="2161424" y="5149217"/>
                </a:cubicBezTo>
                <a:cubicBezTo>
                  <a:pt x="2150493" y="5141201"/>
                  <a:pt x="2144663" y="5141201"/>
                  <a:pt x="2142477" y="5156505"/>
                </a:cubicBezTo>
                <a:cubicBezTo>
                  <a:pt x="2140290" y="5175452"/>
                  <a:pt x="2137375" y="5193670"/>
                  <a:pt x="2135189" y="5211889"/>
                </a:cubicBezTo>
                <a:cubicBezTo>
                  <a:pt x="2133732" y="5229378"/>
                  <a:pt x="2127173" y="5232293"/>
                  <a:pt x="2113327" y="5220634"/>
                </a:cubicBezTo>
                <a:cubicBezTo>
                  <a:pt x="2089279" y="5200957"/>
                  <a:pt x="2065230" y="5182010"/>
                  <a:pt x="2041911" y="5162335"/>
                </a:cubicBezTo>
                <a:cubicBezTo>
                  <a:pt x="2029523" y="5152132"/>
                  <a:pt x="2022964" y="5152861"/>
                  <a:pt x="2020049" y="5170351"/>
                </a:cubicBezTo>
                <a:cubicBezTo>
                  <a:pt x="2017135" y="5189297"/>
                  <a:pt x="2016406" y="5209703"/>
                  <a:pt x="2008389" y="5228650"/>
                </a:cubicBezTo>
                <a:cubicBezTo>
                  <a:pt x="1996730" y="5222820"/>
                  <a:pt x="1948634" y="5162335"/>
                  <a:pt x="1930415" y="5140473"/>
                </a:cubicBezTo>
                <a:cubicBezTo>
                  <a:pt x="1921670" y="5129541"/>
                  <a:pt x="1915112" y="5128813"/>
                  <a:pt x="1912197" y="5144116"/>
                </a:cubicBezTo>
                <a:cubicBezTo>
                  <a:pt x="1909282" y="5157234"/>
                  <a:pt x="1904909" y="5204602"/>
                  <a:pt x="1894707" y="5207516"/>
                </a:cubicBezTo>
                <a:cubicBezTo>
                  <a:pt x="1886691" y="5209703"/>
                  <a:pt x="1828392" y="5136101"/>
                  <a:pt x="1805073" y="5108408"/>
                </a:cubicBezTo>
                <a:cubicBezTo>
                  <a:pt x="1794870" y="5096020"/>
                  <a:pt x="1786126" y="5093105"/>
                  <a:pt x="1773737" y="5106222"/>
                </a:cubicBezTo>
                <a:cubicBezTo>
                  <a:pt x="1761349" y="5119340"/>
                  <a:pt x="1727098" y="5152132"/>
                  <a:pt x="1720540" y="5149946"/>
                </a:cubicBezTo>
                <a:cubicBezTo>
                  <a:pt x="1713982" y="5147031"/>
                  <a:pt x="1712524" y="5078531"/>
                  <a:pt x="1711066" y="5050110"/>
                </a:cubicBezTo>
                <a:cubicBezTo>
                  <a:pt x="1710337" y="5036264"/>
                  <a:pt x="1704508" y="5033349"/>
                  <a:pt x="1692847" y="5040636"/>
                </a:cubicBezTo>
                <a:cubicBezTo>
                  <a:pt x="1683374" y="5046466"/>
                  <a:pt x="1652039" y="5069786"/>
                  <a:pt x="1644752" y="5063956"/>
                </a:cubicBezTo>
                <a:cubicBezTo>
                  <a:pt x="1638922" y="5059583"/>
                  <a:pt x="1642566" y="4991083"/>
                  <a:pt x="1644752" y="4963390"/>
                </a:cubicBezTo>
                <a:cubicBezTo>
                  <a:pt x="1646209" y="4946629"/>
                  <a:pt x="1640380" y="4934969"/>
                  <a:pt x="1625805" y="4925496"/>
                </a:cubicBezTo>
                <a:cubicBezTo>
                  <a:pt x="1592283" y="4904363"/>
                  <a:pt x="1520138" y="4849708"/>
                  <a:pt x="1512122" y="4855538"/>
                </a:cubicBezTo>
                <a:close/>
                <a:moveTo>
                  <a:pt x="2414053" y="4597885"/>
                </a:moveTo>
                <a:cubicBezTo>
                  <a:pt x="2384951" y="4602987"/>
                  <a:pt x="2281574" y="4735297"/>
                  <a:pt x="2240127" y="4776106"/>
                </a:cubicBezTo>
                <a:cubicBezTo>
                  <a:pt x="2236483" y="4779750"/>
                  <a:pt x="2230653" y="4782665"/>
                  <a:pt x="2232111" y="4789952"/>
                </a:cubicBezTo>
                <a:cubicBezTo>
                  <a:pt x="2233569" y="4794325"/>
                  <a:pt x="2238669" y="4794325"/>
                  <a:pt x="2242313" y="4794325"/>
                </a:cubicBezTo>
                <a:lnTo>
                  <a:pt x="2425953" y="4797968"/>
                </a:lnTo>
                <a:cubicBezTo>
                  <a:pt x="2438342" y="4797968"/>
                  <a:pt x="2444172" y="4789952"/>
                  <a:pt x="2443443" y="4779021"/>
                </a:cubicBezTo>
                <a:cubicBezTo>
                  <a:pt x="2439800" y="4719993"/>
                  <a:pt x="2431055" y="4666067"/>
                  <a:pt x="2421581" y="4604125"/>
                </a:cubicBezTo>
                <a:cubicBezTo>
                  <a:pt x="2420853" y="4599024"/>
                  <a:pt x="2418211" y="4597156"/>
                  <a:pt x="2414053" y="4597885"/>
                </a:cubicBezTo>
                <a:close/>
                <a:moveTo>
                  <a:pt x="1815093" y="4570148"/>
                </a:moveTo>
                <a:cubicBezTo>
                  <a:pt x="1811631" y="4571514"/>
                  <a:pt x="1809445" y="4576797"/>
                  <a:pt x="1807988" y="4585907"/>
                </a:cubicBezTo>
                <a:cubicBezTo>
                  <a:pt x="1797785" y="4647120"/>
                  <a:pt x="1792684" y="4707605"/>
                  <a:pt x="1786126" y="4768818"/>
                </a:cubicBezTo>
                <a:cubicBezTo>
                  <a:pt x="1784669" y="4787765"/>
                  <a:pt x="1792684" y="4792138"/>
                  <a:pt x="1809445" y="4793595"/>
                </a:cubicBezTo>
                <a:cubicBezTo>
                  <a:pt x="1872117" y="4797239"/>
                  <a:pt x="1974139" y="4799426"/>
                  <a:pt x="1988714" y="4799426"/>
                </a:cubicBezTo>
                <a:cubicBezTo>
                  <a:pt x="1995272" y="4799426"/>
                  <a:pt x="2003288" y="4801612"/>
                  <a:pt x="2006932" y="4795781"/>
                </a:cubicBezTo>
                <a:cubicBezTo>
                  <a:pt x="2011304" y="4788494"/>
                  <a:pt x="2004746" y="4781936"/>
                  <a:pt x="1999645" y="4776106"/>
                </a:cubicBezTo>
                <a:cubicBezTo>
                  <a:pt x="1950091" y="4703962"/>
                  <a:pt x="1892521" y="4639104"/>
                  <a:pt x="1829850" y="4577891"/>
                </a:cubicBezTo>
                <a:cubicBezTo>
                  <a:pt x="1823291" y="4571332"/>
                  <a:pt x="1818554" y="4568781"/>
                  <a:pt x="1815093" y="4570148"/>
                </a:cubicBezTo>
                <a:close/>
                <a:moveTo>
                  <a:pt x="297870" y="4262531"/>
                </a:moveTo>
                <a:cubicBezTo>
                  <a:pt x="290400" y="4258888"/>
                  <a:pt x="282020" y="4259070"/>
                  <a:pt x="272546" y="4263078"/>
                </a:cubicBezTo>
                <a:cubicBezTo>
                  <a:pt x="263802" y="4267450"/>
                  <a:pt x="202588" y="4308987"/>
                  <a:pt x="186556" y="4325020"/>
                </a:cubicBezTo>
                <a:cubicBezTo>
                  <a:pt x="136274" y="4375302"/>
                  <a:pt x="136274" y="4422670"/>
                  <a:pt x="185098" y="4474411"/>
                </a:cubicBezTo>
                <a:cubicBezTo>
                  <a:pt x="206232" y="4496272"/>
                  <a:pt x="220077" y="4499187"/>
                  <a:pt x="246312" y="4484612"/>
                </a:cubicBezTo>
                <a:cubicBezTo>
                  <a:pt x="290036" y="4460564"/>
                  <a:pt x="314813" y="4421942"/>
                  <a:pt x="325744" y="4374574"/>
                </a:cubicBezTo>
                <a:cubicBezTo>
                  <a:pt x="332303" y="4346154"/>
                  <a:pt x="318457" y="4287126"/>
                  <a:pt x="317728" y="4284939"/>
                </a:cubicBezTo>
                <a:cubicBezTo>
                  <a:pt x="311898" y="4273644"/>
                  <a:pt x="305339" y="4266175"/>
                  <a:pt x="297870" y="4262531"/>
                </a:cubicBezTo>
                <a:close/>
                <a:moveTo>
                  <a:pt x="1878675" y="3792316"/>
                </a:moveTo>
                <a:cubicBezTo>
                  <a:pt x="1868472" y="3793045"/>
                  <a:pt x="1864100" y="3798146"/>
                  <a:pt x="1864829" y="3807619"/>
                </a:cubicBezTo>
                <a:cubicBezTo>
                  <a:pt x="1865558" y="3821465"/>
                  <a:pt x="1887419" y="3840412"/>
                  <a:pt x="1901994" y="3839683"/>
                </a:cubicBezTo>
                <a:cubicBezTo>
                  <a:pt x="1910740" y="3839683"/>
                  <a:pt x="1915112" y="3835311"/>
                  <a:pt x="1915112" y="3826566"/>
                </a:cubicBezTo>
                <a:cubicBezTo>
                  <a:pt x="1914383" y="3814906"/>
                  <a:pt x="1889605" y="3792316"/>
                  <a:pt x="1878675" y="3792316"/>
                </a:cubicBezTo>
                <a:close/>
                <a:moveTo>
                  <a:pt x="1356173" y="3689564"/>
                </a:moveTo>
                <a:cubicBezTo>
                  <a:pt x="1344513" y="3688836"/>
                  <a:pt x="1316092" y="3707054"/>
                  <a:pt x="1313906" y="3717985"/>
                </a:cubicBezTo>
                <a:cubicBezTo>
                  <a:pt x="1312449" y="3723815"/>
                  <a:pt x="1314635" y="3727458"/>
                  <a:pt x="1319737" y="3729644"/>
                </a:cubicBezTo>
                <a:cubicBezTo>
                  <a:pt x="1331396" y="3734017"/>
                  <a:pt x="1365646" y="3711426"/>
                  <a:pt x="1364918" y="3696851"/>
                </a:cubicBezTo>
                <a:cubicBezTo>
                  <a:pt x="1364189" y="3693937"/>
                  <a:pt x="1362003" y="3690293"/>
                  <a:pt x="1356173" y="3689564"/>
                </a:cubicBezTo>
                <a:close/>
                <a:moveTo>
                  <a:pt x="886413" y="3674534"/>
                </a:moveTo>
                <a:cubicBezTo>
                  <a:pt x="882314" y="3676265"/>
                  <a:pt x="878488" y="3679362"/>
                  <a:pt x="875209" y="3682276"/>
                </a:cubicBezTo>
                <a:cubicBezTo>
                  <a:pt x="843873" y="3707783"/>
                  <a:pt x="824198" y="3793045"/>
                  <a:pt x="830027" y="3796688"/>
                </a:cubicBezTo>
                <a:cubicBezTo>
                  <a:pt x="838044" y="3801060"/>
                  <a:pt x="843873" y="3795959"/>
                  <a:pt x="848974" y="3790859"/>
                </a:cubicBezTo>
                <a:cubicBezTo>
                  <a:pt x="873023" y="3764624"/>
                  <a:pt x="894156" y="3736204"/>
                  <a:pt x="903629" y="3700495"/>
                </a:cubicBezTo>
                <a:cubicBezTo>
                  <a:pt x="905816" y="3691022"/>
                  <a:pt x="909460" y="3680090"/>
                  <a:pt x="899257" y="3674989"/>
                </a:cubicBezTo>
                <a:cubicBezTo>
                  <a:pt x="894885" y="3672439"/>
                  <a:pt x="890512" y="3672803"/>
                  <a:pt x="886413" y="3674534"/>
                </a:cubicBezTo>
                <a:close/>
                <a:moveTo>
                  <a:pt x="10720691" y="3559748"/>
                </a:moveTo>
                <a:cubicBezTo>
                  <a:pt x="10703929" y="3561934"/>
                  <a:pt x="10687168" y="3562663"/>
                  <a:pt x="10670408" y="3562663"/>
                </a:cubicBezTo>
                <a:cubicBezTo>
                  <a:pt x="10652919" y="3562663"/>
                  <a:pt x="10647088" y="3571408"/>
                  <a:pt x="10647088" y="3588169"/>
                </a:cubicBezTo>
                <a:cubicBezTo>
                  <a:pt x="10649274" y="3640638"/>
                  <a:pt x="10650732" y="3692377"/>
                  <a:pt x="10651461" y="3744847"/>
                </a:cubicBezTo>
                <a:cubicBezTo>
                  <a:pt x="10651461" y="3760150"/>
                  <a:pt x="10658020" y="3765251"/>
                  <a:pt x="10671865" y="3764523"/>
                </a:cubicBezTo>
                <a:cubicBezTo>
                  <a:pt x="10692270" y="3763793"/>
                  <a:pt x="10711946" y="3763065"/>
                  <a:pt x="10732350" y="3763065"/>
                </a:cubicBezTo>
                <a:cubicBezTo>
                  <a:pt x="10747654" y="3763065"/>
                  <a:pt x="10754212" y="3756506"/>
                  <a:pt x="10753484" y="3741203"/>
                </a:cubicBezTo>
                <a:cubicBezTo>
                  <a:pt x="10752755" y="3714969"/>
                  <a:pt x="10748382" y="3613674"/>
                  <a:pt x="10749840" y="3588898"/>
                </a:cubicBezTo>
                <a:cubicBezTo>
                  <a:pt x="10750569" y="3567035"/>
                  <a:pt x="10743282" y="3557562"/>
                  <a:pt x="10720691" y="3559748"/>
                </a:cubicBezTo>
                <a:close/>
                <a:moveTo>
                  <a:pt x="10404420" y="3489790"/>
                </a:moveTo>
                <a:cubicBezTo>
                  <a:pt x="10386931" y="3489790"/>
                  <a:pt x="10378186" y="3494891"/>
                  <a:pt x="10378186" y="3514567"/>
                </a:cubicBezTo>
                <a:cubicBezTo>
                  <a:pt x="10378915" y="3623877"/>
                  <a:pt x="10378186" y="3732458"/>
                  <a:pt x="10378186" y="3841768"/>
                </a:cubicBezTo>
                <a:cubicBezTo>
                  <a:pt x="10378186" y="3858529"/>
                  <a:pt x="10385473" y="3864359"/>
                  <a:pt x="10401506" y="3864359"/>
                </a:cubicBezTo>
                <a:cubicBezTo>
                  <a:pt x="10448144" y="3863630"/>
                  <a:pt x="10495512" y="3863630"/>
                  <a:pt x="10542151" y="3864359"/>
                </a:cubicBezTo>
                <a:cubicBezTo>
                  <a:pt x="10561098" y="3865087"/>
                  <a:pt x="10566927" y="3857800"/>
                  <a:pt x="10566927" y="3838853"/>
                </a:cubicBezTo>
                <a:cubicBezTo>
                  <a:pt x="10566199" y="3784927"/>
                  <a:pt x="10566199" y="3569951"/>
                  <a:pt x="10566927" y="3516753"/>
                </a:cubicBezTo>
                <a:cubicBezTo>
                  <a:pt x="10566927" y="3496349"/>
                  <a:pt x="10559640" y="3489061"/>
                  <a:pt x="10539964" y="3489790"/>
                </a:cubicBezTo>
                <a:cubicBezTo>
                  <a:pt x="10494783" y="3490518"/>
                  <a:pt x="10449601" y="3490518"/>
                  <a:pt x="10404420" y="3489790"/>
                </a:cubicBezTo>
                <a:close/>
                <a:moveTo>
                  <a:pt x="10144262" y="3489790"/>
                </a:moveTo>
                <a:cubicBezTo>
                  <a:pt x="10126044" y="3489790"/>
                  <a:pt x="10120214" y="3497078"/>
                  <a:pt x="10120214" y="3514567"/>
                </a:cubicBezTo>
                <a:cubicBezTo>
                  <a:pt x="10120943" y="3622420"/>
                  <a:pt x="10120943" y="3731001"/>
                  <a:pt x="10120214" y="3838853"/>
                </a:cubicBezTo>
                <a:cubicBezTo>
                  <a:pt x="10120214" y="3857800"/>
                  <a:pt x="10127502" y="3864359"/>
                  <a:pt x="10145721" y="3864359"/>
                </a:cubicBezTo>
                <a:cubicBezTo>
                  <a:pt x="10190901" y="3863630"/>
                  <a:pt x="10236082" y="3862901"/>
                  <a:pt x="10281264" y="3864359"/>
                </a:cubicBezTo>
                <a:cubicBezTo>
                  <a:pt x="10302397" y="3865087"/>
                  <a:pt x="10308956" y="3856343"/>
                  <a:pt x="10308956" y="3835939"/>
                </a:cubicBezTo>
                <a:cubicBezTo>
                  <a:pt x="10308227" y="3782011"/>
                  <a:pt x="10308227" y="3569222"/>
                  <a:pt x="10308956" y="3516025"/>
                </a:cubicBezTo>
                <a:cubicBezTo>
                  <a:pt x="10308956" y="3498535"/>
                  <a:pt x="10304584" y="3489061"/>
                  <a:pt x="10284179" y="3489790"/>
                </a:cubicBezTo>
                <a:cubicBezTo>
                  <a:pt x="10237540" y="3490518"/>
                  <a:pt x="10190173" y="3490518"/>
                  <a:pt x="10144262" y="3489790"/>
                </a:cubicBezTo>
                <a:close/>
                <a:moveTo>
                  <a:pt x="1192937" y="3312080"/>
                </a:moveTo>
                <a:cubicBezTo>
                  <a:pt x="1183463" y="3312080"/>
                  <a:pt x="1179091" y="3318639"/>
                  <a:pt x="1176176" y="3326655"/>
                </a:cubicBezTo>
                <a:cubicBezTo>
                  <a:pt x="1173990" y="3333214"/>
                  <a:pt x="1171803" y="3339043"/>
                  <a:pt x="1171075" y="3345602"/>
                </a:cubicBezTo>
                <a:cubicBezTo>
                  <a:pt x="1164516" y="3383496"/>
                  <a:pt x="1152856" y="3419933"/>
                  <a:pt x="1131723" y="3453455"/>
                </a:cubicBezTo>
                <a:cubicBezTo>
                  <a:pt x="1114962" y="3480418"/>
                  <a:pt x="1070510" y="3594828"/>
                  <a:pt x="1074153" y="3624707"/>
                </a:cubicBezTo>
                <a:cubicBezTo>
                  <a:pt x="1077068" y="3648756"/>
                  <a:pt x="1087271" y="3670617"/>
                  <a:pt x="1112047" y="3675718"/>
                </a:cubicBezTo>
                <a:cubicBezTo>
                  <a:pt x="1139740" y="3680819"/>
                  <a:pt x="1168888" y="3692479"/>
                  <a:pt x="1193666" y="3661143"/>
                </a:cubicBezTo>
                <a:cubicBezTo>
                  <a:pt x="1232289" y="3612319"/>
                  <a:pt x="1240304" y="3556206"/>
                  <a:pt x="1243948" y="3493535"/>
                </a:cubicBezTo>
                <a:cubicBezTo>
                  <a:pt x="1241762" y="3473131"/>
                  <a:pt x="1241762" y="3448353"/>
                  <a:pt x="1237390" y="3423576"/>
                </a:cubicBezTo>
                <a:cubicBezTo>
                  <a:pt x="1231560" y="3390055"/>
                  <a:pt x="1225001" y="3357261"/>
                  <a:pt x="1211155" y="3325927"/>
                </a:cubicBezTo>
                <a:cubicBezTo>
                  <a:pt x="1207511" y="3317910"/>
                  <a:pt x="1202410" y="3312080"/>
                  <a:pt x="1192937" y="3312080"/>
                </a:cubicBezTo>
                <a:close/>
                <a:moveTo>
                  <a:pt x="9864429" y="3204855"/>
                </a:moveTo>
                <a:cubicBezTo>
                  <a:pt x="9847668" y="3204126"/>
                  <a:pt x="9841838" y="3212871"/>
                  <a:pt x="9841838" y="3228175"/>
                </a:cubicBezTo>
                <a:cubicBezTo>
                  <a:pt x="9841838" y="3251494"/>
                  <a:pt x="9841109" y="3274813"/>
                  <a:pt x="9841838" y="3298133"/>
                </a:cubicBezTo>
                <a:cubicBezTo>
                  <a:pt x="9843296" y="3354974"/>
                  <a:pt x="9833822" y="3346959"/>
                  <a:pt x="9889934" y="3347686"/>
                </a:cubicBezTo>
                <a:cubicBezTo>
                  <a:pt x="9897221" y="3347686"/>
                  <a:pt x="9945318" y="3346959"/>
                  <a:pt x="9962079" y="3347686"/>
                </a:cubicBezTo>
                <a:cubicBezTo>
                  <a:pt x="9978111" y="3348415"/>
                  <a:pt x="9985399" y="3341857"/>
                  <a:pt x="9985399" y="3325096"/>
                </a:cubicBezTo>
                <a:cubicBezTo>
                  <a:pt x="9984669" y="3292303"/>
                  <a:pt x="9984669" y="3260238"/>
                  <a:pt x="9986127" y="3228175"/>
                </a:cubicBezTo>
                <a:cubicBezTo>
                  <a:pt x="9986127" y="3212143"/>
                  <a:pt x="9980297" y="3204855"/>
                  <a:pt x="9963536" y="3204855"/>
                </a:cubicBezTo>
                <a:cubicBezTo>
                  <a:pt x="9930744" y="3205583"/>
                  <a:pt x="9897221" y="3205583"/>
                  <a:pt x="9864429" y="3204855"/>
                </a:cubicBezTo>
                <a:close/>
                <a:moveTo>
                  <a:pt x="10878825" y="3132710"/>
                </a:moveTo>
                <a:cubicBezTo>
                  <a:pt x="10864979" y="3131981"/>
                  <a:pt x="10857692" y="3137812"/>
                  <a:pt x="10857692" y="3152386"/>
                </a:cubicBezTo>
                <a:lnTo>
                  <a:pt x="10857692" y="3256595"/>
                </a:lnTo>
                <a:cubicBezTo>
                  <a:pt x="10857692" y="3270441"/>
                  <a:pt x="10863522" y="3276999"/>
                  <a:pt x="10878097" y="3276999"/>
                </a:cubicBezTo>
                <a:lnTo>
                  <a:pt x="10982305" y="3276999"/>
                </a:lnTo>
                <a:cubicBezTo>
                  <a:pt x="10996880" y="3276999"/>
                  <a:pt x="11001981" y="3269712"/>
                  <a:pt x="11001981" y="3255866"/>
                </a:cubicBezTo>
                <a:lnTo>
                  <a:pt x="11001981" y="3161860"/>
                </a:lnTo>
                <a:cubicBezTo>
                  <a:pt x="11001981" y="3132710"/>
                  <a:pt x="11001981" y="3132710"/>
                  <a:pt x="10977933" y="3133439"/>
                </a:cubicBezTo>
                <a:cubicBezTo>
                  <a:pt x="10961173" y="3134167"/>
                  <a:pt x="10895586" y="3133439"/>
                  <a:pt x="10878825" y="3132710"/>
                </a:cubicBezTo>
                <a:close/>
                <a:moveTo>
                  <a:pt x="9581680" y="3011741"/>
                </a:moveTo>
                <a:lnTo>
                  <a:pt x="9372534" y="3052550"/>
                </a:lnTo>
                <a:cubicBezTo>
                  <a:pt x="9350672" y="3056193"/>
                  <a:pt x="9347757" y="3064939"/>
                  <a:pt x="9351400" y="3085343"/>
                </a:cubicBezTo>
                <a:cubicBezTo>
                  <a:pt x="9369619" y="3174249"/>
                  <a:pt x="9429375" y="3482503"/>
                  <a:pt x="9443221" y="3548089"/>
                </a:cubicBezTo>
                <a:cubicBezTo>
                  <a:pt x="9445407" y="3558291"/>
                  <a:pt x="9443949" y="3574323"/>
                  <a:pt x="9463625" y="3572137"/>
                </a:cubicBezTo>
                <a:lnTo>
                  <a:pt x="9690990" y="3526226"/>
                </a:lnTo>
                <a:cubicBezTo>
                  <a:pt x="9706294" y="3523312"/>
                  <a:pt x="9704836" y="3512380"/>
                  <a:pt x="9702649" y="3502178"/>
                </a:cubicBezTo>
                <a:cubicBezTo>
                  <a:pt x="9671315" y="3344043"/>
                  <a:pt x="9639250" y="3185908"/>
                  <a:pt x="9608643" y="3027772"/>
                </a:cubicBezTo>
                <a:cubicBezTo>
                  <a:pt x="9605000" y="3009555"/>
                  <a:pt x="9596255" y="3008825"/>
                  <a:pt x="9581680" y="3011741"/>
                </a:cubicBezTo>
                <a:close/>
                <a:moveTo>
                  <a:pt x="9845482" y="2875468"/>
                </a:moveTo>
                <a:cubicBezTo>
                  <a:pt x="9833822" y="2875468"/>
                  <a:pt x="9827993" y="2882026"/>
                  <a:pt x="9827993" y="2893686"/>
                </a:cubicBezTo>
                <a:cubicBezTo>
                  <a:pt x="9827993" y="2929394"/>
                  <a:pt x="9827993" y="2964373"/>
                  <a:pt x="9827264" y="3000081"/>
                </a:cubicBezTo>
                <a:cubicBezTo>
                  <a:pt x="9827264" y="3011741"/>
                  <a:pt x="9833093" y="3017571"/>
                  <a:pt x="9844752" y="3018299"/>
                </a:cubicBezTo>
                <a:cubicBezTo>
                  <a:pt x="9862971" y="3019029"/>
                  <a:pt x="9933658" y="3023400"/>
                  <a:pt x="9951876" y="3021214"/>
                </a:cubicBezTo>
                <a:cubicBezTo>
                  <a:pt x="9970095" y="3018299"/>
                  <a:pt x="9970095" y="3018299"/>
                  <a:pt x="9970095" y="2993522"/>
                </a:cubicBezTo>
                <a:lnTo>
                  <a:pt x="9970095" y="2895143"/>
                </a:lnTo>
                <a:cubicBezTo>
                  <a:pt x="9970095" y="2882754"/>
                  <a:pt x="9965722" y="2875468"/>
                  <a:pt x="9951876" y="2875468"/>
                </a:cubicBezTo>
                <a:lnTo>
                  <a:pt x="9845482" y="2875468"/>
                </a:lnTo>
                <a:close/>
                <a:moveTo>
                  <a:pt x="1546805" y="2868407"/>
                </a:moveTo>
                <a:cubicBezTo>
                  <a:pt x="1537810" y="2868600"/>
                  <a:pt x="1526332" y="2870832"/>
                  <a:pt x="1512122" y="2874840"/>
                </a:cubicBezTo>
                <a:cubicBezTo>
                  <a:pt x="1429047" y="2897431"/>
                  <a:pt x="1363460" y="2952086"/>
                  <a:pt x="1293502" y="2997267"/>
                </a:cubicBezTo>
                <a:cubicBezTo>
                  <a:pt x="1286944" y="3001639"/>
                  <a:pt x="1284757" y="3008928"/>
                  <a:pt x="1284029" y="3016215"/>
                </a:cubicBezTo>
                <a:cubicBezTo>
                  <a:pt x="1280384" y="3066497"/>
                  <a:pt x="1265082" y="3116051"/>
                  <a:pt x="1265082" y="3165605"/>
                </a:cubicBezTo>
                <a:cubicBezTo>
                  <a:pt x="1259980" y="3218804"/>
                  <a:pt x="1276741" y="3265441"/>
                  <a:pt x="1298603" y="3311352"/>
                </a:cubicBezTo>
                <a:cubicBezTo>
                  <a:pt x="1316821" y="3348517"/>
                  <a:pt x="1336498" y="3384225"/>
                  <a:pt x="1351072" y="3422848"/>
                </a:cubicBezTo>
                <a:cubicBezTo>
                  <a:pt x="1362003" y="3451269"/>
                  <a:pt x="1373663" y="3455641"/>
                  <a:pt x="1401354" y="3443252"/>
                </a:cubicBezTo>
                <a:cubicBezTo>
                  <a:pt x="1447994" y="3422119"/>
                  <a:pt x="1461111" y="3381310"/>
                  <a:pt x="1464026" y="3336128"/>
                </a:cubicBezTo>
                <a:cubicBezTo>
                  <a:pt x="1466941" y="3297506"/>
                  <a:pt x="1466212" y="3258883"/>
                  <a:pt x="1464755" y="3220260"/>
                </a:cubicBezTo>
                <a:cubicBezTo>
                  <a:pt x="1462568" y="3147387"/>
                  <a:pt x="1480058" y="3080343"/>
                  <a:pt x="1523053" y="3019858"/>
                </a:cubicBezTo>
                <a:cubicBezTo>
                  <a:pt x="1542729" y="2992166"/>
                  <a:pt x="1559490" y="2962288"/>
                  <a:pt x="1567506" y="2928766"/>
                </a:cubicBezTo>
                <a:cubicBezTo>
                  <a:pt x="1578437" y="2885590"/>
                  <a:pt x="1573791" y="2867826"/>
                  <a:pt x="1546805" y="2868407"/>
                </a:cubicBezTo>
                <a:close/>
                <a:moveTo>
                  <a:pt x="1884414" y="2822189"/>
                </a:moveTo>
                <a:cubicBezTo>
                  <a:pt x="1879586" y="2822189"/>
                  <a:pt x="1874667" y="2823100"/>
                  <a:pt x="1869930" y="2823829"/>
                </a:cubicBezTo>
                <a:cubicBezTo>
                  <a:pt x="1805073" y="2834031"/>
                  <a:pt x="1740944" y="2846420"/>
                  <a:pt x="1676087" y="2854436"/>
                </a:cubicBezTo>
                <a:cubicBezTo>
                  <a:pt x="1649124" y="2858080"/>
                  <a:pt x="1638922" y="2870468"/>
                  <a:pt x="1635278" y="2895244"/>
                </a:cubicBezTo>
                <a:cubicBezTo>
                  <a:pt x="1627262" y="2953544"/>
                  <a:pt x="1560218" y="3085444"/>
                  <a:pt x="1552203" y="3100019"/>
                </a:cubicBezTo>
                <a:cubicBezTo>
                  <a:pt x="1542000" y="3115324"/>
                  <a:pt x="1538357" y="3132084"/>
                  <a:pt x="1538357" y="3150302"/>
                </a:cubicBezTo>
                <a:cubicBezTo>
                  <a:pt x="1539085" y="3210058"/>
                  <a:pt x="1538357" y="3269814"/>
                  <a:pt x="1539085" y="3329570"/>
                </a:cubicBezTo>
                <a:cubicBezTo>
                  <a:pt x="1539814" y="3349975"/>
                  <a:pt x="1490260" y="3427949"/>
                  <a:pt x="1474956" y="3450539"/>
                </a:cubicBezTo>
                <a:cubicBezTo>
                  <a:pt x="1470584" y="3457098"/>
                  <a:pt x="1466212" y="3465843"/>
                  <a:pt x="1474228" y="3472402"/>
                </a:cubicBezTo>
                <a:cubicBezTo>
                  <a:pt x="1480787" y="3478960"/>
                  <a:pt x="1489531" y="3476045"/>
                  <a:pt x="1496090" y="3470944"/>
                </a:cubicBezTo>
                <a:cubicBezTo>
                  <a:pt x="1505563" y="3462928"/>
                  <a:pt x="1609044" y="3361634"/>
                  <a:pt x="1662241" y="3330299"/>
                </a:cubicBezTo>
                <a:cubicBezTo>
                  <a:pt x="1727098" y="3292405"/>
                  <a:pt x="1967581" y="3116051"/>
                  <a:pt x="2011304" y="3054838"/>
                </a:cubicBezTo>
                <a:cubicBezTo>
                  <a:pt x="2029523" y="3027874"/>
                  <a:pt x="2044097" y="2999455"/>
                  <a:pt x="2045555" y="2972491"/>
                </a:cubicBezTo>
                <a:cubicBezTo>
                  <a:pt x="2045555" y="2941884"/>
                  <a:pt x="2036810" y="2922208"/>
                  <a:pt x="2019321" y="2905447"/>
                </a:cubicBezTo>
                <a:cubicBezTo>
                  <a:pt x="1984342" y="2871196"/>
                  <a:pt x="1938431" y="2852978"/>
                  <a:pt x="1898351" y="2826015"/>
                </a:cubicBezTo>
                <a:cubicBezTo>
                  <a:pt x="1893978" y="2823100"/>
                  <a:pt x="1889241" y="2822189"/>
                  <a:pt x="1884414" y="2822189"/>
                </a:cubicBezTo>
                <a:close/>
                <a:moveTo>
                  <a:pt x="1528883" y="2721079"/>
                </a:moveTo>
                <a:cubicBezTo>
                  <a:pt x="1499734" y="2724721"/>
                  <a:pt x="1471313" y="2733468"/>
                  <a:pt x="1443622" y="2745854"/>
                </a:cubicBezTo>
                <a:cubicBezTo>
                  <a:pt x="1380950" y="2774275"/>
                  <a:pt x="1332124" y="2818728"/>
                  <a:pt x="1292773" y="2874840"/>
                </a:cubicBezTo>
                <a:cubicBezTo>
                  <a:pt x="1286215" y="2884314"/>
                  <a:pt x="1280384" y="2894517"/>
                  <a:pt x="1288401" y="2904718"/>
                </a:cubicBezTo>
                <a:cubicBezTo>
                  <a:pt x="1297145" y="2914921"/>
                  <a:pt x="1308805" y="2914921"/>
                  <a:pt x="1319737" y="2910548"/>
                </a:cubicBezTo>
                <a:cubicBezTo>
                  <a:pt x="1329939" y="2906904"/>
                  <a:pt x="1340870" y="2902532"/>
                  <a:pt x="1349614" y="2895975"/>
                </a:cubicBezTo>
                <a:cubicBezTo>
                  <a:pt x="1368561" y="2882128"/>
                  <a:pt x="1388237" y="2869010"/>
                  <a:pt x="1404269" y="2852249"/>
                </a:cubicBezTo>
                <a:cubicBezTo>
                  <a:pt x="1434148" y="2822371"/>
                  <a:pt x="1466212" y="2800509"/>
                  <a:pt x="1510664" y="2796866"/>
                </a:cubicBezTo>
                <a:cubicBezTo>
                  <a:pt x="1541271" y="2794680"/>
                  <a:pt x="1553660" y="2775733"/>
                  <a:pt x="1553660" y="2745126"/>
                </a:cubicBezTo>
                <a:cubicBezTo>
                  <a:pt x="1554389" y="2728365"/>
                  <a:pt x="1546372" y="2719620"/>
                  <a:pt x="1528883" y="2721079"/>
                </a:cubicBezTo>
                <a:close/>
                <a:moveTo>
                  <a:pt x="11474200" y="2702757"/>
                </a:moveTo>
                <a:cubicBezTo>
                  <a:pt x="11418088" y="2702757"/>
                  <a:pt x="11372177" y="2748668"/>
                  <a:pt x="11372177" y="2804780"/>
                </a:cubicBezTo>
                <a:cubicBezTo>
                  <a:pt x="11372907" y="2859435"/>
                  <a:pt x="11418088" y="2904617"/>
                  <a:pt x="11473471" y="2904617"/>
                </a:cubicBezTo>
                <a:cubicBezTo>
                  <a:pt x="11530312" y="2905345"/>
                  <a:pt x="11574766" y="2860164"/>
                  <a:pt x="11574766" y="2803323"/>
                </a:cubicBezTo>
                <a:cubicBezTo>
                  <a:pt x="11574037" y="2747939"/>
                  <a:pt x="11529585" y="2702757"/>
                  <a:pt x="11474200" y="2702757"/>
                </a:cubicBezTo>
                <a:close/>
                <a:moveTo>
                  <a:pt x="8981933" y="2559197"/>
                </a:moveTo>
                <a:cubicBezTo>
                  <a:pt x="8960799" y="2559927"/>
                  <a:pt x="8940395" y="2559927"/>
                  <a:pt x="8919262" y="2560654"/>
                </a:cubicBezTo>
                <a:cubicBezTo>
                  <a:pt x="8906145" y="2560654"/>
                  <a:pt x="8901044" y="2567213"/>
                  <a:pt x="8901044" y="2580331"/>
                </a:cubicBezTo>
                <a:cubicBezTo>
                  <a:pt x="8901772" y="2606565"/>
                  <a:pt x="8906145" y="2713689"/>
                  <a:pt x="8906145" y="2742109"/>
                </a:cubicBezTo>
                <a:cubicBezTo>
                  <a:pt x="8905416" y="2757413"/>
                  <a:pt x="8911246" y="2764700"/>
                  <a:pt x="8927277" y="2763972"/>
                </a:cubicBezTo>
                <a:cubicBezTo>
                  <a:pt x="8948410" y="2762514"/>
                  <a:pt x="8968816" y="2761785"/>
                  <a:pt x="8989949" y="2761057"/>
                </a:cubicBezTo>
                <a:cubicBezTo>
                  <a:pt x="9003066" y="2760327"/>
                  <a:pt x="9007439" y="2753769"/>
                  <a:pt x="9008167" y="2740651"/>
                </a:cubicBezTo>
                <a:cubicBezTo>
                  <a:pt x="9005982" y="2686726"/>
                  <a:pt x="9004524" y="2632799"/>
                  <a:pt x="9003066" y="2578873"/>
                </a:cubicBezTo>
                <a:cubicBezTo>
                  <a:pt x="9002338" y="2565027"/>
                  <a:pt x="8995778" y="2558468"/>
                  <a:pt x="8981933" y="2559197"/>
                </a:cubicBezTo>
                <a:close/>
                <a:moveTo>
                  <a:pt x="3409015" y="2549188"/>
                </a:moveTo>
                <a:cubicBezTo>
                  <a:pt x="3405918" y="2549643"/>
                  <a:pt x="3403550" y="2553104"/>
                  <a:pt x="3401728" y="2560756"/>
                </a:cubicBezTo>
                <a:cubicBezTo>
                  <a:pt x="3386424" y="2629257"/>
                  <a:pt x="3406829" y="2687556"/>
                  <a:pt x="3453468" y="2735652"/>
                </a:cubicBezTo>
                <a:cubicBezTo>
                  <a:pt x="3495006" y="2778647"/>
                  <a:pt x="3546017" y="2833302"/>
                  <a:pt x="3614518" y="2877027"/>
                </a:cubicBezTo>
                <a:cubicBezTo>
                  <a:pt x="3696136" y="2928039"/>
                  <a:pt x="3878320" y="2952086"/>
                  <a:pt x="3986172" y="2928766"/>
                </a:cubicBezTo>
                <a:cubicBezTo>
                  <a:pt x="4055402" y="2913463"/>
                  <a:pt x="4112971" y="2899617"/>
                  <a:pt x="4190217" y="2834031"/>
                </a:cubicBezTo>
                <a:cubicBezTo>
                  <a:pt x="4250702" y="2782291"/>
                  <a:pt x="4276208" y="2697759"/>
                  <a:pt x="4308273" y="2623427"/>
                </a:cubicBezTo>
                <a:cubicBezTo>
                  <a:pt x="4311916" y="2615411"/>
                  <a:pt x="4314831" y="2605937"/>
                  <a:pt x="4306086" y="2599379"/>
                </a:cubicBezTo>
                <a:cubicBezTo>
                  <a:pt x="4296612" y="2592092"/>
                  <a:pt x="4289325" y="2600108"/>
                  <a:pt x="4285681" y="2605937"/>
                </a:cubicBezTo>
                <a:cubicBezTo>
                  <a:pt x="4225197" y="2713790"/>
                  <a:pt x="4123174" y="2781562"/>
                  <a:pt x="4079450" y="2792495"/>
                </a:cubicBezTo>
                <a:cubicBezTo>
                  <a:pt x="4066333" y="2795410"/>
                  <a:pt x="4060503" y="2799781"/>
                  <a:pt x="4052486" y="2789579"/>
                </a:cubicBezTo>
                <a:cubicBezTo>
                  <a:pt x="4047386" y="2783021"/>
                  <a:pt x="4043014" y="2776462"/>
                  <a:pt x="4038641" y="2769903"/>
                </a:cubicBezTo>
                <a:cubicBezTo>
                  <a:pt x="4016779" y="2737839"/>
                  <a:pt x="4014593" y="2734924"/>
                  <a:pt x="3975970" y="2742939"/>
                </a:cubicBezTo>
                <a:cubicBezTo>
                  <a:pt x="3951922" y="2748040"/>
                  <a:pt x="3916213" y="2778647"/>
                  <a:pt x="3891436" y="2765530"/>
                </a:cubicBezTo>
                <a:cubicBezTo>
                  <a:pt x="3859372" y="2748040"/>
                  <a:pt x="3837510" y="2722535"/>
                  <a:pt x="3802531" y="2733468"/>
                </a:cubicBezTo>
                <a:cubicBezTo>
                  <a:pt x="3788685" y="2737839"/>
                  <a:pt x="3733301" y="2760429"/>
                  <a:pt x="3726743" y="2777190"/>
                </a:cubicBezTo>
                <a:cubicBezTo>
                  <a:pt x="3712897" y="2810712"/>
                  <a:pt x="3710711" y="2810712"/>
                  <a:pt x="3676460" y="2799052"/>
                </a:cubicBezTo>
                <a:cubicBezTo>
                  <a:pt x="3664801" y="2795410"/>
                  <a:pt x="3649497" y="2787393"/>
                  <a:pt x="3648039" y="2775733"/>
                </a:cubicBezTo>
                <a:cubicBezTo>
                  <a:pt x="3646583" y="2758972"/>
                  <a:pt x="3651683" y="2742939"/>
                  <a:pt x="3652412" y="2726179"/>
                </a:cubicBezTo>
                <a:cubicBezTo>
                  <a:pt x="3655327" y="2681726"/>
                  <a:pt x="3654598" y="2672982"/>
                  <a:pt x="3634194" y="2665694"/>
                </a:cubicBezTo>
                <a:cubicBezTo>
                  <a:pt x="3632737" y="2664965"/>
                  <a:pt x="3590469" y="2642374"/>
                  <a:pt x="3589012" y="2641645"/>
                </a:cubicBezTo>
                <a:cubicBezTo>
                  <a:pt x="3573708" y="2632901"/>
                  <a:pt x="3567879" y="2639459"/>
                  <a:pt x="3564964" y="2654763"/>
                </a:cubicBezTo>
                <a:cubicBezTo>
                  <a:pt x="3561321" y="2674438"/>
                  <a:pt x="3557676" y="2694114"/>
                  <a:pt x="3553304" y="2713790"/>
                </a:cubicBezTo>
                <a:cubicBezTo>
                  <a:pt x="3551847" y="2720349"/>
                  <a:pt x="3551847" y="2729093"/>
                  <a:pt x="3541645" y="2729093"/>
                </a:cubicBezTo>
                <a:cubicBezTo>
                  <a:pt x="3532171" y="2729093"/>
                  <a:pt x="3524155" y="2726179"/>
                  <a:pt x="3521239" y="2715977"/>
                </a:cubicBezTo>
                <a:cubicBezTo>
                  <a:pt x="3519783" y="2711605"/>
                  <a:pt x="3517596" y="2706503"/>
                  <a:pt x="3516867" y="2702131"/>
                </a:cubicBezTo>
                <a:cubicBezTo>
                  <a:pt x="3504480" y="2640188"/>
                  <a:pt x="3465856" y="2595736"/>
                  <a:pt x="3420675" y="2555657"/>
                </a:cubicBezTo>
                <a:cubicBezTo>
                  <a:pt x="3415938" y="2551283"/>
                  <a:pt x="3412112" y="2548732"/>
                  <a:pt x="3409015" y="2549188"/>
                </a:cubicBezTo>
                <a:close/>
                <a:moveTo>
                  <a:pt x="2042640" y="2511931"/>
                </a:moveTo>
                <a:cubicBezTo>
                  <a:pt x="2012033" y="2518490"/>
                  <a:pt x="1982884" y="2528692"/>
                  <a:pt x="1954463" y="2540353"/>
                </a:cubicBezTo>
                <a:cubicBezTo>
                  <a:pt x="1942074" y="2546910"/>
                  <a:pt x="1928958" y="2553469"/>
                  <a:pt x="1916569" y="2560028"/>
                </a:cubicBezTo>
                <a:cubicBezTo>
                  <a:pt x="1899808" y="2568772"/>
                  <a:pt x="1883776" y="2578976"/>
                  <a:pt x="1867744" y="2589177"/>
                </a:cubicBezTo>
                <a:cubicBezTo>
                  <a:pt x="1866286" y="2590635"/>
                  <a:pt x="1864100" y="2592092"/>
                  <a:pt x="1862643" y="2593549"/>
                </a:cubicBezTo>
                <a:cubicBezTo>
                  <a:pt x="1851712" y="2605210"/>
                  <a:pt x="1838595" y="2608125"/>
                  <a:pt x="1823291" y="2603751"/>
                </a:cubicBezTo>
                <a:cubicBezTo>
                  <a:pt x="1809445" y="2599379"/>
                  <a:pt x="1794870" y="2598651"/>
                  <a:pt x="1780296" y="2597193"/>
                </a:cubicBezTo>
                <a:cubicBezTo>
                  <a:pt x="1740215" y="2593549"/>
                  <a:pt x="1699407" y="2592821"/>
                  <a:pt x="1664427" y="2618326"/>
                </a:cubicBezTo>
                <a:cubicBezTo>
                  <a:pt x="1669528" y="2653305"/>
                  <a:pt x="1653496" y="2677353"/>
                  <a:pt x="1625076" y="2695571"/>
                </a:cubicBezTo>
                <a:cubicBezTo>
                  <a:pt x="1619245" y="2699945"/>
                  <a:pt x="1616331" y="2706503"/>
                  <a:pt x="1615602" y="2715248"/>
                </a:cubicBezTo>
                <a:cubicBezTo>
                  <a:pt x="1617059" y="2740025"/>
                  <a:pt x="1637464" y="2766988"/>
                  <a:pt x="1662241" y="2774275"/>
                </a:cubicBezTo>
                <a:cubicBezTo>
                  <a:pt x="1682646" y="2780105"/>
                  <a:pt x="1703050" y="2782291"/>
                  <a:pt x="1724183" y="2779376"/>
                </a:cubicBezTo>
                <a:cubicBezTo>
                  <a:pt x="1763535" y="2774275"/>
                  <a:pt x="1802158" y="2764073"/>
                  <a:pt x="1838595" y="2748769"/>
                </a:cubicBezTo>
                <a:cubicBezTo>
                  <a:pt x="1876489" y="2733468"/>
                  <a:pt x="1907824" y="2741482"/>
                  <a:pt x="1937702" y="2765530"/>
                </a:cubicBezTo>
                <a:cubicBezTo>
                  <a:pt x="1955921" y="2780105"/>
                  <a:pt x="1973410" y="2796137"/>
                  <a:pt x="1992357" y="2809983"/>
                </a:cubicBezTo>
                <a:cubicBezTo>
                  <a:pt x="2020049" y="2829659"/>
                  <a:pt x="2027336" y="2826015"/>
                  <a:pt x="2029523" y="2792495"/>
                </a:cubicBezTo>
                <a:cubicBezTo>
                  <a:pt x="2034624" y="2708690"/>
                  <a:pt x="2036082" y="2624885"/>
                  <a:pt x="2063773" y="2543995"/>
                </a:cubicBezTo>
                <a:cubicBezTo>
                  <a:pt x="2069603" y="2527234"/>
                  <a:pt x="2063773" y="2513388"/>
                  <a:pt x="2042640" y="2511931"/>
                </a:cubicBezTo>
                <a:close/>
                <a:moveTo>
                  <a:pt x="9984579" y="2459452"/>
                </a:moveTo>
                <a:cubicBezTo>
                  <a:pt x="9975743" y="2458269"/>
                  <a:pt x="9958800" y="2460818"/>
                  <a:pt x="9924914" y="2465919"/>
                </a:cubicBezTo>
                <a:cubicBezTo>
                  <a:pt x="9901594" y="2469563"/>
                  <a:pt x="9895764" y="2482681"/>
                  <a:pt x="9899407" y="2503085"/>
                </a:cubicBezTo>
                <a:cubicBezTo>
                  <a:pt x="9905967" y="2535878"/>
                  <a:pt x="9912526" y="2569401"/>
                  <a:pt x="9919813" y="2602193"/>
                </a:cubicBezTo>
                <a:cubicBezTo>
                  <a:pt x="9933658" y="2666322"/>
                  <a:pt x="9934388" y="2665592"/>
                  <a:pt x="9998516" y="2656848"/>
                </a:cubicBezTo>
                <a:cubicBezTo>
                  <a:pt x="10020377" y="2653933"/>
                  <a:pt x="10029123" y="2644459"/>
                  <a:pt x="10026208" y="2625512"/>
                </a:cubicBezTo>
                <a:cubicBezTo>
                  <a:pt x="10023292" y="2583246"/>
                  <a:pt x="10002888" y="2514745"/>
                  <a:pt x="9995601" y="2475393"/>
                </a:cubicBezTo>
                <a:cubicBezTo>
                  <a:pt x="9994144" y="2465555"/>
                  <a:pt x="9993415" y="2460636"/>
                  <a:pt x="9984579" y="2459452"/>
                </a:cubicBezTo>
                <a:close/>
                <a:moveTo>
                  <a:pt x="10125497" y="2441495"/>
                </a:moveTo>
                <a:cubicBezTo>
                  <a:pt x="10117755" y="2441780"/>
                  <a:pt x="10107826" y="2443329"/>
                  <a:pt x="10094709" y="2445515"/>
                </a:cubicBezTo>
                <a:cubicBezTo>
                  <a:pt x="10041511" y="2454259"/>
                  <a:pt x="10034224" y="2441143"/>
                  <a:pt x="10042969" y="2505271"/>
                </a:cubicBezTo>
                <a:cubicBezTo>
                  <a:pt x="10048070" y="2543165"/>
                  <a:pt x="10057543" y="2565756"/>
                  <a:pt x="10065559" y="2602921"/>
                </a:cubicBezTo>
                <a:cubicBezTo>
                  <a:pt x="10069932" y="2621140"/>
                  <a:pt x="10080863" y="2637901"/>
                  <a:pt x="10099081" y="2632070"/>
                </a:cubicBezTo>
                <a:cubicBezTo>
                  <a:pt x="10120214" y="2625512"/>
                  <a:pt x="10131874" y="2622597"/>
                  <a:pt x="10153736" y="2618225"/>
                </a:cubicBezTo>
                <a:cubicBezTo>
                  <a:pt x="10174869" y="2613852"/>
                  <a:pt x="10180699" y="2602921"/>
                  <a:pt x="10179241" y="2582517"/>
                </a:cubicBezTo>
                <a:cubicBezTo>
                  <a:pt x="10177055" y="2551181"/>
                  <a:pt x="10171954" y="2519845"/>
                  <a:pt x="10163209" y="2489967"/>
                </a:cubicBezTo>
                <a:cubicBezTo>
                  <a:pt x="10152278" y="2451163"/>
                  <a:pt x="10148725" y="2440641"/>
                  <a:pt x="10125497" y="2441495"/>
                </a:cubicBezTo>
                <a:close/>
                <a:moveTo>
                  <a:pt x="3853542" y="2423755"/>
                </a:moveTo>
                <a:cubicBezTo>
                  <a:pt x="3846256" y="2423755"/>
                  <a:pt x="3844069" y="2433958"/>
                  <a:pt x="3840425" y="2439788"/>
                </a:cubicBezTo>
                <a:cubicBezTo>
                  <a:pt x="3811276" y="2492984"/>
                  <a:pt x="3777754" y="2565857"/>
                  <a:pt x="3709982" y="2608125"/>
                </a:cubicBezTo>
                <a:cubicBezTo>
                  <a:pt x="3704881" y="2611768"/>
                  <a:pt x="3695407" y="2610310"/>
                  <a:pt x="3694678" y="2618326"/>
                </a:cubicBezTo>
                <a:cubicBezTo>
                  <a:pt x="3693950" y="2625613"/>
                  <a:pt x="3702695" y="2627800"/>
                  <a:pt x="3707796" y="2630715"/>
                </a:cubicBezTo>
                <a:cubicBezTo>
                  <a:pt x="3759536" y="2662050"/>
                  <a:pt x="3817106" y="2670067"/>
                  <a:pt x="3892165" y="2667151"/>
                </a:cubicBezTo>
                <a:cubicBezTo>
                  <a:pt x="3921315" y="2670067"/>
                  <a:pt x="3962852" y="2659135"/>
                  <a:pt x="4002932" y="2639459"/>
                </a:cubicBezTo>
                <a:cubicBezTo>
                  <a:pt x="4021151" y="2630715"/>
                  <a:pt x="4024067" y="2625613"/>
                  <a:pt x="4005848" y="2613225"/>
                </a:cubicBezTo>
                <a:cubicBezTo>
                  <a:pt x="3935161" y="2565857"/>
                  <a:pt x="3884150" y="2484240"/>
                  <a:pt x="3866660" y="2441972"/>
                </a:cubicBezTo>
                <a:cubicBezTo>
                  <a:pt x="3864474" y="2434685"/>
                  <a:pt x="3863015" y="2423755"/>
                  <a:pt x="3853542" y="2423755"/>
                </a:cubicBezTo>
                <a:close/>
                <a:moveTo>
                  <a:pt x="11531041" y="2414909"/>
                </a:moveTo>
                <a:cubicBezTo>
                  <a:pt x="11509908" y="2416365"/>
                  <a:pt x="11489504" y="2416365"/>
                  <a:pt x="11468371" y="2417094"/>
                </a:cubicBezTo>
                <a:cubicBezTo>
                  <a:pt x="11454524" y="2417822"/>
                  <a:pt x="11447966" y="2423654"/>
                  <a:pt x="11448694" y="2438956"/>
                </a:cubicBezTo>
                <a:cubicBezTo>
                  <a:pt x="11449424" y="2464462"/>
                  <a:pt x="11454524" y="2569401"/>
                  <a:pt x="11453796" y="2595635"/>
                </a:cubicBezTo>
                <a:cubicBezTo>
                  <a:pt x="11453796" y="2612395"/>
                  <a:pt x="11459625" y="2621140"/>
                  <a:pt x="11477844" y="2619682"/>
                </a:cubicBezTo>
                <a:cubicBezTo>
                  <a:pt x="11496062" y="2618225"/>
                  <a:pt x="11515010" y="2618225"/>
                  <a:pt x="11533228" y="2618225"/>
                </a:cubicBezTo>
                <a:cubicBezTo>
                  <a:pt x="11549260" y="2618225"/>
                  <a:pt x="11556547" y="2611666"/>
                  <a:pt x="11555819" y="2594905"/>
                </a:cubicBezTo>
                <a:cubicBezTo>
                  <a:pt x="11553632" y="2541707"/>
                  <a:pt x="11552175" y="2488511"/>
                  <a:pt x="11550717" y="2435312"/>
                </a:cubicBezTo>
                <a:cubicBezTo>
                  <a:pt x="11549988" y="2422196"/>
                  <a:pt x="11546345" y="2414180"/>
                  <a:pt x="11531041" y="2414909"/>
                </a:cubicBezTo>
                <a:close/>
                <a:moveTo>
                  <a:pt x="150848" y="2392054"/>
                </a:moveTo>
                <a:cubicBezTo>
                  <a:pt x="145929" y="2390780"/>
                  <a:pt x="140646" y="2393147"/>
                  <a:pt x="137002" y="2399706"/>
                </a:cubicBezTo>
                <a:cubicBezTo>
                  <a:pt x="117327" y="2433958"/>
                  <a:pt x="102752" y="2471122"/>
                  <a:pt x="114411" y="2511931"/>
                </a:cubicBezTo>
                <a:cubicBezTo>
                  <a:pt x="120241" y="2532335"/>
                  <a:pt x="137002" y="2535980"/>
                  <a:pt x="153035" y="2522134"/>
                </a:cubicBezTo>
                <a:cubicBezTo>
                  <a:pt x="169066" y="2508287"/>
                  <a:pt x="174168" y="2490069"/>
                  <a:pt x="172710" y="2471852"/>
                </a:cubicBezTo>
                <a:cubicBezTo>
                  <a:pt x="173439" y="2448532"/>
                  <a:pt x="168337" y="2427399"/>
                  <a:pt x="162508" y="2406264"/>
                </a:cubicBezTo>
                <a:cubicBezTo>
                  <a:pt x="160322" y="2398248"/>
                  <a:pt x="155767" y="2393329"/>
                  <a:pt x="150848" y="2392054"/>
                </a:cubicBezTo>
                <a:close/>
                <a:moveTo>
                  <a:pt x="244035" y="2347329"/>
                </a:moveTo>
                <a:cubicBezTo>
                  <a:pt x="236110" y="2345598"/>
                  <a:pt x="226272" y="2350517"/>
                  <a:pt x="214977" y="2361812"/>
                </a:cubicBezTo>
                <a:cubicBezTo>
                  <a:pt x="205503" y="2372014"/>
                  <a:pt x="200402" y="2382945"/>
                  <a:pt x="200402" y="2396791"/>
                </a:cubicBezTo>
                <a:cubicBezTo>
                  <a:pt x="200402" y="2412824"/>
                  <a:pt x="198216" y="2430314"/>
                  <a:pt x="203317" y="2444887"/>
                </a:cubicBezTo>
                <a:cubicBezTo>
                  <a:pt x="215705" y="2483510"/>
                  <a:pt x="204045" y="2511931"/>
                  <a:pt x="175625" y="2539623"/>
                </a:cubicBezTo>
                <a:cubicBezTo>
                  <a:pt x="142832" y="2572417"/>
                  <a:pt x="148662" y="2609582"/>
                  <a:pt x="186556" y="2637274"/>
                </a:cubicBezTo>
                <a:cubicBezTo>
                  <a:pt x="228094" y="2667880"/>
                  <a:pt x="265988" y="2651848"/>
                  <a:pt x="274732" y="2601565"/>
                </a:cubicBezTo>
                <a:cubicBezTo>
                  <a:pt x="279105" y="2578246"/>
                  <a:pt x="278377" y="2554927"/>
                  <a:pt x="279105" y="2530879"/>
                </a:cubicBezTo>
                <a:cubicBezTo>
                  <a:pt x="277647" y="2477680"/>
                  <a:pt x="273275" y="2424484"/>
                  <a:pt x="261616" y="2372743"/>
                </a:cubicBezTo>
                <a:cubicBezTo>
                  <a:pt x="257972" y="2357440"/>
                  <a:pt x="251960" y="2349059"/>
                  <a:pt x="244035" y="2347329"/>
                </a:cubicBezTo>
                <a:close/>
                <a:moveTo>
                  <a:pt x="826475" y="2315356"/>
                </a:moveTo>
                <a:cubicBezTo>
                  <a:pt x="821101" y="2314627"/>
                  <a:pt x="815089" y="2317360"/>
                  <a:pt x="809623" y="2323189"/>
                </a:cubicBezTo>
                <a:cubicBezTo>
                  <a:pt x="799421" y="2334120"/>
                  <a:pt x="791405" y="2347238"/>
                  <a:pt x="782660" y="2359627"/>
                </a:cubicBezTo>
                <a:cubicBezTo>
                  <a:pt x="768085" y="2371285"/>
                  <a:pt x="758611" y="2387317"/>
                  <a:pt x="746952" y="2401892"/>
                </a:cubicBezTo>
                <a:cubicBezTo>
                  <a:pt x="666791" y="2500272"/>
                  <a:pt x="581529" y="2592821"/>
                  <a:pt x="470762" y="2656949"/>
                </a:cubicBezTo>
                <a:cubicBezTo>
                  <a:pt x="443799" y="2672982"/>
                  <a:pt x="430682" y="2692657"/>
                  <a:pt x="424123" y="2722535"/>
                </a:cubicBezTo>
                <a:cubicBezTo>
                  <a:pt x="400075" y="2833302"/>
                  <a:pt x="402261" y="2944799"/>
                  <a:pt x="412463" y="3055566"/>
                </a:cubicBezTo>
                <a:cubicBezTo>
                  <a:pt x="419750" y="3134269"/>
                  <a:pt x="415378" y="3210058"/>
                  <a:pt x="383314" y="3282931"/>
                </a:cubicBezTo>
                <a:cubicBezTo>
                  <a:pt x="369468" y="3313538"/>
                  <a:pt x="357808" y="3345602"/>
                  <a:pt x="346877" y="3377666"/>
                </a:cubicBezTo>
                <a:cubicBezTo>
                  <a:pt x="317728" y="3461471"/>
                  <a:pt x="318457" y="3543818"/>
                  <a:pt x="356351" y="3625435"/>
                </a:cubicBezTo>
                <a:cubicBezTo>
                  <a:pt x="373112" y="3663329"/>
                  <a:pt x="393516" y="3699766"/>
                  <a:pt x="419022" y="3731831"/>
                </a:cubicBezTo>
                <a:cubicBezTo>
                  <a:pt x="465661" y="3792316"/>
                  <a:pt x="494810" y="3858630"/>
                  <a:pt x="502826" y="3934419"/>
                </a:cubicBezTo>
                <a:cubicBezTo>
                  <a:pt x="505741" y="3965025"/>
                  <a:pt x="529061" y="3978871"/>
                  <a:pt x="549466" y="3996361"/>
                </a:cubicBezTo>
                <a:cubicBezTo>
                  <a:pt x="564769" y="4009478"/>
                  <a:pt x="578614" y="3996361"/>
                  <a:pt x="593189" y="3994904"/>
                </a:cubicBezTo>
                <a:cubicBezTo>
                  <a:pt x="596833" y="3994175"/>
                  <a:pt x="618695" y="3989803"/>
                  <a:pt x="621610" y="3999276"/>
                </a:cubicBezTo>
                <a:cubicBezTo>
                  <a:pt x="623796" y="4006564"/>
                  <a:pt x="571327" y="4034984"/>
                  <a:pt x="555295" y="4051745"/>
                </a:cubicBezTo>
                <a:cubicBezTo>
                  <a:pt x="533433" y="4065591"/>
                  <a:pt x="535619" y="4089639"/>
                  <a:pt x="529790" y="4110772"/>
                </a:cubicBezTo>
                <a:cubicBezTo>
                  <a:pt x="518858" y="4153768"/>
                  <a:pt x="529061" y="4244859"/>
                  <a:pt x="531247" y="4247045"/>
                </a:cubicBezTo>
                <a:cubicBezTo>
                  <a:pt x="539992" y="4250689"/>
                  <a:pt x="547279" y="4247045"/>
                  <a:pt x="553838" y="4241945"/>
                </a:cubicBezTo>
                <a:cubicBezTo>
                  <a:pt x="571327" y="4228827"/>
                  <a:pt x="722904" y="4082352"/>
                  <a:pt x="755697" y="4003649"/>
                </a:cubicBezTo>
                <a:cubicBezTo>
                  <a:pt x="766628" y="3977414"/>
                  <a:pt x="765171" y="3951180"/>
                  <a:pt x="754239" y="3925674"/>
                </a:cubicBezTo>
                <a:cubicBezTo>
                  <a:pt x="746952" y="3906727"/>
                  <a:pt x="738936" y="3887780"/>
                  <a:pt x="730920" y="3869561"/>
                </a:cubicBezTo>
                <a:cubicBezTo>
                  <a:pt x="704685" y="3808347"/>
                  <a:pt x="711973" y="3750778"/>
                  <a:pt x="750596" y="3697580"/>
                </a:cubicBezTo>
                <a:cubicBezTo>
                  <a:pt x="768814" y="3672803"/>
                  <a:pt x="789947" y="3649483"/>
                  <a:pt x="803793" y="3622521"/>
                </a:cubicBezTo>
                <a:cubicBezTo>
                  <a:pt x="819097" y="3593372"/>
                  <a:pt x="840959" y="3583898"/>
                  <a:pt x="871566" y="3581712"/>
                </a:cubicBezTo>
                <a:cubicBezTo>
                  <a:pt x="926949" y="3578068"/>
                  <a:pt x="930593" y="3573695"/>
                  <a:pt x="937151" y="3517583"/>
                </a:cubicBezTo>
                <a:cubicBezTo>
                  <a:pt x="937880" y="3511025"/>
                  <a:pt x="948082" y="3443252"/>
                  <a:pt x="964843" y="3419204"/>
                </a:cubicBezTo>
                <a:cubicBezTo>
                  <a:pt x="983790" y="3392241"/>
                  <a:pt x="1000551" y="3363092"/>
                  <a:pt x="1020956" y="3337586"/>
                </a:cubicBezTo>
                <a:cubicBezTo>
                  <a:pt x="1066866" y="3280745"/>
                  <a:pt x="1075611" y="3215158"/>
                  <a:pt x="1067595" y="3145930"/>
                </a:cubicBezTo>
                <a:cubicBezTo>
                  <a:pt x="1064679" y="3119695"/>
                  <a:pt x="1061036" y="3094189"/>
                  <a:pt x="1053749" y="3069412"/>
                </a:cubicBezTo>
                <a:cubicBezTo>
                  <a:pt x="1028243" y="2982692"/>
                  <a:pt x="1017312" y="2895244"/>
                  <a:pt x="1039903" y="2804881"/>
                </a:cubicBezTo>
                <a:cubicBezTo>
                  <a:pt x="1054478" y="2748040"/>
                  <a:pt x="1044275" y="2695571"/>
                  <a:pt x="1006381" y="2647476"/>
                </a:cubicBezTo>
                <a:cubicBezTo>
                  <a:pt x="975774" y="2608125"/>
                  <a:pt x="950997" y="2564400"/>
                  <a:pt x="927678" y="2519948"/>
                </a:cubicBezTo>
                <a:cubicBezTo>
                  <a:pt x="908731" y="2484968"/>
                  <a:pt x="889784" y="2449260"/>
                  <a:pt x="870837" y="2413554"/>
                </a:cubicBezTo>
                <a:cubicBezTo>
                  <a:pt x="860634" y="2385132"/>
                  <a:pt x="850432" y="2356710"/>
                  <a:pt x="839501" y="2328290"/>
                </a:cubicBezTo>
                <a:cubicBezTo>
                  <a:pt x="836586" y="2320275"/>
                  <a:pt x="831850" y="2316084"/>
                  <a:pt x="826475" y="2315356"/>
                </a:cubicBezTo>
                <a:close/>
                <a:moveTo>
                  <a:pt x="8911246" y="2273533"/>
                </a:moveTo>
                <a:cubicBezTo>
                  <a:pt x="8854404" y="2273533"/>
                  <a:pt x="8809952" y="2319444"/>
                  <a:pt x="8810680" y="2376286"/>
                </a:cubicBezTo>
                <a:cubicBezTo>
                  <a:pt x="8811409" y="2431669"/>
                  <a:pt x="8855862" y="2475393"/>
                  <a:pt x="8911974" y="2475393"/>
                </a:cubicBezTo>
                <a:cubicBezTo>
                  <a:pt x="8968087" y="2475393"/>
                  <a:pt x="9013997" y="2428754"/>
                  <a:pt x="9013268" y="2372642"/>
                </a:cubicBezTo>
                <a:cubicBezTo>
                  <a:pt x="9011811" y="2317259"/>
                  <a:pt x="8966629" y="2273533"/>
                  <a:pt x="8911246" y="2273533"/>
                </a:cubicBezTo>
                <a:close/>
                <a:moveTo>
                  <a:pt x="3668171" y="2223354"/>
                </a:moveTo>
                <a:cubicBezTo>
                  <a:pt x="3664618" y="2222624"/>
                  <a:pt x="3660064" y="2225174"/>
                  <a:pt x="3653870" y="2229911"/>
                </a:cubicBezTo>
                <a:cubicBezTo>
                  <a:pt x="3561321" y="2300598"/>
                  <a:pt x="3408286" y="2484968"/>
                  <a:pt x="3410472" y="2490069"/>
                </a:cubicBezTo>
                <a:cubicBezTo>
                  <a:pt x="3413388" y="2495899"/>
                  <a:pt x="3419946" y="2495899"/>
                  <a:pt x="3425776" y="2495899"/>
                </a:cubicBezTo>
                <a:cubicBezTo>
                  <a:pt x="3432335" y="2495899"/>
                  <a:pt x="3676460" y="2472579"/>
                  <a:pt x="3694678" y="2473308"/>
                </a:cubicBezTo>
                <a:cubicBezTo>
                  <a:pt x="3726014" y="2474766"/>
                  <a:pt x="3736217" y="2464564"/>
                  <a:pt x="3728200" y="2433229"/>
                </a:cubicBezTo>
                <a:cubicBezTo>
                  <a:pt x="3711439" y="2367642"/>
                  <a:pt x="3693221" y="2302056"/>
                  <a:pt x="3676460" y="2236470"/>
                </a:cubicBezTo>
                <a:cubicBezTo>
                  <a:pt x="3674274" y="2228091"/>
                  <a:pt x="3671724" y="2224082"/>
                  <a:pt x="3668171" y="2223354"/>
                </a:cubicBezTo>
                <a:close/>
                <a:moveTo>
                  <a:pt x="4026161" y="2215063"/>
                </a:moveTo>
                <a:cubicBezTo>
                  <a:pt x="4023337" y="2217887"/>
                  <a:pt x="4023337" y="2224082"/>
                  <a:pt x="4024795" y="2232828"/>
                </a:cubicBezTo>
                <a:cubicBezTo>
                  <a:pt x="4032082" y="2276550"/>
                  <a:pt x="4017507" y="2409909"/>
                  <a:pt x="4015321" y="2432499"/>
                </a:cubicBezTo>
                <a:cubicBezTo>
                  <a:pt x="4014593" y="2443430"/>
                  <a:pt x="4016050" y="2451446"/>
                  <a:pt x="4029167" y="2454361"/>
                </a:cubicBezTo>
                <a:lnTo>
                  <a:pt x="4263091" y="2504645"/>
                </a:lnTo>
                <a:cubicBezTo>
                  <a:pt x="4280580" y="2508287"/>
                  <a:pt x="4276937" y="2499542"/>
                  <a:pt x="4273292" y="2488612"/>
                </a:cubicBezTo>
                <a:cubicBezTo>
                  <a:pt x="4212808" y="2325375"/>
                  <a:pt x="4121716" y="2256147"/>
                  <a:pt x="4044471" y="2217524"/>
                </a:cubicBezTo>
                <a:cubicBezTo>
                  <a:pt x="4034633" y="2212787"/>
                  <a:pt x="4028985" y="2212239"/>
                  <a:pt x="4026161" y="2215063"/>
                </a:cubicBezTo>
                <a:close/>
                <a:moveTo>
                  <a:pt x="1240304" y="2036797"/>
                </a:moveTo>
                <a:cubicBezTo>
                  <a:pt x="1227916" y="2034611"/>
                  <a:pt x="1218442" y="2042628"/>
                  <a:pt x="1210427" y="2050642"/>
                </a:cubicBezTo>
                <a:cubicBezTo>
                  <a:pt x="1196581" y="2064489"/>
                  <a:pt x="1184192" y="2079063"/>
                  <a:pt x="1171075" y="2093638"/>
                </a:cubicBezTo>
                <a:cubicBezTo>
                  <a:pt x="1159415" y="2106027"/>
                  <a:pt x="1147755" y="2118415"/>
                  <a:pt x="1133180" y="2127160"/>
                </a:cubicBezTo>
                <a:cubicBezTo>
                  <a:pt x="1125165" y="2131532"/>
                  <a:pt x="1117877" y="2133719"/>
                  <a:pt x="1114962" y="2122059"/>
                </a:cubicBezTo>
                <a:cubicBezTo>
                  <a:pt x="1109133" y="2098011"/>
                  <a:pt x="1094558" y="2103111"/>
                  <a:pt x="1079983" y="2111857"/>
                </a:cubicBezTo>
                <a:cubicBezTo>
                  <a:pt x="1049377" y="2130075"/>
                  <a:pt x="1019498" y="2149751"/>
                  <a:pt x="988163" y="2165783"/>
                </a:cubicBezTo>
                <a:cubicBezTo>
                  <a:pt x="959014" y="2180358"/>
                  <a:pt x="949540" y="2204406"/>
                  <a:pt x="948811" y="2243029"/>
                </a:cubicBezTo>
                <a:cubicBezTo>
                  <a:pt x="949540" y="2248129"/>
                  <a:pt x="950268" y="2259789"/>
                  <a:pt x="952455" y="2270721"/>
                </a:cubicBezTo>
                <a:cubicBezTo>
                  <a:pt x="961929" y="2318088"/>
                  <a:pt x="984519" y="2360355"/>
                  <a:pt x="1008567" y="2401165"/>
                </a:cubicBezTo>
                <a:cubicBezTo>
                  <a:pt x="1039903" y="2454361"/>
                  <a:pt x="1074153" y="2506830"/>
                  <a:pt x="1106947" y="2559299"/>
                </a:cubicBezTo>
                <a:cubicBezTo>
                  <a:pt x="1133180" y="2600836"/>
                  <a:pt x="1152127" y="2643833"/>
                  <a:pt x="1153585" y="2694843"/>
                </a:cubicBezTo>
                <a:cubicBezTo>
                  <a:pt x="1155772" y="2759702"/>
                  <a:pt x="1163788" y="2823829"/>
                  <a:pt x="1170346" y="2887957"/>
                </a:cubicBezTo>
                <a:cubicBezTo>
                  <a:pt x="1171803" y="2900346"/>
                  <a:pt x="1168888" y="2917836"/>
                  <a:pt x="1183463" y="2921479"/>
                </a:cubicBezTo>
                <a:cubicBezTo>
                  <a:pt x="1198767" y="2925124"/>
                  <a:pt x="1203868" y="2907633"/>
                  <a:pt x="1210427" y="2897431"/>
                </a:cubicBezTo>
                <a:lnTo>
                  <a:pt x="1286944" y="2782291"/>
                </a:lnTo>
                <a:cubicBezTo>
                  <a:pt x="1322652" y="2729093"/>
                  <a:pt x="1371477" y="2692657"/>
                  <a:pt x="1435605" y="2678082"/>
                </a:cubicBezTo>
                <a:cubicBezTo>
                  <a:pt x="1458195" y="2672982"/>
                  <a:pt x="1480058" y="2665694"/>
                  <a:pt x="1502649" y="2658406"/>
                </a:cubicBezTo>
                <a:cubicBezTo>
                  <a:pt x="1523782" y="2651848"/>
                  <a:pt x="1543457" y="2641645"/>
                  <a:pt x="1560218" y="2627800"/>
                </a:cubicBezTo>
                <a:cubicBezTo>
                  <a:pt x="1574065" y="2616140"/>
                  <a:pt x="1576979" y="2603751"/>
                  <a:pt x="1570421" y="2586990"/>
                </a:cubicBezTo>
                <a:cubicBezTo>
                  <a:pt x="1562404" y="2565128"/>
                  <a:pt x="1546372" y="2550554"/>
                  <a:pt x="1530340" y="2535980"/>
                </a:cubicBezTo>
                <a:cubicBezTo>
                  <a:pt x="1513579" y="2519948"/>
                  <a:pt x="1495361" y="2504645"/>
                  <a:pt x="1493175" y="2480595"/>
                </a:cubicBezTo>
                <a:cubicBezTo>
                  <a:pt x="1489531" y="2441244"/>
                  <a:pt x="1486616" y="2401892"/>
                  <a:pt x="1483702" y="2362542"/>
                </a:cubicBezTo>
                <a:cubicBezTo>
                  <a:pt x="1482973" y="2346509"/>
                  <a:pt x="1488074" y="2334849"/>
                  <a:pt x="1504106" y="2328290"/>
                </a:cubicBezTo>
                <a:cubicBezTo>
                  <a:pt x="1513579" y="2324647"/>
                  <a:pt x="1527425" y="2321732"/>
                  <a:pt x="1525968" y="2308615"/>
                </a:cubicBezTo>
                <a:cubicBezTo>
                  <a:pt x="1525239" y="2294041"/>
                  <a:pt x="1509936" y="2294041"/>
                  <a:pt x="1499734" y="2291855"/>
                </a:cubicBezTo>
                <a:cubicBezTo>
                  <a:pt x="1481515" y="2288211"/>
                  <a:pt x="1472770" y="2278737"/>
                  <a:pt x="1468398" y="2260518"/>
                </a:cubicBezTo>
                <a:cubicBezTo>
                  <a:pt x="1459653" y="2223354"/>
                  <a:pt x="1437791" y="2194932"/>
                  <a:pt x="1407185" y="2173070"/>
                </a:cubicBezTo>
                <a:cubicBezTo>
                  <a:pt x="1377307" y="2151208"/>
                  <a:pt x="1352530" y="2125704"/>
                  <a:pt x="1337955" y="2090723"/>
                </a:cubicBezTo>
                <a:cubicBezTo>
                  <a:pt x="1319737" y="2046270"/>
                  <a:pt x="1278927" y="2043355"/>
                  <a:pt x="1240304" y="2036797"/>
                </a:cubicBezTo>
                <a:close/>
                <a:moveTo>
                  <a:pt x="9713581" y="2002445"/>
                </a:moveTo>
                <a:cubicBezTo>
                  <a:pt x="9641436" y="2002445"/>
                  <a:pt x="9641436" y="2002445"/>
                  <a:pt x="9640708" y="2074589"/>
                </a:cubicBezTo>
                <a:cubicBezTo>
                  <a:pt x="9640708" y="2089893"/>
                  <a:pt x="9639979" y="2105197"/>
                  <a:pt x="9640708" y="2120500"/>
                </a:cubicBezTo>
                <a:cubicBezTo>
                  <a:pt x="9641436" y="2143090"/>
                  <a:pt x="9645081" y="2170783"/>
                  <a:pt x="9666942" y="2169324"/>
                </a:cubicBezTo>
                <a:cubicBezTo>
                  <a:pt x="9693176" y="2167868"/>
                  <a:pt x="9754391" y="2186086"/>
                  <a:pt x="9776981" y="2159852"/>
                </a:cubicBezTo>
                <a:cubicBezTo>
                  <a:pt x="9784997" y="2150378"/>
                  <a:pt x="9784268" y="2134346"/>
                  <a:pt x="9784268" y="2119771"/>
                </a:cubicBezTo>
                <a:cubicBezTo>
                  <a:pt x="9784268" y="2088436"/>
                  <a:pt x="9783539" y="2057100"/>
                  <a:pt x="9784268" y="2025765"/>
                </a:cubicBezTo>
                <a:cubicBezTo>
                  <a:pt x="9784997" y="2009732"/>
                  <a:pt x="9778438" y="2001716"/>
                  <a:pt x="9761677" y="2002445"/>
                </a:cubicBezTo>
                <a:cubicBezTo>
                  <a:pt x="9745645" y="2003173"/>
                  <a:pt x="9729613" y="2002445"/>
                  <a:pt x="9713581" y="2002445"/>
                </a:cubicBezTo>
                <a:close/>
                <a:moveTo>
                  <a:pt x="10830729" y="1555731"/>
                </a:moveTo>
                <a:cubicBezTo>
                  <a:pt x="10830001" y="1555731"/>
                  <a:pt x="10764415" y="1559375"/>
                  <a:pt x="10763685" y="1559375"/>
                </a:cubicBezTo>
                <a:cubicBezTo>
                  <a:pt x="10753484" y="1560104"/>
                  <a:pt x="10747654" y="1565205"/>
                  <a:pt x="10748382" y="1576865"/>
                </a:cubicBezTo>
                <a:cubicBezTo>
                  <a:pt x="10749840" y="1632249"/>
                  <a:pt x="10751297" y="1688361"/>
                  <a:pt x="10752755" y="1743745"/>
                </a:cubicBezTo>
                <a:cubicBezTo>
                  <a:pt x="10752755" y="1755404"/>
                  <a:pt x="10757856" y="1762692"/>
                  <a:pt x="10770244" y="1761963"/>
                </a:cubicBezTo>
                <a:lnTo>
                  <a:pt x="10838017" y="1759777"/>
                </a:lnTo>
                <a:cubicBezTo>
                  <a:pt x="10850404" y="1759048"/>
                  <a:pt x="10855506" y="1753218"/>
                  <a:pt x="10854777" y="1740830"/>
                </a:cubicBezTo>
                <a:cubicBezTo>
                  <a:pt x="10853320" y="1713867"/>
                  <a:pt x="10853320" y="1589253"/>
                  <a:pt x="10854048" y="1577594"/>
                </a:cubicBezTo>
                <a:cubicBezTo>
                  <a:pt x="10854777" y="1559375"/>
                  <a:pt x="10843117" y="1554274"/>
                  <a:pt x="10830729" y="1555731"/>
                </a:cubicBezTo>
                <a:close/>
                <a:moveTo>
                  <a:pt x="11016556" y="1529497"/>
                </a:moveTo>
                <a:cubicBezTo>
                  <a:pt x="10961173" y="1529497"/>
                  <a:pt x="10915991" y="1573221"/>
                  <a:pt x="10913805" y="1628604"/>
                </a:cubicBezTo>
                <a:cubicBezTo>
                  <a:pt x="10913075" y="1684717"/>
                  <a:pt x="10957529" y="1730627"/>
                  <a:pt x="11014369" y="1731356"/>
                </a:cubicBezTo>
                <a:cubicBezTo>
                  <a:pt x="11070483" y="1732085"/>
                  <a:pt x="11117121" y="1686175"/>
                  <a:pt x="11117121" y="1630062"/>
                </a:cubicBezTo>
                <a:cubicBezTo>
                  <a:pt x="11117121" y="1575407"/>
                  <a:pt x="11071211" y="1529497"/>
                  <a:pt x="11016556" y="1529497"/>
                </a:cubicBezTo>
                <a:close/>
                <a:moveTo>
                  <a:pt x="752964" y="1120870"/>
                </a:moveTo>
                <a:cubicBezTo>
                  <a:pt x="748592" y="1120961"/>
                  <a:pt x="744401" y="1124058"/>
                  <a:pt x="741122" y="1130981"/>
                </a:cubicBezTo>
                <a:cubicBezTo>
                  <a:pt x="719989" y="1174706"/>
                  <a:pt x="731649" y="1220615"/>
                  <a:pt x="771000" y="1247579"/>
                </a:cubicBezTo>
                <a:cubicBezTo>
                  <a:pt x="779016" y="1252680"/>
                  <a:pt x="787032" y="1259967"/>
                  <a:pt x="797234" y="1254866"/>
                </a:cubicBezTo>
                <a:cubicBezTo>
                  <a:pt x="808165" y="1249036"/>
                  <a:pt x="806708" y="1236648"/>
                  <a:pt x="807437" y="1227174"/>
                </a:cubicBezTo>
                <a:cubicBezTo>
                  <a:pt x="806708" y="1188551"/>
                  <a:pt x="788490" y="1157945"/>
                  <a:pt x="765899" y="1128795"/>
                </a:cubicBezTo>
                <a:cubicBezTo>
                  <a:pt x="761891" y="1123694"/>
                  <a:pt x="757336" y="1120779"/>
                  <a:pt x="752964" y="1120870"/>
                </a:cubicBezTo>
                <a:close/>
                <a:moveTo>
                  <a:pt x="10290737" y="1058735"/>
                </a:moveTo>
                <a:cubicBezTo>
                  <a:pt x="10278350" y="1058735"/>
                  <a:pt x="10271062" y="1063836"/>
                  <a:pt x="10271062" y="1076954"/>
                </a:cubicBezTo>
                <a:lnTo>
                  <a:pt x="10271062" y="1183348"/>
                </a:lnTo>
                <a:cubicBezTo>
                  <a:pt x="10271062" y="1196465"/>
                  <a:pt x="10277621" y="1202296"/>
                  <a:pt x="10290737" y="1202296"/>
                </a:cubicBezTo>
                <a:lnTo>
                  <a:pt x="10394946" y="1202296"/>
                </a:lnTo>
                <a:cubicBezTo>
                  <a:pt x="10408793" y="1202296"/>
                  <a:pt x="10414623" y="1195008"/>
                  <a:pt x="10414623" y="1181162"/>
                </a:cubicBezTo>
                <a:lnTo>
                  <a:pt x="10414623" y="1130880"/>
                </a:lnTo>
                <a:cubicBezTo>
                  <a:pt x="10414623" y="1058735"/>
                  <a:pt x="10414623" y="1058735"/>
                  <a:pt x="10341749" y="1058735"/>
                </a:cubicBezTo>
                <a:lnTo>
                  <a:pt x="10290737" y="1058735"/>
                </a:lnTo>
                <a:close/>
                <a:moveTo>
                  <a:pt x="10506443" y="1044161"/>
                </a:moveTo>
                <a:cubicBezTo>
                  <a:pt x="10492597" y="1044161"/>
                  <a:pt x="10486038" y="1050719"/>
                  <a:pt x="10486038" y="1064565"/>
                </a:cubicBezTo>
                <a:lnTo>
                  <a:pt x="10486038" y="1166588"/>
                </a:lnTo>
                <a:cubicBezTo>
                  <a:pt x="10486038" y="1181891"/>
                  <a:pt x="10494054" y="1187721"/>
                  <a:pt x="10508629" y="1187721"/>
                </a:cubicBezTo>
                <a:lnTo>
                  <a:pt x="10607737" y="1187721"/>
                </a:lnTo>
                <a:cubicBezTo>
                  <a:pt x="10623040" y="1187721"/>
                  <a:pt x="10630328" y="1181891"/>
                  <a:pt x="10629599" y="1165859"/>
                </a:cubicBezTo>
                <a:cubicBezTo>
                  <a:pt x="10628870" y="1148370"/>
                  <a:pt x="10629599" y="1130151"/>
                  <a:pt x="10629599" y="1112662"/>
                </a:cubicBezTo>
                <a:cubicBezTo>
                  <a:pt x="10629599" y="1044161"/>
                  <a:pt x="10629599" y="1044161"/>
                  <a:pt x="10559640" y="1044161"/>
                </a:cubicBezTo>
                <a:cubicBezTo>
                  <a:pt x="10542151" y="1044161"/>
                  <a:pt x="10523933" y="1044889"/>
                  <a:pt x="10506443" y="1044161"/>
                </a:cubicBezTo>
                <a:close/>
                <a:moveTo>
                  <a:pt x="1699680" y="975032"/>
                </a:moveTo>
                <a:cubicBezTo>
                  <a:pt x="1696127" y="976672"/>
                  <a:pt x="1692848" y="979769"/>
                  <a:pt x="1689933" y="982320"/>
                </a:cubicBezTo>
                <a:cubicBezTo>
                  <a:pt x="1676087" y="993250"/>
                  <a:pt x="1665885" y="1006368"/>
                  <a:pt x="1657141" y="1020942"/>
                </a:cubicBezTo>
                <a:cubicBezTo>
                  <a:pt x="1627991" y="1071954"/>
                  <a:pt x="1584266" y="1108391"/>
                  <a:pt x="1537628" y="1142641"/>
                </a:cubicBezTo>
                <a:cubicBezTo>
                  <a:pt x="1502649" y="1168146"/>
                  <a:pt x="1467669" y="1192924"/>
                  <a:pt x="1437791" y="1223530"/>
                </a:cubicBezTo>
                <a:cubicBezTo>
                  <a:pt x="1416658" y="1244663"/>
                  <a:pt x="1397711" y="1267983"/>
                  <a:pt x="1386051" y="1295675"/>
                </a:cubicBezTo>
                <a:cubicBezTo>
                  <a:pt x="1375849" y="1318995"/>
                  <a:pt x="1389695" y="1343043"/>
                  <a:pt x="1412286" y="1342314"/>
                </a:cubicBezTo>
                <a:cubicBezTo>
                  <a:pt x="1435605" y="1340128"/>
                  <a:pt x="1456738" y="1333569"/>
                  <a:pt x="1477142" y="1323367"/>
                </a:cubicBezTo>
                <a:cubicBezTo>
                  <a:pt x="1547830" y="1287659"/>
                  <a:pt x="1596655" y="1229361"/>
                  <a:pt x="1638193" y="1163774"/>
                </a:cubicBezTo>
                <a:cubicBezTo>
                  <a:pt x="1671714" y="1112034"/>
                  <a:pt x="1697949" y="1056650"/>
                  <a:pt x="1713253" y="996895"/>
                </a:cubicBezTo>
                <a:cubicBezTo>
                  <a:pt x="1714710" y="989607"/>
                  <a:pt x="1718354" y="981591"/>
                  <a:pt x="1711066" y="976489"/>
                </a:cubicBezTo>
                <a:cubicBezTo>
                  <a:pt x="1707058" y="973210"/>
                  <a:pt x="1703232" y="973392"/>
                  <a:pt x="1699680" y="975032"/>
                </a:cubicBezTo>
                <a:close/>
                <a:moveTo>
                  <a:pt x="353436" y="837302"/>
                </a:moveTo>
                <a:cubicBezTo>
                  <a:pt x="351979" y="847504"/>
                  <a:pt x="356351" y="856978"/>
                  <a:pt x="361452" y="866451"/>
                </a:cubicBezTo>
                <a:cubicBezTo>
                  <a:pt x="371654" y="887585"/>
                  <a:pt x="387687" y="905073"/>
                  <a:pt x="403719" y="921834"/>
                </a:cubicBezTo>
                <a:cubicBezTo>
                  <a:pt x="431410" y="950255"/>
                  <a:pt x="445256" y="982320"/>
                  <a:pt x="446714" y="1023129"/>
                </a:cubicBezTo>
                <a:cubicBezTo>
                  <a:pt x="451086" y="1126609"/>
                  <a:pt x="446714" y="1231547"/>
                  <a:pt x="490437" y="1329925"/>
                </a:cubicBezTo>
                <a:cubicBezTo>
                  <a:pt x="499911" y="1350330"/>
                  <a:pt x="502826" y="1374378"/>
                  <a:pt x="488980" y="1393325"/>
                </a:cubicBezTo>
                <a:cubicBezTo>
                  <a:pt x="459103" y="1434134"/>
                  <a:pt x="466390" y="1477858"/>
                  <a:pt x="475864" y="1521582"/>
                </a:cubicBezTo>
                <a:cubicBezTo>
                  <a:pt x="486794" y="1570408"/>
                  <a:pt x="483879" y="1616318"/>
                  <a:pt x="466390" y="1663686"/>
                </a:cubicBezTo>
                <a:cubicBezTo>
                  <a:pt x="443070" y="1727814"/>
                  <a:pt x="415378" y="1791214"/>
                  <a:pt x="400803" y="1858258"/>
                </a:cubicBezTo>
                <a:cubicBezTo>
                  <a:pt x="382585" y="1944247"/>
                  <a:pt x="377484" y="2032424"/>
                  <a:pt x="380399" y="2120601"/>
                </a:cubicBezTo>
                <a:cubicBezTo>
                  <a:pt x="381128" y="2158497"/>
                  <a:pt x="383314" y="2197120"/>
                  <a:pt x="399346" y="2232097"/>
                </a:cubicBezTo>
                <a:cubicBezTo>
                  <a:pt x="405176" y="2245214"/>
                  <a:pt x="405176" y="2256147"/>
                  <a:pt x="400075" y="2269263"/>
                </a:cubicBezTo>
                <a:cubicBezTo>
                  <a:pt x="385501" y="2305700"/>
                  <a:pt x="382585" y="2343594"/>
                  <a:pt x="389144" y="2381488"/>
                </a:cubicBezTo>
                <a:lnTo>
                  <a:pt x="413192" y="2517032"/>
                </a:lnTo>
                <a:cubicBezTo>
                  <a:pt x="417564" y="2541809"/>
                  <a:pt x="422666" y="2545453"/>
                  <a:pt x="445256" y="2533794"/>
                </a:cubicBezTo>
                <a:cubicBezTo>
                  <a:pt x="478050" y="2517760"/>
                  <a:pt x="506470" y="2495171"/>
                  <a:pt x="530519" y="2467479"/>
                </a:cubicBezTo>
                <a:cubicBezTo>
                  <a:pt x="572056" y="2419382"/>
                  <a:pt x="620153" y="2380030"/>
                  <a:pt x="674808" y="2347238"/>
                </a:cubicBezTo>
                <a:cubicBezTo>
                  <a:pt x="686467" y="2340679"/>
                  <a:pt x="696669" y="2332663"/>
                  <a:pt x="699584" y="2318816"/>
                </a:cubicBezTo>
                <a:cubicBezTo>
                  <a:pt x="707601" y="2275822"/>
                  <a:pt x="733835" y="2247400"/>
                  <a:pt x="772458" y="2228453"/>
                </a:cubicBezTo>
                <a:cubicBezTo>
                  <a:pt x="779016" y="2225539"/>
                  <a:pt x="817639" y="2184731"/>
                  <a:pt x="813995" y="2161412"/>
                </a:cubicBezTo>
                <a:cubicBezTo>
                  <a:pt x="808894" y="2125704"/>
                  <a:pt x="809623" y="2090723"/>
                  <a:pt x="810352" y="2055017"/>
                </a:cubicBezTo>
                <a:cubicBezTo>
                  <a:pt x="811809" y="1970482"/>
                  <a:pt x="816182" y="1885220"/>
                  <a:pt x="808894" y="1800687"/>
                </a:cubicBezTo>
                <a:cubicBezTo>
                  <a:pt x="800878" y="1704494"/>
                  <a:pt x="796505" y="1609031"/>
                  <a:pt x="814724" y="1513566"/>
                </a:cubicBezTo>
                <a:cubicBezTo>
                  <a:pt x="825655" y="1455267"/>
                  <a:pt x="803065" y="1411544"/>
                  <a:pt x="757883" y="1376565"/>
                </a:cubicBezTo>
                <a:cubicBezTo>
                  <a:pt x="736750" y="1359075"/>
                  <a:pt x="714888" y="1342314"/>
                  <a:pt x="693755" y="1324824"/>
                </a:cubicBezTo>
                <a:cubicBezTo>
                  <a:pt x="659504" y="1297132"/>
                  <a:pt x="639828" y="1263610"/>
                  <a:pt x="640557" y="1218429"/>
                </a:cubicBezTo>
                <a:cubicBezTo>
                  <a:pt x="641286" y="1164503"/>
                  <a:pt x="625982" y="1113491"/>
                  <a:pt x="609950" y="1062480"/>
                </a:cubicBezTo>
                <a:cubicBezTo>
                  <a:pt x="600477" y="1033331"/>
                  <a:pt x="585174" y="1014384"/>
                  <a:pt x="558938" y="999809"/>
                </a:cubicBezTo>
                <a:cubicBezTo>
                  <a:pt x="486794" y="959729"/>
                  <a:pt x="420479" y="911632"/>
                  <a:pt x="368740" y="845318"/>
                </a:cubicBezTo>
                <a:cubicBezTo>
                  <a:pt x="365824" y="840945"/>
                  <a:pt x="362909" y="835116"/>
                  <a:pt x="353436" y="837302"/>
                </a:cubicBezTo>
                <a:close/>
                <a:moveTo>
                  <a:pt x="10357781" y="656474"/>
                </a:moveTo>
                <a:cubicBezTo>
                  <a:pt x="10301669" y="656474"/>
                  <a:pt x="10256487" y="701656"/>
                  <a:pt x="10255030" y="757040"/>
                </a:cubicBezTo>
                <a:cubicBezTo>
                  <a:pt x="10255030" y="813152"/>
                  <a:pt x="10300940" y="859062"/>
                  <a:pt x="10357052" y="858333"/>
                </a:cubicBezTo>
                <a:cubicBezTo>
                  <a:pt x="10413165" y="858333"/>
                  <a:pt x="10459804" y="811695"/>
                  <a:pt x="10458347" y="756311"/>
                </a:cubicBezTo>
                <a:cubicBezTo>
                  <a:pt x="10457617" y="700927"/>
                  <a:pt x="10412436" y="656474"/>
                  <a:pt x="10357781" y="656474"/>
                </a:cubicBezTo>
                <a:close/>
                <a:moveTo>
                  <a:pt x="292222" y="647831"/>
                </a:moveTo>
                <a:cubicBezTo>
                  <a:pt x="287121" y="648559"/>
                  <a:pt x="285664" y="651474"/>
                  <a:pt x="285664" y="655119"/>
                </a:cubicBezTo>
                <a:cubicBezTo>
                  <a:pt x="284206" y="658033"/>
                  <a:pt x="283478" y="660220"/>
                  <a:pt x="283478" y="663134"/>
                </a:cubicBezTo>
                <a:cubicBezTo>
                  <a:pt x="281292" y="687911"/>
                  <a:pt x="282749" y="712688"/>
                  <a:pt x="294408" y="736008"/>
                </a:cubicBezTo>
                <a:cubicBezTo>
                  <a:pt x="301696" y="751311"/>
                  <a:pt x="311169" y="752040"/>
                  <a:pt x="322829" y="740380"/>
                </a:cubicBezTo>
                <a:cubicBezTo>
                  <a:pt x="324287" y="739651"/>
                  <a:pt x="325015" y="738194"/>
                  <a:pt x="326473" y="736736"/>
                </a:cubicBezTo>
                <a:cubicBezTo>
                  <a:pt x="335947" y="724347"/>
                  <a:pt x="330116" y="711231"/>
                  <a:pt x="326473" y="698842"/>
                </a:cubicBezTo>
                <a:cubicBezTo>
                  <a:pt x="327201" y="682810"/>
                  <a:pt x="322100" y="668235"/>
                  <a:pt x="312626" y="655847"/>
                </a:cubicBezTo>
                <a:cubicBezTo>
                  <a:pt x="308983" y="650746"/>
                  <a:pt x="303153" y="647102"/>
                  <a:pt x="296595" y="647831"/>
                </a:cubicBezTo>
                <a:lnTo>
                  <a:pt x="292222" y="647831"/>
                </a:lnTo>
                <a:close/>
                <a:moveTo>
                  <a:pt x="2186" y="716"/>
                </a:moveTo>
                <a:cubicBezTo>
                  <a:pt x="17490" y="-2928"/>
                  <a:pt x="26964" y="8002"/>
                  <a:pt x="31336" y="18205"/>
                </a:cubicBezTo>
                <a:cubicBezTo>
                  <a:pt x="42995" y="40796"/>
                  <a:pt x="54655" y="63387"/>
                  <a:pt x="59027" y="89621"/>
                </a:cubicBezTo>
                <a:cubicBezTo>
                  <a:pt x="63401" y="105653"/>
                  <a:pt x="231009" y="354152"/>
                  <a:pt x="253599" y="386216"/>
                </a:cubicBezTo>
                <a:cubicBezTo>
                  <a:pt x="264531" y="409535"/>
                  <a:pt x="271089" y="433583"/>
                  <a:pt x="273275" y="459818"/>
                </a:cubicBezTo>
                <a:cubicBezTo>
                  <a:pt x="276190" y="489695"/>
                  <a:pt x="293679" y="504999"/>
                  <a:pt x="324287" y="505728"/>
                </a:cubicBezTo>
                <a:cubicBezTo>
                  <a:pt x="355622" y="505728"/>
                  <a:pt x="361452" y="510828"/>
                  <a:pt x="365095" y="543622"/>
                </a:cubicBezTo>
                <a:cubicBezTo>
                  <a:pt x="367281" y="563297"/>
                  <a:pt x="362909" y="585160"/>
                  <a:pt x="366553" y="601921"/>
                </a:cubicBezTo>
                <a:cubicBezTo>
                  <a:pt x="371654" y="625969"/>
                  <a:pt x="374569" y="652203"/>
                  <a:pt x="386958" y="674794"/>
                </a:cubicBezTo>
                <a:cubicBezTo>
                  <a:pt x="390602" y="681353"/>
                  <a:pt x="393516" y="687911"/>
                  <a:pt x="394245" y="695199"/>
                </a:cubicBezTo>
                <a:cubicBezTo>
                  <a:pt x="395702" y="705401"/>
                  <a:pt x="399346" y="715603"/>
                  <a:pt x="404448" y="724347"/>
                </a:cubicBezTo>
                <a:cubicBezTo>
                  <a:pt x="441613" y="786290"/>
                  <a:pt x="486065" y="841674"/>
                  <a:pt x="544364" y="884669"/>
                </a:cubicBezTo>
                <a:cubicBezTo>
                  <a:pt x="551652" y="889771"/>
                  <a:pt x="587360" y="912361"/>
                  <a:pt x="598290" y="917462"/>
                </a:cubicBezTo>
                <a:cubicBezTo>
                  <a:pt x="626711" y="930580"/>
                  <a:pt x="642015" y="920377"/>
                  <a:pt x="640557" y="889042"/>
                </a:cubicBezTo>
                <a:cubicBezTo>
                  <a:pt x="639100" y="862078"/>
                  <a:pt x="633998" y="835844"/>
                  <a:pt x="618695" y="813253"/>
                </a:cubicBezTo>
                <a:cubicBezTo>
                  <a:pt x="593189" y="765886"/>
                  <a:pt x="585902" y="711231"/>
                  <a:pt x="561853" y="663134"/>
                </a:cubicBezTo>
                <a:cubicBezTo>
                  <a:pt x="554566" y="648559"/>
                  <a:pt x="565498" y="637629"/>
                  <a:pt x="576428" y="628884"/>
                </a:cubicBezTo>
                <a:cubicBezTo>
                  <a:pt x="598290" y="612123"/>
                  <a:pt x="623067" y="601192"/>
                  <a:pt x="645658" y="585160"/>
                </a:cubicBezTo>
                <a:cubicBezTo>
                  <a:pt x="660233" y="573500"/>
                  <a:pt x="731649" y="556010"/>
                  <a:pt x="736750" y="550181"/>
                </a:cubicBezTo>
                <a:cubicBezTo>
                  <a:pt x="749867" y="531234"/>
                  <a:pt x="698127" y="470020"/>
                  <a:pt x="699584" y="456902"/>
                </a:cubicBezTo>
                <a:cubicBezTo>
                  <a:pt x="701042" y="440871"/>
                  <a:pt x="711973" y="432854"/>
                  <a:pt x="725819" y="429211"/>
                </a:cubicBezTo>
                <a:cubicBezTo>
                  <a:pt x="739664" y="425567"/>
                  <a:pt x="750596" y="429211"/>
                  <a:pt x="758611" y="441600"/>
                </a:cubicBezTo>
                <a:cubicBezTo>
                  <a:pt x="771000" y="459818"/>
                  <a:pt x="787032" y="476579"/>
                  <a:pt x="800878" y="494069"/>
                </a:cubicBezTo>
                <a:cubicBezTo>
                  <a:pt x="829298" y="517388"/>
                  <a:pt x="831485" y="552367"/>
                  <a:pt x="840230" y="584431"/>
                </a:cubicBezTo>
                <a:cubicBezTo>
                  <a:pt x="843873" y="597548"/>
                  <a:pt x="825655" y="620868"/>
                  <a:pt x="811809" y="620139"/>
                </a:cubicBezTo>
                <a:cubicBezTo>
                  <a:pt x="787032" y="618682"/>
                  <a:pt x="765171" y="630341"/>
                  <a:pt x="741122" y="632527"/>
                </a:cubicBezTo>
                <a:cubicBezTo>
                  <a:pt x="717074" y="640544"/>
                  <a:pt x="616508" y="633256"/>
                  <a:pt x="646387" y="719975"/>
                </a:cubicBezTo>
                <a:cubicBezTo>
                  <a:pt x="663876" y="769529"/>
                  <a:pt x="688653" y="851147"/>
                  <a:pt x="732377" y="947340"/>
                </a:cubicBezTo>
                <a:cubicBezTo>
                  <a:pt x="757883" y="1004182"/>
                  <a:pt x="753510" y="1031145"/>
                  <a:pt x="837315" y="1063937"/>
                </a:cubicBezTo>
                <a:cubicBezTo>
                  <a:pt x="875209" y="1080698"/>
                  <a:pt x="878124" y="1116406"/>
                  <a:pt x="882496" y="1149928"/>
                </a:cubicBezTo>
                <a:cubicBezTo>
                  <a:pt x="886869" y="1177620"/>
                  <a:pt x="889784" y="1206040"/>
                  <a:pt x="889055" y="1234461"/>
                </a:cubicBezTo>
                <a:cubicBezTo>
                  <a:pt x="888327" y="1257781"/>
                  <a:pt x="898528" y="1278914"/>
                  <a:pt x="908002" y="1299319"/>
                </a:cubicBezTo>
                <a:cubicBezTo>
                  <a:pt x="923306" y="1332840"/>
                  <a:pt x="937880" y="1367091"/>
                  <a:pt x="953912" y="1400612"/>
                </a:cubicBezTo>
                <a:cubicBezTo>
                  <a:pt x="965572" y="1424660"/>
                  <a:pt x="962657" y="1449438"/>
                  <a:pt x="959742" y="1474214"/>
                </a:cubicBezTo>
                <a:cubicBezTo>
                  <a:pt x="945896" y="1598099"/>
                  <a:pt x="956098" y="1813805"/>
                  <a:pt x="959742" y="1888135"/>
                </a:cubicBezTo>
                <a:cubicBezTo>
                  <a:pt x="961929" y="1934046"/>
                  <a:pt x="957555" y="2053558"/>
                  <a:pt x="969944" y="2061574"/>
                </a:cubicBezTo>
                <a:cubicBezTo>
                  <a:pt x="983790" y="2070319"/>
                  <a:pt x="1130266" y="1968297"/>
                  <a:pt x="1182735" y="1915099"/>
                </a:cubicBezTo>
                <a:cubicBezTo>
                  <a:pt x="1225001" y="1872832"/>
                  <a:pt x="1239576" y="1823278"/>
                  <a:pt x="1226458" y="1764979"/>
                </a:cubicBezTo>
                <a:cubicBezTo>
                  <a:pt x="1216985" y="1724899"/>
                  <a:pt x="1219171" y="1684819"/>
                  <a:pt x="1236661" y="1646924"/>
                </a:cubicBezTo>
                <a:cubicBezTo>
                  <a:pt x="1249778" y="1617046"/>
                  <a:pt x="1253422" y="1586439"/>
                  <a:pt x="1243948" y="1555104"/>
                </a:cubicBezTo>
                <a:cubicBezTo>
                  <a:pt x="1236661" y="1530327"/>
                  <a:pt x="1246864" y="1508465"/>
                  <a:pt x="1256337" y="1487332"/>
                </a:cubicBezTo>
                <a:cubicBezTo>
                  <a:pt x="1265082" y="1466927"/>
                  <a:pt x="1275283" y="1446523"/>
                  <a:pt x="1283300" y="1425390"/>
                </a:cubicBezTo>
                <a:cubicBezTo>
                  <a:pt x="1293502" y="1399884"/>
                  <a:pt x="1291316" y="1376565"/>
                  <a:pt x="1274555" y="1354703"/>
                </a:cubicBezTo>
                <a:cubicBezTo>
                  <a:pt x="1253422" y="1327739"/>
                  <a:pt x="1194395" y="1200940"/>
                  <a:pt x="1203868" y="1163046"/>
                </a:cubicBezTo>
                <a:cubicBezTo>
                  <a:pt x="1210427" y="1136082"/>
                  <a:pt x="1212613" y="1107662"/>
                  <a:pt x="1198038" y="1080698"/>
                </a:cubicBezTo>
                <a:cubicBezTo>
                  <a:pt x="1187107" y="1060294"/>
                  <a:pt x="1190022" y="1034789"/>
                  <a:pt x="1179091" y="1013656"/>
                </a:cubicBezTo>
                <a:cubicBezTo>
                  <a:pt x="1169617" y="995437"/>
                  <a:pt x="1163059" y="976489"/>
                  <a:pt x="1155042" y="958271"/>
                </a:cubicBezTo>
                <a:cubicBezTo>
                  <a:pt x="1143383" y="932766"/>
                  <a:pt x="1151399" y="913819"/>
                  <a:pt x="1178362" y="904345"/>
                </a:cubicBezTo>
                <a:cubicBezTo>
                  <a:pt x="1183463" y="902887"/>
                  <a:pt x="1189293" y="902159"/>
                  <a:pt x="1194395" y="899244"/>
                </a:cubicBezTo>
                <a:cubicBezTo>
                  <a:pt x="1195852" y="897786"/>
                  <a:pt x="1215528" y="862807"/>
                  <a:pt x="1221357" y="846046"/>
                </a:cubicBezTo>
                <a:cubicBezTo>
                  <a:pt x="1234475" y="807424"/>
                  <a:pt x="1324838" y="554553"/>
                  <a:pt x="1380221" y="504270"/>
                </a:cubicBezTo>
                <a:cubicBezTo>
                  <a:pt x="1437062" y="451801"/>
                  <a:pt x="1449451" y="383300"/>
                  <a:pt x="1448722" y="310427"/>
                </a:cubicBezTo>
                <a:cubicBezTo>
                  <a:pt x="1448722" y="281278"/>
                  <a:pt x="1466212" y="205489"/>
                  <a:pt x="1472770" y="196745"/>
                </a:cubicBezTo>
                <a:cubicBezTo>
                  <a:pt x="1480058" y="186542"/>
                  <a:pt x="1488802" y="179255"/>
                  <a:pt x="1503377" y="183628"/>
                </a:cubicBezTo>
                <a:cubicBezTo>
                  <a:pt x="1517952" y="188000"/>
                  <a:pt x="1536170" y="258687"/>
                  <a:pt x="1536170" y="282736"/>
                </a:cubicBezTo>
                <a:cubicBezTo>
                  <a:pt x="1536899" y="314800"/>
                  <a:pt x="1543457" y="321358"/>
                  <a:pt x="1574793" y="327188"/>
                </a:cubicBezTo>
                <a:cubicBezTo>
                  <a:pt x="1587911" y="329374"/>
                  <a:pt x="1634549" y="333747"/>
                  <a:pt x="1636735" y="346864"/>
                </a:cubicBezTo>
                <a:cubicBezTo>
                  <a:pt x="1638922" y="358524"/>
                  <a:pt x="1639650" y="370184"/>
                  <a:pt x="1627262" y="376742"/>
                </a:cubicBezTo>
                <a:cubicBezTo>
                  <a:pt x="1526697" y="429940"/>
                  <a:pt x="1413014" y="628884"/>
                  <a:pt x="1409371" y="635442"/>
                </a:cubicBezTo>
                <a:cubicBezTo>
                  <a:pt x="1399168" y="653660"/>
                  <a:pt x="1386051" y="670421"/>
                  <a:pt x="1389695" y="693741"/>
                </a:cubicBezTo>
                <a:cubicBezTo>
                  <a:pt x="1391881" y="704672"/>
                  <a:pt x="1383865" y="714146"/>
                  <a:pt x="1380221" y="723619"/>
                </a:cubicBezTo>
                <a:cubicBezTo>
                  <a:pt x="1357631" y="777545"/>
                  <a:pt x="1286944" y="910175"/>
                  <a:pt x="1290587" y="918920"/>
                </a:cubicBezTo>
                <a:cubicBezTo>
                  <a:pt x="1297145" y="937138"/>
                  <a:pt x="1308077" y="968474"/>
                  <a:pt x="1307348" y="984506"/>
                </a:cubicBezTo>
                <a:cubicBezTo>
                  <a:pt x="1306619" y="1010011"/>
                  <a:pt x="1284029" y="1032603"/>
                  <a:pt x="1300790" y="1061023"/>
                </a:cubicBezTo>
                <a:cubicBezTo>
                  <a:pt x="1307348" y="1072683"/>
                  <a:pt x="1308077" y="1091630"/>
                  <a:pt x="1301518" y="1105476"/>
                </a:cubicBezTo>
                <a:cubicBezTo>
                  <a:pt x="1296417" y="1116406"/>
                  <a:pt x="1297874" y="1128066"/>
                  <a:pt x="1301518" y="1135353"/>
                </a:cubicBezTo>
                <a:cubicBezTo>
                  <a:pt x="1316821" y="1163774"/>
                  <a:pt x="1318279" y="1196567"/>
                  <a:pt x="1332124" y="1225716"/>
                </a:cubicBezTo>
                <a:cubicBezTo>
                  <a:pt x="1336498" y="1235190"/>
                  <a:pt x="1340870" y="1245392"/>
                  <a:pt x="1353987" y="1243935"/>
                </a:cubicBezTo>
                <a:cubicBezTo>
                  <a:pt x="1364918" y="1243206"/>
                  <a:pt x="1371477" y="1233733"/>
                  <a:pt x="1376578" y="1224988"/>
                </a:cubicBezTo>
                <a:cubicBezTo>
                  <a:pt x="1381679" y="1216972"/>
                  <a:pt x="1383136" y="1208227"/>
                  <a:pt x="1382407" y="1199482"/>
                </a:cubicBezTo>
                <a:cubicBezTo>
                  <a:pt x="1380221" y="1177620"/>
                  <a:pt x="1362003" y="1165232"/>
                  <a:pt x="1351800" y="1148471"/>
                </a:cubicBezTo>
                <a:cubicBezTo>
                  <a:pt x="1341598" y="1132439"/>
                  <a:pt x="1334312" y="1117864"/>
                  <a:pt x="1340141" y="1096731"/>
                </a:cubicBezTo>
                <a:cubicBezTo>
                  <a:pt x="1345242" y="1079241"/>
                  <a:pt x="1345242" y="1060294"/>
                  <a:pt x="1336498" y="1042076"/>
                </a:cubicBezTo>
                <a:cubicBezTo>
                  <a:pt x="1329210" y="1026772"/>
                  <a:pt x="1338684" y="1007825"/>
                  <a:pt x="1353987" y="998352"/>
                </a:cubicBezTo>
                <a:cubicBezTo>
                  <a:pt x="1368561" y="989607"/>
                  <a:pt x="1382407" y="974303"/>
                  <a:pt x="1398440" y="996166"/>
                </a:cubicBezTo>
                <a:cubicBezTo>
                  <a:pt x="1403541" y="1007825"/>
                  <a:pt x="1407185" y="1020214"/>
                  <a:pt x="1412286" y="1031874"/>
                </a:cubicBezTo>
                <a:cubicBezTo>
                  <a:pt x="1415200" y="1042804"/>
                  <a:pt x="1418844" y="1091630"/>
                  <a:pt x="1420301" y="1100374"/>
                </a:cubicBezTo>
                <a:cubicBezTo>
                  <a:pt x="1423946" y="1114949"/>
                  <a:pt x="1427589" y="1129524"/>
                  <a:pt x="1446536" y="1131710"/>
                </a:cubicBezTo>
                <a:cubicBezTo>
                  <a:pt x="1461840" y="1129524"/>
                  <a:pt x="1621432" y="991793"/>
                  <a:pt x="1635278" y="977948"/>
                </a:cubicBezTo>
                <a:cubicBezTo>
                  <a:pt x="1660055" y="955356"/>
                  <a:pt x="1676087" y="927665"/>
                  <a:pt x="1684832" y="894872"/>
                </a:cubicBezTo>
                <a:cubicBezTo>
                  <a:pt x="1689933" y="869366"/>
                  <a:pt x="1695035" y="844589"/>
                  <a:pt x="1711066" y="822727"/>
                </a:cubicBezTo>
                <a:cubicBezTo>
                  <a:pt x="1721997" y="808152"/>
                  <a:pt x="1719082" y="788476"/>
                  <a:pt x="1724183" y="771716"/>
                </a:cubicBezTo>
                <a:cubicBezTo>
                  <a:pt x="1738029" y="727263"/>
                  <a:pt x="1747503" y="681353"/>
                  <a:pt x="1744588" y="633985"/>
                </a:cubicBezTo>
                <a:cubicBezTo>
                  <a:pt x="1743859" y="620139"/>
                  <a:pt x="1747503" y="606293"/>
                  <a:pt x="1750418" y="593176"/>
                </a:cubicBezTo>
                <a:cubicBezTo>
                  <a:pt x="1752604" y="580787"/>
                  <a:pt x="1760620" y="571314"/>
                  <a:pt x="1773737" y="568399"/>
                </a:cubicBezTo>
                <a:cubicBezTo>
                  <a:pt x="1786855" y="565484"/>
                  <a:pt x="1791956" y="575686"/>
                  <a:pt x="1798514" y="583703"/>
                </a:cubicBezTo>
                <a:cubicBezTo>
                  <a:pt x="1810174" y="597548"/>
                  <a:pt x="1813817" y="611394"/>
                  <a:pt x="1813089" y="629612"/>
                </a:cubicBezTo>
                <a:cubicBezTo>
                  <a:pt x="1812360" y="656576"/>
                  <a:pt x="1807259" y="684267"/>
                  <a:pt x="1818919" y="710502"/>
                </a:cubicBezTo>
                <a:cubicBezTo>
                  <a:pt x="1821834" y="717061"/>
                  <a:pt x="1818190" y="725076"/>
                  <a:pt x="1815275" y="731635"/>
                </a:cubicBezTo>
                <a:cubicBezTo>
                  <a:pt x="1798514" y="769529"/>
                  <a:pt x="1777381" y="862078"/>
                  <a:pt x="1777381" y="868637"/>
                </a:cubicBezTo>
                <a:cubicBezTo>
                  <a:pt x="1777381" y="881754"/>
                  <a:pt x="1785397" y="891228"/>
                  <a:pt x="1792684" y="900701"/>
                </a:cubicBezTo>
                <a:cubicBezTo>
                  <a:pt x="1805802" y="917462"/>
                  <a:pt x="1805073" y="929122"/>
                  <a:pt x="1788312" y="941510"/>
                </a:cubicBezTo>
                <a:cubicBezTo>
                  <a:pt x="1770823" y="953899"/>
                  <a:pt x="1764263" y="970660"/>
                  <a:pt x="1763535" y="991064"/>
                </a:cubicBezTo>
                <a:cubicBezTo>
                  <a:pt x="1762806" y="1026772"/>
                  <a:pt x="1751147" y="1058837"/>
                  <a:pt x="1735115" y="1090172"/>
                </a:cubicBezTo>
                <a:cubicBezTo>
                  <a:pt x="1726369" y="1106933"/>
                  <a:pt x="1717625" y="1124423"/>
                  <a:pt x="1716168" y="1144827"/>
                </a:cubicBezTo>
                <a:cubicBezTo>
                  <a:pt x="1767908" y="1110577"/>
                  <a:pt x="1821834" y="1079241"/>
                  <a:pt x="1832036" y="1007825"/>
                </a:cubicBezTo>
                <a:cubicBezTo>
                  <a:pt x="1837138" y="970660"/>
                  <a:pt x="1840052" y="933494"/>
                  <a:pt x="1845153" y="897058"/>
                </a:cubicBezTo>
                <a:cubicBezTo>
                  <a:pt x="1847339" y="881025"/>
                  <a:pt x="1856085" y="873010"/>
                  <a:pt x="1870658" y="868637"/>
                </a:cubicBezTo>
                <a:cubicBezTo>
                  <a:pt x="1883776" y="864265"/>
                  <a:pt x="1891792" y="868637"/>
                  <a:pt x="1898351" y="879568"/>
                </a:cubicBezTo>
                <a:cubicBezTo>
                  <a:pt x="1899808" y="881754"/>
                  <a:pt x="1912197" y="907260"/>
                  <a:pt x="1902723" y="918920"/>
                </a:cubicBezTo>
                <a:cubicBezTo>
                  <a:pt x="1891792" y="932766"/>
                  <a:pt x="1910740" y="942240"/>
                  <a:pt x="1910010" y="955356"/>
                </a:cubicBezTo>
                <a:lnTo>
                  <a:pt x="1910010" y="959729"/>
                </a:lnTo>
                <a:cubicBezTo>
                  <a:pt x="1919484" y="947340"/>
                  <a:pt x="1936973" y="909446"/>
                  <a:pt x="1936245" y="902887"/>
                </a:cubicBezTo>
                <a:cubicBezTo>
                  <a:pt x="1933330" y="881754"/>
                  <a:pt x="1953006" y="864265"/>
                  <a:pt x="1973410" y="870824"/>
                </a:cubicBezTo>
                <a:cubicBezTo>
                  <a:pt x="1990171" y="876653"/>
                  <a:pt x="2013490" y="876653"/>
                  <a:pt x="2016406" y="899244"/>
                </a:cubicBezTo>
                <a:cubicBezTo>
                  <a:pt x="2020049" y="925479"/>
                  <a:pt x="1939160" y="1034060"/>
                  <a:pt x="1903452" y="1057379"/>
                </a:cubicBezTo>
                <a:cubicBezTo>
                  <a:pt x="1887419" y="1067582"/>
                  <a:pt x="1877218" y="1084343"/>
                  <a:pt x="1868472" y="1100374"/>
                </a:cubicBezTo>
                <a:cubicBezTo>
                  <a:pt x="1845882" y="1139726"/>
                  <a:pt x="1813817" y="1168875"/>
                  <a:pt x="1775923" y="1193653"/>
                </a:cubicBezTo>
                <a:cubicBezTo>
                  <a:pt x="1749689" y="1211142"/>
                  <a:pt x="1725641" y="1230818"/>
                  <a:pt x="1699407" y="1248308"/>
                </a:cubicBezTo>
                <a:cubicBezTo>
                  <a:pt x="1690661" y="1254137"/>
                  <a:pt x="1683374" y="1260695"/>
                  <a:pt x="1676087" y="1268712"/>
                </a:cubicBezTo>
                <a:cubicBezTo>
                  <a:pt x="1670986" y="1274542"/>
                  <a:pt x="1663699" y="1281100"/>
                  <a:pt x="1668071" y="1289845"/>
                </a:cubicBezTo>
                <a:cubicBezTo>
                  <a:pt x="1671714" y="1297132"/>
                  <a:pt x="1679731" y="1296403"/>
                  <a:pt x="1687018" y="1297132"/>
                </a:cubicBezTo>
                <a:cubicBezTo>
                  <a:pt x="1711795" y="1297861"/>
                  <a:pt x="1735843" y="1294217"/>
                  <a:pt x="1759162" y="1289116"/>
                </a:cubicBezTo>
                <a:cubicBezTo>
                  <a:pt x="1850254" y="1270169"/>
                  <a:pt x="1934059" y="1233004"/>
                  <a:pt x="2012033" y="1182721"/>
                </a:cubicBezTo>
                <a:cubicBezTo>
                  <a:pt x="2026608" y="1173247"/>
                  <a:pt x="2136646" y="1110577"/>
                  <a:pt x="2147578" y="1077784"/>
                </a:cubicBezTo>
                <a:cubicBezTo>
                  <a:pt x="2167982" y="1016570"/>
                  <a:pt x="2215350" y="980862"/>
                  <a:pt x="2229925" y="918920"/>
                </a:cubicBezTo>
                <a:cubicBezTo>
                  <a:pt x="2237941" y="886855"/>
                  <a:pt x="2255430" y="871552"/>
                  <a:pt x="2264903" y="825642"/>
                </a:cubicBezTo>
                <a:cubicBezTo>
                  <a:pt x="2270734" y="797221"/>
                  <a:pt x="2302070" y="759327"/>
                  <a:pt x="2304984" y="788476"/>
                </a:cubicBezTo>
                <a:cubicBezTo>
                  <a:pt x="2307899" y="813982"/>
                  <a:pt x="2300611" y="884669"/>
                  <a:pt x="2296239" y="888313"/>
                </a:cubicBezTo>
                <a:cubicBezTo>
                  <a:pt x="2262717" y="920377"/>
                  <a:pt x="2213164" y="1097459"/>
                  <a:pt x="2194945" y="1118592"/>
                </a:cubicBezTo>
                <a:cubicBezTo>
                  <a:pt x="2177456" y="1139726"/>
                  <a:pt x="2155593" y="1153572"/>
                  <a:pt x="2136646" y="1171790"/>
                </a:cubicBezTo>
                <a:cubicBezTo>
                  <a:pt x="2031709" y="1254137"/>
                  <a:pt x="1922399" y="1327739"/>
                  <a:pt x="1786126" y="1348144"/>
                </a:cubicBezTo>
                <a:cubicBezTo>
                  <a:pt x="1720540" y="1357618"/>
                  <a:pt x="1655682" y="1357618"/>
                  <a:pt x="1590825" y="1350330"/>
                </a:cubicBezTo>
                <a:cubicBezTo>
                  <a:pt x="1575522" y="1348144"/>
                  <a:pt x="1560947" y="1350330"/>
                  <a:pt x="1546372" y="1356889"/>
                </a:cubicBezTo>
                <a:cubicBezTo>
                  <a:pt x="1513579" y="1372192"/>
                  <a:pt x="1481515" y="1389682"/>
                  <a:pt x="1445808" y="1398426"/>
                </a:cubicBezTo>
                <a:cubicBezTo>
                  <a:pt x="1421030" y="1404256"/>
                  <a:pt x="1407185" y="1422474"/>
                  <a:pt x="1396254" y="1444337"/>
                </a:cubicBezTo>
                <a:cubicBezTo>
                  <a:pt x="1365646" y="1504093"/>
                  <a:pt x="1348885" y="1568221"/>
                  <a:pt x="1339412" y="1633807"/>
                </a:cubicBezTo>
                <a:cubicBezTo>
                  <a:pt x="1330667" y="1693563"/>
                  <a:pt x="1319737" y="1834209"/>
                  <a:pt x="1329939" y="1840039"/>
                </a:cubicBezTo>
                <a:cubicBezTo>
                  <a:pt x="1340141" y="1845869"/>
                  <a:pt x="1407913" y="1787571"/>
                  <a:pt x="1434876" y="1764979"/>
                </a:cubicBezTo>
                <a:cubicBezTo>
                  <a:pt x="1475685" y="1731458"/>
                  <a:pt x="1517952" y="1701580"/>
                  <a:pt x="1572607" y="1694293"/>
                </a:cubicBezTo>
                <a:cubicBezTo>
                  <a:pt x="1590825" y="1692106"/>
                  <a:pt x="1666613" y="1681904"/>
                  <a:pt x="1681917" y="1677532"/>
                </a:cubicBezTo>
                <a:cubicBezTo>
                  <a:pt x="1691390" y="1676073"/>
                  <a:pt x="1743130" y="1647653"/>
                  <a:pt x="1762077" y="1640366"/>
                </a:cubicBezTo>
                <a:cubicBezTo>
                  <a:pt x="1800701" y="1620690"/>
                  <a:pt x="1831307" y="1611945"/>
                  <a:pt x="1873573" y="1602471"/>
                </a:cubicBezTo>
                <a:cubicBezTo>
                  <a:pt x="1896165" y="1598099"/>
                  <a:pt x="1928229" y="1587169"/>
                  <a:pt x="1939888" y="1565306"/>
                </a:cubicBezTo>
                <a:cubicBezTo>
                  <a:pt x="1947176" y="1556562"/>
                  <a:pt x="1998916" y="1509922"/>
                  <a:pt x="2011304" y="1495348"/>
                </a:cubicBezTo>
                <a:cubicBezTo>
                  <a:pt x="2059401" y="1438506"/>
                  <a:pt x="2119886" y="1399884"/>
                  <a:pt x="2185472" y="1367819"/>
                </a:cubicBezTo>
                <a:cubicBezTo>
                  <a:pt x="2226281" y="1348144"/>
                  <a:pt x="2264903" y="1324824"/>
                  <a:pt x="2305713" y="1304420"/>
                </a:cubicBezTo>
                <a:cubicBezTo>
                  <a:pt x="2318830" y="1297861"/>
                  <a:pt x="2464577" y="1207498"/>
                  <a:pt x="2481338" y="1232275"/>
                </a:cubicBezTo>
                <a:cubicBezTo>
                  <a:pt x="2501014" y="1261424"/>
                  <a:pt x="2411380" y="1310250"/>
                  <a:pt x="2378586" y="1335026"/>
                </a:cubicBezTo>
                <a:cubicBezTo>
                  <a:pt x="2299883" y="1396240"/>
                  <a:pt x="2246685" y="1415187"/>
                  <a:pt x="2159967" y="1462555"/>
                </a:cubicBezTo>
                <a:cubicBezTo>
                  <a:pt x="2129359" y="1478587"/>
                  <a:pt x="2063773" y="1568221"/>
                  <a:pt x="2057215" y="1574051"/>
                </a:cubicBezTo>
                <a:cubicBezTo>
                  <a:pt x="2030251" y="1600285"/>
                  <a:pt x="2003288" y="1626520"/>
                  <a:pt x="1975596" y="1651297"/>
                </a:cubicBezTo>
                <a:cubicBezTo>
                  <a:pt x="1945719" y="1677532"/>
                  <a:pt x="1912197" y="1678260"/>
                  <a:pt x="1879404" y="1687005"/>
                </a:cubicBezTo>
                <a:cubicBezTo>
                  <a:pt x="1876489" y="1687733"/>
                  <a:pt x="1781753" y="1721255"/>
                  <a:pt x="1737301" y="1739474"/>
                </a:cubicBezTo>
                <a:cubicBezTo>
                  <a:pt x="1686289" y="1760607"/>
                  <a:pt x="1636735" y="1792671"/>
                  <a:pt x="1576251" y="1782468"/>
                </a:cubicBezTo>
                <a:cubicBezTo>
                  <a:pt x="1560218" y="1779554"/>
                  <a:pt x="1544186" y="1785384"/>
                  <a:pt x="1531797" y="1797043"/>
                </a:cubicBezTo>
                <a:cubicBezTo>
                  <a:pt x="1485159" y="1840039"/>
                  <a:pt x="1429775" y="1870645"/>
                  <a:pt x="1380221" y="1909999"/>
                </a:cubicBezTo>
                <a:cubicBezTo>
                  <a:pt x="1349614" y="1934046"/>
                  <a:pt x="1271640" y="1983601"/>
                  <a:pt x="1272369" y="1992344"/>
                </a:cubicBezTo>
                <a:cubicBezTo>
                  <a:pt x="1273097" y="2001818"/>
                  <a:pt x="1300061" y="2009835"/>
                  <a:pt x="1305891" y="2011291"/>
                </a:cubicBezTo>
                <a:cubicBezTo>
                  <a:pt x="1335769" y="2017850"/>
                  <a:pt x="1359817" y="2032424"/>
                  <a:pt x="1373663" y="2060845"/>
                </a:cubicBezTo>
                <a:cubicBezTo>
                  <a:pt x="1395525" y="2103841"/>
                  <a:pt x="1430504" y="2134447"/>
                  <a:pt x="1469855" y="2160682"/>
                </a:cubicBezTo>
                <a:cubicBezTo>
                  <a:pt x="1486616" y="2171612"/>
                  <a:pt x="1499734" y="2186187"/>
                  <a:pt x="1507021" y="2204406"/>
                </a:cubicBezTo>
                <a:cubicBezTo>
                  <a:pt x="1518681" y="2231369"/>
                  <a:pt x="1539814" y="2240842"/>
                  <a:pt x="1566777" y="2241571"/>
                </a:cubicBezTo>
                <a:cubicBezTo>
                  <a:pt x="1578437" y="2241571"/>
                  <a:pt x="1590825" y="2241571"/>
                  <a:pt x="1601756" y="2248129"/>
                </a:cubicBezTo>
                <a:cubicBezTo>
                  <a:pt x="1622890" y="2261247"/>
                  <a:pt x="1627262" y="2278007"/>
                  <a:pt x="1614873" y="2299141"/>
                </a:cubicBezTo>
                <a:cubicBezTo>
                  <a:pt x="1607586" y="2311530"/>
                  <a:pt x="1563862" y="2356710"/>
                  <a:pt x="1553660" y="2371285"/>
                </a:cubicBezTo>
                <a:cubicBezTo>
                  <a:pt x="1534713" y="2398977"/>
                  <a:pt x="1531797" y="2428127"/>
                  <a:pt x="1547101" y="2458005"/>
                </a:cubicBezTo>
                <a:cubicBezTo>
                  <a:pt x="1562404" y="2488612"/>
                  <a:pt x="1584995" y="2515575"/>
                  <a:pt x="1607586" y="2541809"/>
                </a:cubicBezTo>
                <a:cubicBezTo>
                  <a:pt x="1618517" y="2554927"/>
                  <a:pt x="1631634" y="2556384"/>
                  <a:pt x="1646209" y="2546910"/>
                </a:cubicBezTo>
                <a:cubicBezTo>
                  <a:pt x="1662241" y="2537438"/>
                  <a:pt x="1677545" y="2527234"/>
                  <a:pt x="1695763" y="2522134"/>
                </a:cubicBezTo>
                <a:cubicBezTo>
                  <a:pt x="1707422" y="2519219"/>
                  <a:pt x="1735115" y="2525777"/>
                  <a:pt x="1737301" y="2525048"/>
                </a:cubicBezTo>
                <a:cubicBezTo>
                  <a:pt x="1778838" y="2507560"/>
                  <a:pt x="1811631" y="2543268"/>
                  <a:pt x="1849525" y="2546183"/>
                </a:cubicBezTo>
                <a:cubicBezTo>
                  <a:pt x="1885962" y="2557113"/>
                  <a:pt x="1915840" y="2541081"/>
                  <a:pt x="1944990" y="2522862"/>
                </a:cubicBezTo>
                <a:cubicBezTo>
                  <a:pt x="1969038" y="2507560"/>
                  <a:pt x="1989442" y="2487883"/>
                  <a:pt x="2011304" y="2470393"/>
                </a:cubicBezTo>
                <a:cubicBezTo>
                  <a:pt x="2025879" y="2458733"/>
                  <a:pt x="2029523" y="2442701"/>
                  <a:pt x="2024422" y="2424484"/>
                </a:cubicBezTo>
                <a:cubicBezTo>
                  <a:pt x="2019321" y="2406264"/>
                  <a:pt x="2013490" y="2388776"/>
                  <a:pt x="2010575" y="2370556"/>
                </a:cubicBezTo>
                <a:cubicBezTo>
                  <a:pt x="2007661" y="2350881"/>
                  <a:pt x="2028065" y="2296955"/>
                  <a:pt x="2038997" y="2297683"/>
                </a:cubicBezTo>
                <a:cubicBezTo>
                  <a:pt x="2049927" y="2298412"/>
                  <a:pt x="2064502" y="2344322"/>
                  <a:pt x="2068145" y="2357440"/>
                </a:cubicBezTo>
                <a:cubicBezTo>
                  <a:pt x="2071061" y="2369099"/>
                  <a:pt x="2084177" y="2411366"/>
                  <a:pt x="2095838" y="2412824"/>
                </a:cubicBezTo>
                <a:cubicBezTo>
                  <a:pt x="2107498" y="2414281"/>
                  <a:pt x="2133732" y="2370556"/>
                  <a:pt x="2139561" y="2356710"/>
                </a:cubicBezTo>
                <a:cubicBezTo>
                  <a:pt x="2152679" y="2324647"/>
                  <a:pt x="2172354" y="2297683"/>
                  <a:pt x="2204419" y="2281652"/>
                </a:cubicBezTo>
                <a:cubicBezTo>
                  <a:pt x="2267089" y="2251045"/>
                  <a:pt x="2313000" y="2198576"/>
                  <a:pt x="2365469" y="2155580"/>
                </a:cubicBezTo>
                <a:cubicBezTo>
                  <a:pt x="2372756" y="2149023"/>
                  <a:pt x="2377129" y="2140277"/>
                  <a:pt x="2382959" y="2132261"/>
                </a:cubicBezTo>
                <a:cubicBezTo>
                  <a:pt x="2426683" y="2113315"/>
                  <a:pt x="2472593" y="2101654"/>
                  <a:pt x="2519232" y="2093638"/>
                </a:cubicBezTo>
                <a:cubicBezTo>
                  <a:pt x="2575344" y="2083436"/>
                  <a:pt x="2629999" y="2071048"/>
                  <a:pt x="2678824" y="2038984"/>
                </a:cubicBezTo>
                <a:cubicBezTo>
                  <a:pt x="2722548" y="2010562"/>
                  <a:pt x="2856636" y="1918742"/>
                  <a:pt x="2874854" y="1896152"/>
                </a:cubicBezTo>
                <a:cubicBezTo>
                  <a:pt x="2902545" y="1861172"/>
                  <a:pt x="2936796" y="1837852"/>
                  <a:pt x="2979791" y="1826194"/>
                </a:cubicBezTo>
                <a:cubicBezTo>
                  <a:pt x="3015499" y="1816720"/>
                  <a:pt x="3049749" y="1805060"/>
                  <a:pt x="3075256" y="1776639"/>
                </a:cubicBezTo>
                <a:cubicBezTo>
                  <a:pt x="3090558" y="1760607"/>
                  <a:pt x="3103676" y="1743117"/>
                  <a:pt x="3110235" y="1721984"/>
                </a:cubicBezTo>
                <a:cubicBezTo>
                  <a:pt x="3118251" y="1705952"/>
                  <a:pt x="3124080" y="1687733"/>
                  <a:pt x="3142298" y="1678989"/>
                </a:cubicBezTo>
                <a:cubicBezTo>
                  <a:pt x="3147400" y="1676803"/>
                  <a:pt x="3149586" y="1670244"/>
                  <a:pt x="3151044" y="1665143"/>
                </a:cubicBezTo>
                <a:cubicBezTo>
                  <a:pt x="3162704" y="1624334"/>
                  <a:pt x="3452011" y="1481502"/>
                  <a:pt x="3465856" y="1455267"/>
                </a:cubicBezTo>
                <a:cubicBezTo>
                  <a:pt x="3481888" y="1420288"/>
                  <a:pt x="3505937" y="1389682"/>
                  <a:pt x="3519054" y="1353244"/>
                </a:cubicBezTo>
                <a:cubicBezTo>
                  <a:pt x="3527799" y="1336484"/>
                  <a:pt x="3575166" y="1302234"/>
                  <a:pt x="3583911" y="1295675"/>
                </a:cubicBezTo>
                <a:cubicBezTo>
                  <a:pt x="3611603" y="1279642"/>
                  <a:pt x="3642210" y="1272356"/>
                  <a:pt x="3674274" y="1271627"/>
                </a:cubicBezTo>
                <a:cubicBezTo>
                  <a:pt x="3697593" y="1270898"/>
                  <a:pt x="3736946" y="1243935"/>
                  <a:pt x="3738403" y="1241748"/>
                </a:cubicBezTo>
                <a:cubicBezTo>
                  <a:pt x="3753706" y="1231547"/>
                  <a:pt x="3757350" y="1214057"/>
                  <a:pt x="3763908" y="1198754"/>
                </a:cubicBezTo>
                <a:cubicBezTo>
                  <a:pt x="3787956" y="1144827"/>
                  <a:pt x="3814191" y="1090901"/>
                  <a:pt x="3828037" y="1032603"/>
                </a:cubicBezTo>
                <a:cubicBezTo>
                  <a:pt x="3846983" y="972117"/>
                  <a:pt x="3866660" y="911632"/>
                  <a:pt x="3888522" y="851877"/>
                </a:cubicBezTo>
                <a:cubicBezTo>
                  <a:pt x="3892894" y="838759"/>
                  <a:pt x="3900910" y="830014"/>
                  <a:pt x="3914756" y="833658"/>
                </a:cubicBezTo>
                <a:cubicBezTo>
                  <a:pt x="3927144" y="837302"/>
                  <a:pt x="3939533" y="843860"/>
                  <a:pt x="3938804" y="859892"/>
                </a:cubicBezTo>
                <a:cubicBezTo>
                  <a:pt x="3937347" y="889042"/>
                  <a:pt x="3947549" y="919648"/>
                  <a:pt x="3928602" y="946612"/>
                </a:cubicBezTo>
                <a:cubicBezTo>
                  <a:pt x="3924230" y="952441"/>
                  <a:pt x="3925687" y="961187"/>
                  <a:pt x="3929330" y="967745"/>
                </a:cubicBezTo>
                <a:cubicBezTo>
                  <a:pt x="3938804" y="985963"/>
                  <a:pt x="3936618" y="1003453"/>
                  <a:pt x="3928602" y="1020942"/>
                </a:cubicBezTo>
                <a:cubicBezTo>
                  <a:pt x="3921315" y="1038432"/>
                  <a:pt x="3914756" y="1053007"/>
                  <a:pt x="3923501" y="1073411"/>
                </a:cubicBezTo>
                <a:cubicBezTo>
                  <a:pt x="3930788" y="1090901"/>
                  <a:pt x="3906740" y="1173977"/>
                  <a:pt x="3895809" y="1193653"/>
                </a:cubicBezTo>
                <a:cubicBezTo>
                  <a:pt x="3871032" y="1214786"/>
                  <a:pt x="3853542" y="1241748"/>
                  <a:pt x="3836053" y="1268712"/>
                </a:cubicBezTo>
                <a:cubicBezTo>
                  <a:pt x="3828765" y="1293488"/>
                  <a:pt x="3831681" y="1303691"/>
                  <a:pt x="3853542" y="1320452"/>
                </a:cubicBezTo>
                <a:cubicBezTo>
                  <a:pt x="3895809" y="1353244"/>
                  <a:pt x="3938804" y="1384580"/>
                  <a:pt x="3980342" y="1418102"/>
                </a:cubicBezTo>
                <a:cubicBezTo>
                  <a:pt x="3982528" y="1419559"/>
                  <a:pt x="3983986" y="1421017"/>
                  <a:pt x="3986172" y="1422474"/>
                </a:cubicBezTo>
                <a:cubicBezTo>
                  <a:pt x="4007306" y="1440693"/>
                  <a:pt x="4012406" y="1452353"/>
                  <a:pt x="4001475" y="1463284"/>
                </a:cubicBezTo>
                <a:cubicBezTo>
                  <a:pt x="3987630" y="1477129"/>
                  <a:pt x="3966496" y="1488789"/>
                  <a:pt x="3946091" y="1472757"/>
                </a:cubicBezTo>
                <a:cubicBezTo>
                  <a:pt x="3924958" y="1456725"/>
                  <a:pt x="3903825" y="1439964"/>
                  <a:pt x="3880506" y="1426847"/>
                </a:cubicBezTo>
                <a:cubicBezTo>
                  <a:pt x="3841883" y="1404985"/>
                  <a:pt x="3833867" y="1409358"/>
                  <a:pt x="3833867" y="1452353"/>
                </a:cubicBezTo>
                <a:cubicBezTo>
                  <a:pt x="3833867" y="1521582"/>
                  <a:pt x="3833138" y="1590084"/>
                  <a:pt x="3833867" y="1658585"/>
                </a:cubicBezTo>
                <a:cubicBezTo>
                  <a:pt x="3833867" y="1699393"/>
                  <a:pt x="3833138" y="1739474"/>
                  <a:pt x="3828765" y="1779554"/>
                </a:cubicBezTo>
                <a:cubicBezTo>
                  <a:pt x="3825851" y="1805060"/>
                  <a:pt x="3833867" y="1824736"/>
                  <a:pt x="3855000" y="1840768"/>
                </a:cubicBezTo>
                <a:cubicBezTo>
                  <a:pt x="3877590" y="1858258"/>
                  <a:pt x="3894351" y="1880848"/>
                  <a:pt x="3907469" y="1906353"/>
                </a:cubicBezTo>
                <a:cubicBezTo>
                  <a:pt x="3915484" y="1922385"/>
                  <a:pt x="3924958" y="1937689"/>
                  <a:pt x="3935161" y="1952264"/>
                </a:cubicBezTo>
                <a:cubicBezTo>
                  <a:pt x="3959209" y="1986515"/>
                  <a:pt x="3991273" y="2004733"/>
                  <a:pt x="4034268" y="2001818"/>
                </a:cubicBezTo>
                <a:cubicBezTo>
                  <a:pt x="4060503" y="1999632"/>
                  <a:pt x="4085280" y="2004733"/>
                  <a:pt x="4108599" y="2018579"/>
                </a:cubicBezTo>
                <a:cubicBezTo>
                  <a:pt x="4129733" y="2030967"/>
                  <a:pt x="4154510" y="2028052"/>
                  <a:pt x="4177100" y="2023680"/>
                </a:cubicBezTo>
                <a:cubicBezTo>
                  <a:pt x="4296612" y="2001818"/>
                  <a:pt x="4405194" y="2037526"/>
                  <a:pt x="4475881" y="2127160"/>
                </a:cubicBezTo>
                <a:cubicBezTo>
                  <a:pt x="4518876" y="2181087"/>
                  <a:pt x="4542196" y="2221166"/>
                  <a:pt x="4556770" y="2278007"/>
                </a:cubicBezTo>
                <a:cubicBezTo>
                  <a:pt x="4567701" y="2324647"/>
                  <a:pt x="4577175" y="2372014"/>
                  <a:pt x="4580090" y="2420111"/>
                </a:cubicBezTo>
                <a:cubicBezTo>
                  <a:pt x="4585191" y="2496627"/>
                  <a:pt x="4585191" y="2572417"/>
                  <a:pt x="4570616" y="2648204"/>
                </a:cubicBezTo>
                <a:cubicBezTo>
                  <a:pt x="4563329" y="2686827"/>
                  <a:pt x="4506487" y="2807797"/>
                  <a:pt x="4479524" y="2851521"/>
                </a:cubicBezTo>
                <a:cubicBezTo>
                  <a:pt x="4443088" y="2906176"/>
                  <a:pt x="4364384" y="2961559"/>
                  <a:pt x="4333778" y="2992896"/>
                </a:cubicBezTo>
                <a:cubicBezTo>
                  <a:pt x="4312645" y="3006013"/>
                  <a:pt x="4262362" y="3021316"/>
                  <a:pt x="4215723" y="3029332"/>
                </a:cubicBezTo>
                <a:cubicBezTo>
                  <a:pt x="4142849" y="3056294"/>
                  <a:pt x="4066333" y="3059939"/>
                  <a:pt x="3963581" y="3059939"/>
                </a:cubicBezTo>
                <a:cubicBezTo>
                  <a:pt x="3953379" y="3062854"/>
                  <a:pt x="3828037" y="3067227"/>
                  <a:pt x="3755164" y="3062125"/>
                </a:cubicBezTo>
                <a:cubicBezTo>
                  <a:pt x="3746419" y="3061396"/>
                  <a:pt x="3670631" y="3051193"/>
                  <a:pt x="3642210" y="3034433"/>
                </a:cubicBezTo>
                <a:cubicBezTo>
                  <a:pt x="3615976" y="3019858"/>
                  <a:pt x="3586097" y="3014028"/>
                  <a:pt x="3554033" y="3017672"/>
                </a:cubicBezTo>
                <a:cubicBezTo>
                  <a:pt x="3509580" y="3022773"/>
                  <a:pt x="3465856" y="3014028"/>
                  <a:pt x="3425776" y="2991438"/>
                </a:cubicBezTo>
                <a:cubicBezTo>
                  <a:pt x="3389339" y="2970305"/>
                  <a:pt x="3363834" y="2941155"/>
                  <a:pt x="3344158" y="2902532"/>
                </a:cubicBezTo>
                <a:cubicBezTo>
                  <a:pt x="3303348" y="2821644"/>
                  <a:pt x="3277115" y="2735652"/>
                  <a:pt x="3258896" y="2648204"/>
                </a:cubicBezTo>
                <a:cubicBezTo>
                  <a:pt x="3247236" y="2592821"/>
                  <a:pt x="3245050" y="2399706"/>
                  <a:pt x="3250151" y="2385861"/>
                </a:cubicBezTo>
                <a:cubicBezTo>
                  <a:pt x="3261811" y="2288211"/>
                  <a:pt x="3294604" y="2235743"/>
                  <a:pt x="3363834" y="2164326"/>
                </a:cubicBezTo>
                <a:cubicBezTo>
                  <a:pt x="3401728" y="2124974"/>
                  <a:pt x="3484803" y="2081978"/>
                  <a:pt x="3529985" y="2058659"/>
                </a:cubicBezTo>
                <a:cubicBezTo>
                  <a:pt x="3567150" y="2039713"/>
                  <a:pt x="3608688" y="2044084"/>
                  <a:pt x="3648039" y="2036797"/>
                </a:cubicBezTo>
                <a:cubicBezTo>
                  <a:pt x="3674274" y="2031695"/>
                  <a:pt x="3702695" y="2032424"/>
                  <a:pt x="3728200" y="2020765"/>
                </a:cubicBezTo>
                <a:cubicBezTo>
                  <a:pt x="3745690" y="2020765"/>
                  <a:pt x="3762451" y="2021494"/>
                  <a:pt x="3779212" y="2014934"/>
                </a:cubicBezTo>
                <a:cubicBezTo>
                  <a:pt x="3790142" y="2012020"/>
                  <a:pt x="3803260" y="2019309"/>
                  <a:pt x="3810547" y="2006190"/>
                </a:cubicBezTo>
                <a:cubicBezTo>
                  <a:pt x="3817835" y="1998174"/>
                  <a:pt x="3812005" y="1990887"/>
                  <a:pt x="3809090" y="1983601"/>
                </a:cubicBezTo>
                <a:cubicBezTo>
                  <a:pt x="3796701" y="1953721"/>
                  <a:pt x="3775568" y="1930402"/>
                  <a:pt x="3745690" y="1916556"/>
                </a:cubicBezTo>
                <a:cubicBezTo>
                  <a:pt x="3739132" y="1913641"/>
                  <a:pt x="3731844" y="1910726"/>
                  <a:pt x="3725285" y="1908539"/>
                </a:cubicBezTo>
                <a:cubicBezTo>
                  <a:pt x="3669902" y="1888135"/>
                  <a:pt x="3658970" y="1855343"/>
                  <a:pt x="3690306" y="1805789"/>
                </a:cubicBezTo>
                <a:cubicBezTo>
                  <a:pt x="3696865" y="1795586"/>
                  <a:pt x="3706339" y="1793401"/>
                  <a:pt x="3717269" y="1791942"/>
                </a:cubicBezTo>
                <a:cubicBezTo>
                  <a:pt x="3744961" y="1789028"/>
                  <a:pt x="3747147" y="1782468"/>
                  <a:pt x="3747147" y="1754048"/>
                </a:cubicBezTo>
                <a:cubicBezTo>
                  <a:pt x="3746419" y="1647653"/>
                  <a:pt x="3733301" y="1541258"/>
                  <a:pt x="3744233" y="1434863"/>
                </a:cubicBezTo>
                <a:cubicBezTo>
                  <a:pt x="3750791" y="1372921"/>
                  <a:pt x="3734760" y="1357618"/>
                  <a:pt x="3672817" y="1361261"/>
                </a:cubicBezTo>
                <a:cubicBezTo>
                  <a:pt x="3610875" y="1364904"/>
                  <a:pt x="3535814" y="1458182"/>
                  <a:pt x="3534357" y="1461827"/>
                </a:cubicBezTo>
                <a:cubicBezTo>
                  <a:pt x="3515410" y="1515023"/>
                  <a:pt x="3478245" y="1548545"/>
                  <a:pt x="3427233" y="1570408"/>
                </a:cubicBezTo>
                <a:cubicBezTo>
                  <a:pt x="3384238" y="1589355"/>
                  <a:pt x="3342701" y="1611217"/>
                  <a:pt x="3301162" y="1632350"/>
                </a:cubicBezTo>
                <a:cubicBezTo>
                  <a:pt x="3274928" y="1645467"/>
                  <a:pt x="3251608" y="1662957"/>
                  <a:pt x="3230475" y="1682633"/>
                </a:cubicBezTo>
                <a:cubicBezTo>
                  <a:pt x="3199868" y="1710324"/>
                  <a:pt x="3187480" y="1745304"/>
                  <a:pt x="3194038" y="1785384"/>
                </a:cubicBezTo>
                <a:cubicBezTo>
                  <a:pt x="3203513" y="1843683"/>
                  <a:pt x="3225374" y="1896881"/>
                  <a:pt x="3262540" y="1943520"/>
                </a:cubicBezTo>
                <a:cubicBezTo>
                  <a:pt x="3289503" y="1977769"/>
                  <a:pt x="3307722" y="1980684"/>
                  <a:pt x="3349259" y="1965382"/>
                </a:cubicBezTo>
                <a:cubicBezTo>
                  <a:pt x="3362377" y="1960280"/>
                  <a:pt x="3374035" y="1943520"/>
                  <a:pt x="3390796" y="1958093"/>
                </a:cubicBezTo>
                <a:cubicBezTo>
                  <a:pt x="3395898" y="1961738"/>
                  <a:pt x="3397356" y="1966839"/>
                  <a:pt x="3396626" y="1972668"/>
                </a:cubicBezTo>
                <a:cubicBezTo>
                  <a:pt x="3397356" y="1979956"/>
                  <a:pt x="3349988" y="2028052"/>
                  <a:pt x="3320838" y="2028781"/>
                </a:cubicBezTo>
                <a:cubicBezTo>
                  <a:pt x="3301162" y="2029509"/>
                  <a:pt x="3218816" y="2014934"/>
                  <a:pt x="3205699" y="2003275"/>
                </a:cubicBezTo>
                <a:cubicBezTo>
                  <a:pt x="3178735" y="1979227"/>
                  <a:pt x="3158331" y="1951535"/>
                  <a:pt x="3151772" y="1914370"/>
                </a:cubicBezTo>
                <a:cubicBezTo>
                  <a:pt x="3146671" y="1885949"/>
                  <a:pt x="3137197" y="1882305"/>
                  <a:pt x="3111692" y="1896152"/>
                </a:cubicBezTo>
                <a:cubicBezTo>
                  <a:pt x="3080356" y="1913641"/>
                  <a:pt x="3050478" y="1935504"/>
                  <a:pt x="3011855" y="1935504"/>
                </a:cubicBezTo>
                <a:cubicBezTo>
                  <a:pt x="2998738" y="1935504"/>
                  <a:pt x="2987079" y="1944247"/>
                  <a:pt x="2978334" y="1953721"/>
                </a:cubicBezTo>
                <a:cubicBezTo>
                  <a:pt x="2952828" y="1981414"/>
                  <a:pt x="2613967" y="2178172"/>
                  <a:pt x="2606679" y="2183272"/>
                </a:cubicBezTo>
                <a:cubicBezTo>
                  <a:pt x="2586275" y="2197847"/>
                  <a:pt x="2564413" y="2202948"/>
                  <a:pt x="2539636" y="2199305"/>
                </a:cubicBezTo>
                <a:cubicBezTo>
                  <a:pt x="2482795" y="2202948"/>
                  <a:pt x="2439071" y="2234284"/>
                  <a:pt x="2396805" y="2266348"/>
                </a:cubicBezTo>
                <a:cubicBezTo>
                  <a:pt x="2342878" y="2307157"/>
                  <a:pt x="2290410" y="2350153"/>
                  <a:pt x="2243770" y="2399706"/>
                </a:cubicBezTo>
                <a:cubicBezTo>
                  <a:pt x="2214622" y="2431042"/>
                  <a:pt x="2210248" y="2468207"/>
                  <a:pt x="2204419" y="2506101"/>
                </a:cubicBezTo>
                <a:cubicBezTo>
                  <a:pt x="2197860" y="2551282"/>
                  <a:pt x="2176727" y="2662050"/>
                  <a:pt x="2170168" y="2670067"/>
                </a:cubicBezTo>
                <a:cubicBezTo>
                  <a:pt x="2150493" y="2696301"/>
                  <a:pt x="2147578" y="2724721"/>
                  <a:pt x="2155593" y="2755328"/>
                </a:cubicBezTo>
                <a:cubicBezTo>
                  <a:pt x="2159967" y="2772089"/>
                  <a:pt x="2166525" y="2788851"/>
                  <a:pt x="2172354" y="2805611"/>
                </a:cubicBezTo>
                <a:cubicBezTo>
                  <a:pt x="2178914" y="2823100"/>
                  <a:pt x="2190573" y="2827473"/>
                  <a:pt x="2207334" y="2820914"/>
                </a:cubicBezTo>
                <a:cubicBezTo>
                  <a:pt x="2241584" y="2807068"/>
                  <a:pt x="2277292" y="2796137"/>
                  <a:pt x="2314457" y="2793222"/>
                </a:cubicBezTo>
                <a:cubicBezTo>
                  <a:pt x="2334133" y="2791765"/>
                  <a:pt x="2345793" y="2778647"/>
                  <a:pt x="2348708" y="2760429"/>
                </a:cubicBezTo>
                <a:cubicBezTo>
                  <a:pt x="2354538" y="2723264"/>
                  <a:pt x="2374943" y="2694843"/>
                  <a:pt x="2398262" y="2667880"/>
                </a:cubicBezTo>
                <a:cubicBezTo>
                  <a:pt x="2409921" y="2653305"/>
                  <a:pt x="2415752" y="2637274"/>
                  <a:pt x="2407006" y="2620512"/>
                </a:cubicBezTo>
                <a:cubicBezTo>
                  <a:pt x="2387331" y="2582618"/>
                  <a:pt x="2407006" y="2557841"/>
                  <a:pt x="2432513" y="2533794"/>
                </a:cubicBezTo>
                <a:cubicBezTo>
                  <a:pt x="2447087" y="2519948"/>
                  <a:pt x="2463847" y="2508287"/>
                  <a:pt x="2480609" y="2497356"/>
                </a:cubicBezTo>
                <a:cubicBezTo>
                  <a:pt x="2501742" y="2483510"/>
                  <a:pt x="2515588" y="2464564"/>
                  <a:pt x="2522147" y="2439788"/>
                </a:cubicBezTo>
                <a:cubicBezTo>
                  <a:pt x="2533806" y="2398250"/>
                  <a:pt x="2546923" y="2356710"/>
                  <a:pt x="2558583" y="2314445"/>
                </a:cubicBezTo>
                <a:cubicBezTo>
                  <a:pt x="2570972" y="2268533"/>
                  <a:pt x="2753155" y="2156309"/>
                  <a:pt x="2801980" y="2140277"/>
                </a:cubicBezTo>
                <a:cubicBezTo>
                  <a:pt x="2820199" y="2134447"/>
                  <a:pt x="2877040" y="2137362"/>
                  <a:pt x="2879955" y="2149023"/>
                </a:cubicBezTo>
                <a:cubicBezTo>
                  <a:pt x="2882870" y="2161412"/>
                  <a:pt x="2852991" y="2188373"/>
                  <a:pt x="2844247" y="2192017"/>
                </a:cubicBezTo>
                <a:cubicBezTo>
                  <a:pt x="2787406" y="2216066"/>
                  <a:pt x="2731293" y="2239385"/>
                  <a:pt x="2679553" y="2273635"/>
                </a:cubicBezTo>
                <a:cubicBezTo>
                  <a:pt x="2655504" y="2289668"/>
                  <a:pt x="2613967" y="2421568"/>
                  <a:pt x="2602307" y="2460191"/>
                </a:cubicBezTo>
                <a:cubicBezTo>
                  <a:pt x="2581174" y="2495899"/>
                  <a:pt x="2548381" y="2519948"/>
                  <a:pt x="2517774" y="2546183"/>
                </a:cubicBezTo>
                <a:cubicBezTo>
                  <a:pt x="2489354" y="2570958"/>
                  <a:pt x="2487168" y="2583347"/>
                  <a:pt x="2505386" y="2615411"/>
                </a:cubicBezTo>
                <a:cubicBezTo>
                  <a:pt x="2509758" y="2621970"/>
                  <a:pt x="2513402" y="2629257"/>
                  <a:pt x="2517046" y="2636544"/>
                </a:cubicBezTo>
                <a:cubicBezTo>
                  <a:pt x="2525790" y="2655491"/>
                  <a:pt x="2523604" y="2670795"/>
                  <a:pt x="2505386" y="2682456"/>
                </a:cubicBezTo>
                <a:cubicBezTo>
                  <a:pt x="2460933" y="2710875"/>
                  <a:pt x="2433970" y="2751685"/>
                  <a:pt x="2423039" y="2802696"/>
                </a:cubicBezTo>
                <a:cubicBezTo>
                  <a:pt x="2414294" y="2845691"/>
                  <a:pt x="2385145" y="2865367"/>
                  <a:pt x="2345065" y="2874840"/>
                </a:cubicBezTo>
                <a:cubicBezTo>
                  <a:pt x="2314457" y="2882128"/>
                  <a:pt x="2283851" y="2887229"/>
                  <a:pt x="2252516" y="2891601"/>
                </a:cubicBezTo>
                <a:cubicBezTo>
                  <a:pt x="2210248" y="2897431"/>
                  <a:pt x="2181828" y="2917107"/>
                  <a:pt x="2172354" y="2960102"/>
                </a:cubicBezTo>
                <a:cubicBezTo>
                  <a:pt x="2166525" y="2984879"/>
                  <a:pt x="2156322" y="3008928"/>
                  <a:pt x="2146849" y="3032975"/>
                </a:cubicBezTo>
                <a:cubicBezTo>
                  <a:pt x="2135189" y="3061396"/>
                  <a:pt x="2143206" y="3075971"/>
                  <a:pt x="2172354" y="3083258"/>
                </a:cubicBezTo>
                <a:cubicBezTo>
                  <a:pt x="2202961" y="3091275"/>
                  <a:pt x="2233569" y="3095647"/>
                  <a:pt x="2265633" y="3094918"/>
                </a:cubicBezTo>
                <a:cubicBezTo>
                  <a:pt x="2323203" y="3093461"/>
                  <a:pt x="2381501" y="3094918"/>
                  <a:pt x="2439800" y="3094189"/>
                </a:cubicBezTo>
                <a:cubicBezTo>
                  <a:pt x="2508301" y="3093461"/>
                  <a:pt x="2576073" y="3105120"/>
                  <a:pt x="2643846" y="3115324"/>
                </a:cubicBezTo>
                <a:cubicBezTo>
                  <a:pt x="2712345" y="3125524"/>
                  <a:pt x="2780118" y="3139370"/>
                  <a:pt x="2846433" y="3161233"/>
                </a:cubicBezTo>
                <a:cubicBezTo>
                  <a:pt x="2862465" y="3166334"/>
                  <a:pt x="2878498" y="3172892"/>
                  <a:pt x="2893800" y="3180179"/>
                </a:cubicBezTo>
                <a:cubicBezTo>
                  <a:pt x="2906918" y="3186739"/>
                  <a:pt x="2917849" y="3195483"/>
                  <a:pt x="2913477" y="3211515"/>
                </a:cubicBezTo>
                <a:cubicBezTo>
                  <a:pt x="2909832" y="3226090"/>
                  <a:pt x="2895987" y="3229005"/>
                  <a:pt x="2882870" y="3229733"/>
                </a:cubicBezTo>
                <a:cubicBezTo>
                  <a:pt x="2839874" y="3231919"/>
                  <a:pt x="2796879" y="3229733"/>
                  <a:pt x="2755342" y="3218074"/>
                </a:cubicBezTo>
                <a:cubicBezTo>
                  <a:pt x="2709431" y="3204957"/>
                  <a:pt x="2663521" y="3204957"/>
                  <a:pt x="2616153" y="3209329"/>
                </a:cubicBezTo>
                <a:cubicBezTo>
                  <a:pt x="2566599" y="3214430"/>
                  <a:pt x="2517774" y="3214430"/>
                  <a:pt x="2471135" y="3191839"/>
                </a:cubicBezTo>
                <a:cubicBezTo>
                  <a:pt x="2447087" y="3180179"/>
                  <a:pt x="2421581" y="3177265"/>
                  <a:pt x="2395347" y="3177265"/>
                </a:cubicBezTo>
                <a:cubicBezTo>
                  <a:pt x="2360368" y="3177265"/>
                  <a:pt x="2326118" y="3176536"/>
                  <a:pt x="2291138" y="3177265"/>
                </a:cubicBezTo>
                <a:cubicBezTo>
                  <a:pt x="2253973" y="3177993"/>
                  <a:pt x="2216808" y="3175807"/>
                  <a:pt x="2180371" y="3167063"/>
                </a:cubicBezTo>
                <a:cubicBezTo>
                  <a:pt x="2126445" y="3153945"/>
                  <a:pt x="2079805" y="3167792"/>
                  <a:pt x="2042640" y="3207143"/>
                </a:cubicBezTo>
                <a:cubicBezTo>
                  <a:pt x="1997458" y="3255239"/>
                  <a:pt x="1941346" y="3286574"/>
                  <a:pt x="1885233" y="3318639"/>
                </a:cubicBezTo>
                <a:cubicBezTo>
                  <a:pt x="1798514" y="3368922"/>
                  <a:pt x="1717625" y="3425034"/>
                  <a:pt x="1647667" y="3497178"/>
                </a:cubicBezTo>
                <a:cubicBezTo>
                  <a:pt x="1598841" y="3547461"/>
                  <a:pt x="1474228" y="3645840"/>
                  <a:pt x="1477142" y="3654585"/>
                </a:cubicBezTo>
                <a:cubicBezTo>
                  <a:pt x="1479329" y="3662601"/>
                  <a:pt x="1557304" y="3661872"/>
                  <a:pt x="1587911" y="3664058"/>
                </a:cubicBezTo>
                <a:cubicBezTo>
                  <a:pt x="1618517" y="3666245"/>
                  <a:pt x="1640380" y="3648027"/>
                  <a:pt x="1656411" y="3624707"/>
                </a:cubicBezTo>
                <a:cubicBezTo>
                  <a:pt x="1668800" y="3605760"/>
                  <a:pt x="1684832" y="3601388"/>
                  <a:pt x="1705236" y="3603574"/>
                </a:cubicBezTo>
                <a:cubicBezTo>
                  <a:pt x="1732200" y="3606488"/>
                  <a:pt x="1758434" y="3611590"/>
                  <a:pt x="1784669" y="3613776"/>
                </a:cubicBezTo>
                <a:cubicBezTo>
                  <a:pt x="1794142" y="3614505"/>
                  <a:pt x="1802887" y="3618148"/>
                  <a:pt x="1805802" y="3629079"/>
                </a:cubicBezTo>
                <a:cubicBezTo>
                  <a:pt x="1808717" y="3639282"/>
                  <a:pt x="1800701" y="3644382"/>
                  <a:pt x="1794142" y="3649483"/>
                </a:cubicBezTo>
                <a:cubicBezTo>
                  <a:pt x="1776652" y="3663329"/>
                  <a:pt x="1720540" y="3672803"/>
                  <a:pt x="1720540" y="3680819"/>
                </a:cubicBezTo>
                <a:cubicBezTo>
                  <a:pt x="1720540" y="3688836"/>
                  <a:pt x="1746045" y="3691750"/>
                  <a:pt x="1751875" y="3691750"/>
                </a:cubicBezTo>
                <a:cubicBezTo>
                  <a:pt x="1783210" y="3692479"/>
                  <a:pt x="1811631" y="3699766"/>
                  <a:pt x="1832036" y="3727458"/>
                </a:cubicBezTo>
                <a:cubicBezTo>
                  <a:pt x="1838595" y="3735474"/>
                  <a:pt x="1849525" y="3739117"/>
                  <a:pt x="1859728" y="3741305"/>
                </a:cubicBezTo>
                <a:cubicBezTo>
                  <a:pt x="1891064" y="3746405"/>
                  <a:pt x="1917298" y="3760980"/>
                  <a:pt x="1940617" y="3782113"/>
                </a:cubicBezTo>
                <a:cubicBezTo>
                  <a:pt x="1961750" y="3801060"/>
                  <a:pt x="1987256" y="3809077"/>
                  <a:pt x="2014949" y="3804704"/>
                </a:cubicBezTo>
                <a:cubicBezTo>
                  <a:pt x="2040454" y="3800332"/>
                  <a:pt x="2065959" y="3796688"/>
                  <a:pt x="2091465" y="3785757"/>
                </a:cubicBezTo>
                <a:cubicBezTo>
                  <a:pt x="2143934" y="3763895"/>
                  <a:pt x="2318101" y="3836040"/>
                  <a:pt x="2312271" y="3841869"/>
                </a:cubicBezTo>
                <a:cubicBezTo>
                  <a:pt x="2305713" y="3848427"/>
                  <a:pt x="2296968" y="3849157"/>
                  <a:pt x="2290410" y="3844055"/>
                </a:cubicBezTo>
                <a:cubicBezTo>
                  <a:pt x="2237941" y="3805433"/>
                  <a:pt x="2110412" y="3831667"/>
                  <a:pt x="2108955" y="3841140"/>
                </a:cubicBezTo>
                <a:cubicBezTo>
                  <a:pt x="2107498" y="3849157"/>
                  <a:pt x="2193488" y="3903083"/>
                  <a:pt x="2229195" y="3926402"/>
                </a:cubicBezTo>
                <a:cubicBezTo>
                  <a:pt x="2284580" y="3963568"/>
                  <a:pt x="2332676" y="4008750"/>
                  <a:pt x="2383687" y="4051016"/>
                </a:cubicBezTo>
                <a:cubicBezTo>
                  <a:pt x="2415023" y="4076522"/>
                  <a:pt x="2447816" y="4084538"/>
                  <a:pt x="2487168" y="4077979"/>
                </a:cubicBezTo>
                <a:cubicBezTo>
                  <a:pt x="2554211" y="4066319"/>
                  <a:pt x="2839874" y="4025511"/>
                  <a:pt x="2839145" y="4037170"/>
                </a:cubicBezTo>
                <a:cubicBezTo>
                  <a:pt x="2837688" y="4048830"/>
                  <a:pt x="2707974" y="4077979"/>
                  <a:pt x="2653319" y="4091097"/>
                </a:cubicBezTo>
                <a:cubicBezTo>
                  <a:pt x="2583360" y="4107128"/>
                  <a:pt x="2513402" y="4117331"/>
                  <a:pt x="2442714" y="4123889"/>
                </a:cubicBezTo>
                <a:cubicBezTo>
                  <a:pt x="2420853" y="4126075"/>
                  <a:pt x="2398991" y="4123889"/>
                  <a:pt x="2377857" y="4119517"/>
                </a:cubicBezTo>
                <a:cubicBezTo>
                  <a:pt x="2368384" y="4117331"/>
                  <a:pt x="2226281" y="3984701"/>
                  <a:pt x="2151950" y="3936605"/>
                </a:cubicBezTo>
                <a:cubicBezTo>
                  <a:pt x="2140290" y="3929317"/>
                  <a:pt x="2128631" y="3921302"/>
                  <a:pt x="2116242" y="3916201"/>
                </a:cubicBezTo>
                <a:cubicBezTo>
                  <a:pt x="2099481" y="3908913"/>
                  <a:pt x="2090737" y="3914014"/>
                  <a:pt x="2091465" y="3931503"/>
                </a:cubicBezTo>
                <a:cubicBezTo>
                  <a:pt x="2096566" y="4029154"/>
                  <a:pt x="2100210" y="4104942"/>
                  <a:pt x="2100210" y="4202593"/>
                </a:cubicBezTo>
                <a:cubicBezTo>
                  <a:pt x="2100210" y="4229556"/>
                  <a:pt x="2115513" y="4237572"/>
                  <a:pt x="2141019" y="4227370"/>
                </a:cubicBezTo>
                <a:cubicBezTo>
                  <a:pt x="2147578" y="4224455"/>
                  <a:pt x="2213893" y="4241945"/>
                  <a:pt x="2259802" y="4246317"/>
                </a:cubicBezTo>
                <a:cubicBezTo>
                  <a:pt x="2300611" y="4249960"/>
                  <a:pt x="2357453" y="4249960"/>
                  <a:pt x="2420124" y="4273280"/>
                </a:cubicBezTo>
                <a:cubicBezTo>
                  <a:pt x="2454374" y="4286397"/>
                  <a:pt x="2587004" y="4325020"/>
                  <a:pt x="2635829" y="4370201"/>
                </a:cubicBezTo>
                <a:cubicBezTo>
                  <a:pt x="2706516" y="4435788"/>
                  <a:pt x="2747325" y="4522506"/>
                  <a:pt x="2786677" y="4610683"/>
                </a:cubicBezTo>
                <a:cubicBezTo>
                  <a:pt x="2818012" y="4681370"/>
                  <a:pt x="2829672" y="4752786"/>
                  <a:pt x="2833316" y="4828574"/>
                </a:cubicBezTo>
                <a:cubicBezTo>
                  <a:pt x="2838417" y="4931326"/>
                  <a:pt x="2846433" y="5032620"/>
                  <a:pt x="2822385" y="5133186"/>
                </a:cubicBezTo>
                <a:cubicBezTo>
                  <a:pt x="2807082" y="5195856"/>
                  <a:pt x="2785947" y="5269458"/>
                  <a:pt x="2752427" y="5318284"/>
                </a:cubicBezTo>
                <a:cubicBezTo>
                  <a:pt x="2726921" y="5355449"/>
                  <a:pt x="2632914" y="5442897"/>
                  <a:pt x="2554211" y="5481520"/>
                </a:cubicBezTo>
                <a:cubicBezTo>
                  <a:pt x="2364740" y="5558037"/>
                  <a:pt x="1911468" y="5552207"/>
                  <a:pt x="1898351" y="5550750"/>
                </a:cubicBezTo>
                <a:cubicBezTo>
                  <a:pt x="1855356" y="5546377"/>
                  <a:pt x="1757705" y="5526702"/>
                  <a:pt x="1732928" y="5523057"/>
                </a:cubicBezTo>
                <a:cubicBezTo>
                  <a:pt x="1691390" y="5516499"/>
                  <a:pt x="1631634" y="5479334"/>
                  <a:pt x="1582080" y="5445812"/>
                </a:cubicBezTo>
                <a:cubicBezTo>
                  <a:pt x="1514309" y="5399901"/>
                  <a:pt x="1487345" y="5362007"/>
                  <a:pt x="1445079" y="5297879"/>
                </a:cubicBezTo>
                <a:cubicBezTo>
                  <a:pt x="1411557" y="5247597"/>
                  <a:pt x="1383136" y="5161606"/>
                  <a:pt x="1370019" y="5102579"/>
                </a:cubicBezTo>
                <a:cubicBezTo>
                  <a:pt x="1363460" y="5072700"/>
                  <a:pt x="1352530" y="4764446"/>
                  <a:pt x="1361274" y="4683556"/>
                </a:cubicBezTo>
                <a:cubicBezTo>
                  <a:pt x="1359817" y="4676269"/>
                  <a:pt x="1374392" y="4568417"/>
                  <a:pt x="1376578" y="4563316"/>
                </a:cubicBezTo>
                <a:cubicBezTo>
                  <a:pt x="1386780" y="4522506"/>
                  <a:pt x="1407913" y="4479511"/>
                  <a:pt x="1427589" y="4448904"/>
                </a:cubicBezTo>
                <a:cubicBezTo>
                  <a:pt x="1469855" y="4383319"/>
                  <a:pt x="1548558" y="4326478"/>
                  <a:pt x="1576979" y="4303158"/>
                </a:cubicBezTo>
                <a:cubicBezTo>
                  <a:pt x="1590825" y="4291499"/>
                  <a:pt x="1668071" y="4260163"/>
                  <a:pt x="1691390" y="4252875"/>
                </a:cubicBezTo>
                <a:cubicBezTo>
                  <a:pt x="1776652" y="4227370"/>
                  <a:pt x="1957378" y="4233199"/>
                  <a:pt x="1963937" y="4225912"/>
                </a:cubicBezTo>
                <a:cubicBezTo>
                  <a:pt x="1986528" y="4224455"/>
                  <a:pt x="1992357" y="4210609"/>
                  <a:pt x="1993086" y="4190204"/>
                </a:cubicBezTo>
                <a:cubicBezTo>
                  <a:pt x="1994543" y="4153039"/>
                  <a:pt x="1998188" y="3948994"/>
                  <a:pt x="1998188" y="3926402"/>
                </a:cubicBezTo>
                <a:cubicBezTo>
                  <a:pt x="1998916" y="3919116"/>
                  <a:pt x="2012761" y="3887780"/>
                  <a:pt x="2008389" y="3879764"/>
                </a:cubicBezTo>
                <a:cubicBezTo>
                  <a:pt x="2004017" y="3871019"/>
                  <a:pt x="1936973" y="3887051"/>
                  <a:pt x="1912926" y="3893609"/>
                </a:cubicBezTo>
                <a:cubicBezTo>
                  <a:pt x="1883047" y="3901626"/>
                  <a:pt x="1858271" y="3896524"/>
                  <a:pt x="1836408" y="3872476"/>
                </a:cubicBezTo>
                <a:cubicBezTo>
                  <a:pt x="1816003" y="3849886"/>
                  <a:pt x="1794142" y="3828023"/>
                  <a:pt x="1771551" y="3807619"/>
                </a:cubicBezTo>
                <a:cubicBezTo>
                  <a:pt x="1725641" y="3766081"/>
                  <a:pt x="1687747" y="3757336"/>
                  <a:pt x="1637464" y="3784299"/>
                </a:cubicBezTo>
                <a:cubicBezTo>
                  <a:pt x="1603213" y="3802518"/>
                  <a:pt x="1569692" y="3808347"/>
                  <a:pt x="1532527" y="3800332"/>
                </a:cubicBezTo>
                <a:cubicBezTo>
                  <a:pt x="1500463" y="3793045"/>
                  <a:pt x="1466941" y="3795959"/>
                  <a:pt x="1434148" y="3789400"/>
                </a:cubicBezTo>
                <a:cubicBezTo>
                  <a:pt x="1415929" y="3785028"/>
                  <a:pt x="1401354" y="3793772"/>
                  <a:pt x="1390424" y="3808347"/>
                </a:cubicBezTo>
                <a:cubicBezTo>
                  <a:pt x="1378035" y="3825109"/>
                  <a:pt x="1367833" y="3843327"/>
                  <a:pt x="1356902" y="3861546"/>
                </a:cubicBezTo>
                <a:cubicBezTo>
                  <a:pt x="1333582" y="3900169"/>
                  <a:pt x="1243948" y="3978143"/>
                  <a:pt x="1228645" y="3978871"/>
                </a:cubicBezTo>
                <a:cubicBezTo>
                  <a:pt x="1218442" y="3978871"/>
                  <a:pt x="1208969" y="3976685"/>
                  <a:pt x="1203139" y="3967940"/>
                </a:cubicBezTo>
                <a:cubicBezTo>
                  <a:pt x="1195852" y="3957738"/>
                  <a:pt x="1203139" y="3949722"/>
                  <a:pt x="1208240" y="3942435"/>
                </a:cubicBezTo>
                <a:cubicBezTo>
                  <a:pt x="1219900" y="3925674"/>
                  <a:pt x="1256337" y="3884865"/>
                  <a:pt x="1258523" y="3877577"/>
                </a:cubicBezTo>
                <a:cubicBezTo>
                  <a:pt x="1251236" y="3872476"/>
                  <a:pt x="1184921" y="3914014"/>
                  <a:pt x="1163059" y="3938063"/>
                </a:cubicBezTo>
                <a:cubicBezTo>
                  <a:pt x="1096744" y="4011665"/>
                  <a:pt x="1017312" y="4067777"/>
                  <a:pt x="936422" y="4122432"/>
                </a:cubicBezTo>
                <a:cubicBezTo>
                  <a:pt x="908002" y="4142108"/>
                  <a:pt x="887598" y="4166156"/>
                  <a:pt x="870837" y="4195305"/>
                </a:cubicBezTo>
                <a:cubicBezTo>
                  <a:pt x="803793" y="4311173"/>
                  <a:pt x="735292" y="4426314"/>
                  <a:pt x="667520" y="4542182"/>
                </a:cubicBezTo>
                <a:cubicBezTo>
                  <a:pt x="654403" y="4565502"/>
                  <a:pt x="633998" y="4580805"/>
                  <a:pt x="613593" y="4596837"/>
                </a:cubicBezTo>
                <a:cubicBezTo>
                  <a:pt x="600477" y="4607768"/>
                  <a:pt x="535619" y="4626715"/>
                  <a:pt x="575699" y="4659509"/>
                </a:cubicBezTo>
                <a:cubicBezTo>
                  <a:pt x="588088" y="4669711"/>
                  <a:pt x="586631" y="4679184"/>
                  <a:pt x="580800" y="4690844"/>
                </a:cubicBezTo>
                <a:cubicBezTo>
                  <a:pt x="569141" y="4716350"/>
                  <a:pt x="555295" y="4741126"/>
                  <a:pt x="542906" y="4766632"/>
                </a:cubicBezTo>
                <a:cubicBezTo>
                  <a:pt x="534162" y="4779021"/>
                  <a:pt x="490437" y="4800154"/>
                  <a:pt x="505012" y="4944443"/>
                </a:cubicBezTo>
                <a:cubicBezTo>
                  <a:pt x="507198" y="4969220"/>
                  <a:pt x="466390" y="5004928"/>
                  <a:pt x="464932" y="5008571"/>
                </a:cubicBezTo>
                <a:cubicBezTo>
                  <a:pt x="448171" y="5045738"/>
                  <a:pt x="415378" y="5079259"/>
                  <a:pt x="440156" y="5125169"/>
                </a:cubicBezTo>
                <a:cubicBezTo>
                  <a:pt x="443070" y="5130999"/>
                  <a:pt x="440156" y="5136829"/>
                  <a:pt x="439427" y="5141930"/>
                </a:cubicBezTo>
                <a:cubicBezTo>
                  <a:pt x="438697" y="5155048"/>
                  <a:pt x="446714" y="5159420"/>
                  <a:pt x="456187" y="5163063"/>
                </a:cubicBezTo>
                <a:cubicBezTo>
                  <a:pt x="465661" y="5165978"/>
                  <a:pt x="476592" y="5166707"/>
                  <a:pt x="485337" y="5158691"/>
                </a:cubicBezTo>
                <a:cubicBezTo>
                  <a:pt x="489709" y="5155048"/>
                  <a:pt x="486065" y="5150674"/>
                  <a:pt x="483879" y="5146302"/>
                </a:cubicBezTo>
                <a:cubicBezTo>
                  <a:pt x="473677" y="5122983"/>
                  <a:pt x="480236" y="5112780"/>
                  <a:pt x="505012" y="5114238"/>
                </a:cubicBezTo>
                <a:cubicBezTo>
                  <a:pt x="521773" y="5114967"/>
                  <a:pt x="539263" y="5117154"/>
                  <a:pt x="549466" y="5133186"/>
                </a:cubicBezTo>
                <a:cubicBezTo>
                  <a:pt x="559667" y="5149217"/>
                  <a:pt x="576428" y="5149946"/>
                  <a:pt x="592461" y="5147031"/>
                </a:cubicBezTo>
                <a:cubicBezTo>
                  <a:pt x="623796" y="5141201"/>
                  <a:pt x="654403" y="5131727"/>
                  <a:pt x="684281" y="5118611"/>
                </a:cubicBezTo>
                <a:cubicBezTo>
                  <a:pt x="736750" y="5096749"/>
                  <a:pt x="779745" y="5064685"/>
                  <a:pt x="800878" y="5009301"/>
                </a:cubicBezTo>
                <a:cubicBezTo>
                  <a:pt x="803793" y="5002742"/>
                  <a:pt x="807437" y="4996912"/>
                  <a:pt x="811080" y="4990353"/>
                </a:cubicBezTo>
                <a:cubicBezTo>
                  <a:pt x="817639" y="4978694"/>
                  <a:pt x="827112" y="4971407"/>
                  <a:pt x="840959" y="4975779"/>
                </a:cubicBezTo>
                <a:cubicBezTo>
                  <a:pt x="854076" y="4980151"/>
                  <a:pt x="857720" y="4991811"/>
                  <a:pt x="857720" y="5004928"/>
                </a:cubicBezTo>
                <a:cubicBezTo>
                  <a:pt x="857720" y="5030434"/>
                  <a:pt x="843873" y="5050110"/>
                  <a:pt x="830027" y="5070514"/>
                </a:cubicBezTo>
                <a:cubicBezTo>
                  <a:pt x="822740" y="5080717"/>
                  <a:pt x="794319" y="5089461"/>
                  <a:pt x="804522" y="5104036"/>
                </a:cubicBezTo>
                <a:cubicBezTo>
                  <a:pt x="814724" y="5117154"/>
                  <a:pt x="844602" y="5096749"/>
                  <a:pt x="857720" y="5094562"/>
                </a:cubicBezTo>
                <a:cubicBezTo>
                  <a:pt x="906545" y="5085089"/>
                  <a:pt x="945168" y="5071243"/>
                  <a:pt x="985248" y="5043551"/>
                </a:cubicBezTo>
                <a:cubicBezTo>
                  <a:pt x="1004923" y="5029705"/>
                  <a:pt x="1078525" y="4973593"/>
                  <a:pt x="1090914" y="4990353"/>
                </a:cubicBezTo>
                <a:cubicBezTo>
                  <a:pt x="1099659" y="5002742"/>
                  <a:pt x="1031887" y="5046466"/>
                  <a:pt x="1055935" y="5053753"/>
                </a:cubicBezTo>
                <a:cubicBezTo>
                  <a:pt x="1104760" y="5064685"/>
                  <a:pt x="1155772" y="5015859"/>
                  <a:pt x="1237390" y="4890517"/>
                </a:cubicBezTo>
                <a:cubicBezTo>
                  <a:pt x="1251236" y="4868655"/>
                  <a:pt x="1275283" y="4905821"/>
                  <a:pt x="1262895" y="4928411"/>
                </a:cubicBezTo>
                <a:cubicBezTo>
                  <a:pt x="1230103" y="4988896"/>
                  <a:pt x="1198767" y="5049381"/>
                  <a:pt x="1141197" y="5091647"/>
                </a:cubicBezTo>
                <a:cubicBezTo>
                  <a:pt x="1114233" y="5111323"/>
                  <a:pt x="1085085" y="5123712"/>
                  <a:pt x="1051563" y="5122254"/>
                </a:cubicBezTo>
                <a:cubicBezTo>
                  <a:pt x="1017312" y="5120797"/>
                  <a:pt x="991806" y="5107680"/>
                  <a:pt x="960471" y="5121526"/>
                </a:cubicBezTo>
                <a:cubicBezTo>
                  <a:pt x="916747" y="5141201"/>
                  <a:pt x="865007" y="5148488"/>
                  <a:pt x="817639" y="5147031"/>
                </a:cubicBezTo>
                <a:cubicBezTo>
                  <a:pt x="843873" y="5181282"/>
                  <a:pt x="878124" y="5157234"/>
                  <a:pt x="883954" y="5163063"/>
                </a:cubicBezTo>
                <a:cubicBezTo>
                  <a:pt x="896342" y="5175452"/>
                  <a:pt x="978690" y="5152861"/>
                  <a:pt x="975045" y="5170351"/>
                </a:cubicBezTo>
                <a:cubicBezTo>
                  <a:pt x="972130" y="5183468"/>
                  <a:pt x="837315" y="5241038"/>
                  <a:pt x="826384" y="5245410"/>
                </a:cubicBezTo>
                <a:cubicBezTo>
                  <a:pt x="787032" y="5260714"/>
                  <a:pt x="651488" y="5284762"/>
                  <a:pt x="627440" y="5296421"/>
                </a:cubicBezTo>
                <a:cubicBezTo>
                  <a:pt x="607764" y="5305895"/>
                  <a:pt x="559667" y="5276745"/>
                  <a:pt x="544364" y="5262170"/>
                </a:cubicBezTo>
                <a:cubicBezTo>
                  <a:pt x="514486" y="5235208"/>
                  <a:pt x="471490" y="5252697"/>
                  <a:pt x="435782" y="5265815"/>
                </a:cubicBezTo>
                <a:cubicBezTo>
                  <a:pt x="405176" y="5276745"/>
                  <a:pt x="346877" y="5320470"/>
                  <a:pt x="338133" y="5340874"/>
                </a:cubicBezTo>
                <a:cubicBezTo>
                  <a:pt x="335218" y="5348890"/>
                  <a:pt x="329387" y="5403546"/>
                  <a:pt x="330845" y="5411561"/>
                </a:cubicBezTo>
                <a:cubicBezTo>
                  <a:pt x="340319" y="5469860"/>
                  <a:pt x="333032" y="5480791"/>
                  <a:pt x="330116" y="5538361"/>
                </a:cubicBezTo>
                <a:cubicBezTo>
                  <a:pt x="328659" y="5574069"/>
                  <a:pt x="339590" y="5609777"/>
                  <a:pt x="341047" y="5646214"/>
                </a:cubicBezTo>
                <a:cubicBezTo>
                  <a:pt x="341047" y="5657145"/>
                  <a:pt x="336675" y="5694310"/>
                  <a:pt x="342505" y="5703055"/>
                </a:cubicBezTo>
                <a:cubicBezTo>
                  <a:pt x="351250" y="5716172"/>
                  <a:pt x="349063" y="5732204"/>
                  <a:pt x="347606" y="5747508"/>
                </a:cubicBezTo>
                <a:cubicBezTo>
                  <a:pt x="343962" y="5791231"/>
                  <a:pt x="323558" y="5890340"/>
                  <a:pt x="318457" y="5894712"/>
                </a:cubicBezTo>
                <a:cubicBezTo>
                  <a:pt x="319186" y="5934063"/>
                  <a:pt x="299510" y="5971229"/>
                  <a:pt x="310440" y="6013496"/>
                </a:cubicBezTo>
                <a:cubicBezTo>
                  <a:pt x="315542" y="6035357"/>
                  <a:pt x="319914" y="6057948"/>
                  <a:pt x="323558" y="6079810"/>
                </a:cubicBezTo>
                <a:cubicBezTo>
                  <a:pt x="322100" y="6071794"/>
                  <a:pt x="588817" y="6053576"/>
                  <a:pt x="607035" y="6052847"/>
                </a:cubicBezTo>
                <a:cubicBezTo>
                  <a:pt x="773186" y="6048474"/>
                  <a:pt x="939337" y="6030984"/>
                  <a:pt x="1103303" y="6002564"/>
                </a:cubicBezTo>
                <a:cubicBezTo>
                  <a:pt x="1114233" y="6000378"/>
                  <a:pt x="1124436" y="5998921"/>
                  <a:pt x="1135366" y="5996735"/>
                </a:cubicBezTo>
                <a:cubicBezTo>
                  <a:pt x="1440706" y="5939893"/>
                  <a:pt x="1743859" y="5841514"/>
                  <a:pt x="2022964" y="5716172"/>
                </a:cubicBezTo>
                <a:cubicBezTo>
                  <a:pt x="2149035" y="5659331"/>
                  <a:pt x="2272191" y="5644756"/>
                  <a:pt x="2404820" y="5609048"/>
                </a:cubicBezTo>
                <a:lnTo>
                  <a:pt x="2838417" y="5491722"/>
                </a:lnTo>
                <a:cubicBezTo>
                  <a:pt x="3168533" y="5402087"/>
                  <a:pt x="3466585" y="5233750"/>
                  <a:pt x="3798887" y="5152861"/>
                </a:cubicBezTo>
                <a:cubicBezTo>
                  <a:pt x="4116616" y="5075615"/>
                  <a:pt x="4550236" y="5102127"/>
                  <a:pt x="4773933" y="5082903"/>
                </a:cubicBezTo>
                <a:cubicBezTo>
                  <a:pt x="4997630" y="5063679"/>
                  <a:pt x="5004872" y="5059024"/>
                  <a:pt x="5141068" y="5037515"/>
                </a:cubicBezTo>
                <a:cubicBezTo>
                  <a:pt x="5277264" y="5016006"/>
                  <a:pt x="5539459" y="4956579"/>
                  <a:pt x="5591108" y="4953846"/>
                </a:cubicBezTo>
                <a:lnTo>
                  <a:pt x="6029652" y="4874057"/>
                </a:lnTo>
                <a:lnTo>
                  <a:pt x="7217473" y="4515455"/>
                </a:lnTo>
                <a:lnTo>
                  <a:pt x="8340192" y="4342226"/>
                </a:lnTo>
                <a:cubicBezTo>
                  <a:pt x="8391841" y="4339493"/>
                  <a:pt x="8443398" y="4335485"/>
                  <a:pt x="8494410" y="4327105"/>
                </a:cubicBezTo>
                <a:cubicBezTo>
                  <a:pt x="8587688" y="4311801"/>
                  <a:pt x="8668577" y="4264433"/>
                  <a:pt x="8764041" y="4257875"/>
                </a:cubicBezTo>
                <a:cubicBezTo>
                  <a:pt x="8810680" y="4254231"/>
                  <a:pt x="8872622" y="4277551"/>
                  <a:pt x="8916347" y="4262247"/>
                </a:cubicBezTo>
                <a:cubicBezTo>
                  <a:pt x="8954241" y="4249130"/>
                  <a:pt x="8952784" y="4206135"/>
                  <a:pt x="8981204" y="4196662"/>
                </a:cubicBezTo>
                <a:cubicBezTo>
                  <a:pt x="8991407" y="4193017"/>
                  <a:pt x="8997236" y="4198848"/>
                  <a:pt x="9002338" y="4206863"/>
                </a:cubicBezTo>
                <a:cubicBezTo>
                  <a:pt x="9004524" y="4209778"/>
                  <a:pt x="9007439" y="4212694"/>
                  <a:pt x="9013268" y="4216337"/>
                </a:cubicBezTo>
                <a:cubicBezTo>
                  <a:pt x="8995778" y="4204677"/>
                  <a:pt x="8925820" y="3961281"/>
                  <a:pt x="8920720" y="3948892"/>
                </a:cubicBezTo>
                <a:cubicBezTo>
                  <a:pt x="8912704" y="3928488"/>
                  <a:pt x="8917076" y="3913184"/>
                  <a:pt x="8935294" y="3898609"/>
                </a:cubicBezTo>
                <a:cubicBezTo>
                  <a:pt x="8969544" y="3870917"/>
                  <a:pt x="9003795" y="3842497"/>
                  <a:pt x="9038046" y="3814076"/>
                </a:cubicBezTo>
                <a:cubicBezTo>
                  <a:pt x="9062094" y="3794400"/>
                  <a:pt x="9064280" y="3786385"/>
                  <a:pt x="9055535" y="3757235"/>
                </a:cubicBezTo>
                <a:cubicBezTo>
                  <a:pt x="9031486" y="3676346"/>
                  <a:pt x="8851489" y="3336027"/>
                  <a:pt x="8844202" y="3312708"/>
                </a:cubicBezTo>
                <a:cubicBezTo>
                  <a:pt x="8834728" y="3282830"/>
                  <a:pt x="8674407" y="3344043"/>
                  <a:pt x="8643800" y="3344772"/>
                </a:cubicBezTo>
                <a:cubicBezTo>
                  <a:pt x="8616837" y="3342586"/>
                  <a:pt x="8614651" y="3340399"/>
                  <a:pt x="8613923" y="3314166"/>
                </a:cubicBezTo>
                <a:cubicBezTo>
                  <a:pt x="8613923" y="3303234"/>
                  <a:pt x="8766957" y="1981312"/>
                  <a:pt x="8768414" y="1976939"/>
                </a:cubicBezTo>
                <a:cubicBezTo>
                  <a:pt x="8774244" y="1952163"/>
                  <a:pt x="8785175" y="1947790"/>
                  <a:pt x="8804121" y="1965279"/>
                </a:cubicBezTo>
                <a:cubicBezTo>
                  <a:pt x="8952055" y="2100825"/>
                  <a:pt x="9105088" y="2221065"/>
                  <a:pt x="9255937" y="2367541"/>
                </a:cubicBezTo>
                <a:cubicBezTo>
                  <a:pt x="9284357" y="2395232"/>
                  <a:pt x="9314235" y="2409807"/>
                  <a:pt x="9353587" y="2403977"/>
                </a:cubicBezTo>
                <a:cubicBezTo>
                  <a:pt x="9385651" y="2399604"/>
                  <a:pt x="9417716" y="2400333"/>
                  <a:pt x="9449780" y="2394503"/>
                </a:cubicBezTo>
                <a:cubicBezTo>
                  <a:pt x="9471642" y="2390131"/>
                  <a:pt x="9478200" y="2382843"/>
                  <a:pt x="9473828" y="2360981"/>
                </a:cubicBezTo>
                <a:cubicBezTo>
                  <a:pt x="9462168" y="2301955"/>
                  <a:pt x="9449050" y="2242928"/>
                  <a:pt x="9434476" y="2183899"/>
                </a:cubicBezTo>
                <a:cubicBezTo>
                  <a:pt x="9429375" y="2164224"/>
                  <a:pt x="9414800" y="2155479"/>
                  <a:pt x="9395854" y="2152564"/>
                </a:cubicBezTo>
                <a:cubicBezTo>
                  <a:pt x="9355773" y="2146005"/>
                  <a:pt x="9314964" y="2140904"/>
                  <a:pt x="9274155" y="2133616"/>
                </a:cubicBezTo>
                <a:cubicBezTo>
                  <a:pt x="9244277" y="2128516"/>
                  <a:pt x="9239904" y="2122686"/>
                  <a:pt x="9250835" y="2093536"/>
                </a:cubicBezTo>
                <a:cubicBezTo>
                  <a:pt x="9355773" y="1805687"/>
                  <a:pt x="9586781" y="1187721"/>
                  <a:pt x="9590425" y="1165130"/>
                </a:cubicBezTo>
                <a:cubicBezTo>
                  <a:pt x="9591883" y="1157843"/>
                  <a:pt x="9596255" y="1152742"/>
                  <a:pt x="9602085" y="1148370"/>
                </a:cubicBezTo>
                <a:cubicBezTo>
                  <a:pt x="9612287" y="1143268"/>
                  <a:pt x="9618846" y="1150556"/>
                  <a:pt x="9624675" y="1156385"/>
                </a:cubicBezTo>
                <a:cubicBezTo>
                  <a:pt x="9672043" y="1206668"/>
                  <a:pt x="9796657" y="1337111"/>
                  <a:pt x="9803944" y="1344399"/>
                </a:cubicBezTo>
                <a:cubicBezTo>
                  <a:pt x="9814146" y="1353872"/>
                  <a:pt x="9824348" y="1356787"/>
                  <a:pt x="9828721" y="1340026"/>
                </a:cubicBezTo>
                <a:cubicBezTo>
                  <a:pt x="9830907" y="1331282"/>
                  <a:pt x="10123858" y="613479"/>
                  <a:pt x="10260860" y="273889"/>
                </a:cubicBezTo>
                <a:cubicBezTo>
                  <a:pt x="10266690" y="260772"/>
                  <a:pt x="10269604" y="242554"/>
                  <a:pt x="10286365" y="241096"/>
                </a:cubicBezTo>
                <a:cubicBezTo>
                  <a:pt x="10303126" y="239639"/>
                  <a:pt x="10308956" y="256400"/>
                  <a:pt x="10316972" y="267330"/>
                </a:cubicBezTo>
                <a:lnTo>
                  <a:pt x="10783362" y="939952"/>
                </a:lnTo>
                <a:cubicBezTo>
                  <a:pt x="10799393" y="964000"/>
                  <a:pt x="10810324" y="964728"/>
                  <a:pt x="10831457" y="943595"/>
                </a:cubicBezTo>
                <a:cubicBezTo>
                  <a:pt x="10905059" y="870722"/>
                  <a:pt x="11069024" y="714773"/>
                  <a:pt x="11077770" y="711858"/>
                </a:cubicBezTo>
                <a:cubicBezTo>
                  <a:pt x="11093073" y="706028"/>
                  <a:pt x="11098903" y="715501"/>
                  <a:pt x="11104004" y="727161"/>
                </a:cubicBezTo>
                <a:cubicBezTo>
                  <a:pt x="11120764" y="765784"/>
                  <a:pt x="11376550" y="1455895"/>
                  <a:pt x="11490961" y="1761234"/>
                </a:cubicBezTo>
                <a:cubicBezTo>
                  <a:pt x="11498977" y="1782368"/>
                  <a:pt x="11496792" y="1796942"/>
                  <a:pt x="11481487" y="1813703"/>
                </a:cubicBezTo>
                <a:cubicBezTo>
                  <a:pt x="11442137" y="1858155"/>
                  <a:pt x="11036232" y="2278636"/>
                  <a:pt x="10999067" y="2323816"/>
                </a:cubicBezTo>
                <a:cubicBezTo>
                  <a:pt x="10981577" y="2344949"/>
                  <a:pt x="10980848" y="2352237"/>
                  <a:pt x="10998338" y="2374099"/>
                </a:cubicBezTo>
                <a:cubicBezTo>
                  <a:pt x="11014369" y="2393775"/>
                  <a:pt x="11032588" y="2412722"/>
                  <a:pt x="11049350" y="2432397"/>
                </a:cubicBezTo>
                <a:cubicBezTo>
                  <a:pt x="11067568" y="2453530"/>
                  <a:pt x="11082870" y="2453530"/>
                  <a:pt x="11101089" y="2431669"/>
                </a:cubicBezTo>
                <a:cubicBezTo>
                  <a:pt x="11119307" y="2409807"/>
                  <a:pt x="11530312" y="1990057"/>
                  <a:pt x="11577680" y="1942689"/>
                </a:cubicBezTo>
                <a:cubicBezTo>
                  <a:pt x="11602458" y="1918641"/>
                  <a:pt x="11612660" y="1922284"/>
                  <a:pt x="11622133" y="1955807"/>
                </a:cubicBezTo>
                <a:cubicBezTo>
                  <a:pt x="11675331" y="2141633"/>
                  <a:pt x="11871360" y="2831744"/>
                  <a:pt x="11882291" y="2870367"/>
                </a:cubicBezTo>
                <a:cubicBezTo>
                  <a:pt x="11889578" y="2898058"/>
                  <a:pt x="11893951" y="2906803"/>
                  <a:pt x="11858243" y="2908261"/>
                </a:cubicBezTo>
                <a:cubicBezTo>
                  <a:pt x="11821078" y="2908990"/>
                  <a:pt x="11748205" y="2914819"/>
                  <a:pt x="11719784" y="2914819"/>
                </a:cubicBezTo>
                <a:cubicBezTo>
                  <a:pt x="11692820" y="2915549"/>
                  <a:pt x="11683347" y="2923563"/>
                  <a:pt x="11675331" y="2950527"/>
                </a:cubicBezTo>
                <a:cubicBezTo>
                  <a:pt x="11615575" y="3155301"/>
                  <a:pt x="11460355" y="3693107"/>
                  <a:pt x="11458168" y="3704037"/>
                </a:cubicBezTo>
                <a:cubicBezTo>
                  <a:pt x="11452338" y="3734644"/>
                  <a:pt x="11461084" y="3758692"/>
                  <a:pt x="11488775" y="3776182"/>
                </a:cubicBezTo>
                <a:cubicBezTo>
                  <a:pt x="11555819" y="3819178"/>
                  <a:pt x="11620676" y="3866545"/>
                  <a:pt x="11686990" y="3910998"/>
                </a:cubicBezTo>
                <a:cubicBezTo>
                  <a:pt x="11705209" y="3923386"/>
                  <a:pt x="11735816" y="3980957"/>
                  <a:pt x="11738731" y="3992616"/>
                </a:cubicBezTo>
                <a:cubicBezTo>
                  <a:pt x="11756949" y="4063303"/>
                  <a:pt x="11947148" y="4238928"/>
                  <a:pt x="11988686" y="4281194"/>
                </a:cubicBezTo>
                <a:cubicBezTo>
                  <a:pt x="12016378" y="4309615"/>
                  <a:pt x="12046985" y="4321274"/>
                  <a:pt x="12084879" y="4323461"/>
                </a:cubicBezTo>
                <a:cubicBezTo>
                  <a:pt x="12114028" y="4324919"/>
                  <a:pt x="12192002" y="4338036"/>
                  <a:pt x="12192002" y="4351881"/>
                </a:cubicBezTo>
                <a:lnTo>
                  <a:pt x="12192002" y="5115788"/>
                </a:lnTo>
                <a:lnTo>
                  <a:pt x="12192002" y="5723368"/>
                </a:lnTo>
                <a:lnTo>
                  <a:pt x="12192002" y="6449288"/>
                </a:lnTo>
                <a:lnTo>
                  <a:pt x="9309568" y="6449288"/>
                </a:lnTo>
                <a:lnTo>
                  <a:pt x="9309568" y="6455108"/>
                </a:lnTo>
                <a:lnTo>
                  <a:pt x="2186" y="6455108"/>
                </a:lnTo>
                <a:lnTo>
                  <a:pt x="2186" y="3990531"/>
                </a:lnTo>
                <a:cubicBezTo>
                  <a:pt x="16032" y="3981057"/>
                  <a:pt x="18947" y="3992718"/>
                  <a:pt x="23319" y="4000733"/>
                </a:cubicBezTo>
                <a:cubicBezTo>
                  <a:pt x="36437" y="4026239"/>
                  <a:pt x="83076" y="4155954"/>
                  <a:pt x="94735" y="4193848"/>
                </a:cubicBezTo>
                <a:cubicBezTo>
                  <a:pt x="98379" y="4206965"/>
                  <a:pt x="115140" y="4211337"/>
                  <a:pt x="118784" y="4226641"/>
                </a:cubicBezTo>
                <a:cubicBezTo>
                  <a:pt x="120970" y="4236114"/>
                  <a:pt x="125342" y="4244859"/>
                  <a:pt x="126071" y="4254332"/>
                </a:cubicBezTo>
                <a:cubicBezTo>
                  <a:pt x="133358" y="4282025"/>
                  <a:pt x="144289" y="4285668"/>
                  <a:pt x="165422" y="4266721"/>
                </a:cubicBezTo>
                <a:cubicBezTo>
                  <a:pt x="181455" y="4252146"/>
                  <a:pt x="194572" y="4234657"/>
                  <a:pt x="201130" y="4213524"/>
                </a:cubicBezTo>
                <a:cubicBezTo>
                  <a:pt x="204774" y="4201864"/>
                  <a:pt x="212790" y="4193119"/>
                  <a:pt x="225908" y="4196763"/>
                </a:cubicBezTo>
                <a:cubicBezTo>
                  <a:pt x="244855" y="4202593"/>
                  <a:pt x="261616" y="4203322"/>
                  <a:pt x="278377" y="4191662"/>
                </a:cubicBezTo>
                <a:cubicBezTo>
                  <a:pt x="283478" y="4188018"/>
                  <a:pt x="290765" y="4191662"/>
                  <a:pt x="297324" y="4192390"/>
                </a:cubicBezTo>
                <a:cubicBezTo>
                  <a:pt x="306068" y="4194577"/>
                  <a:pt x="315542" y="4198220"/>
                  <a:pt x="322100" y="4187289"/>
                </a:cubicBezTo>
                <a:cubicBezTo>
                  <a:pt x="336675" y="4150124"/>
                  <a:pt x="330845" y="4110043"/>
                  <a:pt x="341047" y="4073606"/>
                </a:cubicBezTo>
                <a:cubicBezTo>
                  <a:pt x="351250" y="4032798"/>
                  <a:pt x="341776" y="3996361"/>
                  <a:pt x="327930" y="3959924"/>
                </a:cubicBezTo>
                <a:cubicBezTo>
                  <a:pt x="294408" y="3903812"/>
                  <a:pt x="172710" y="3626164"/>
                  <a:pt x="166151" y="3613047"/>
                </a:cubicBezTo>
                <a:cubicBezTo>
                  <a:pt x="154492" y="3591185"/>
                  <a:pt x="150119" y="3525599"/>
                  <a:pt x="148662" y="3516854"/>
                </a:cubicBezTo>
                <a:cubicBezTo>
                  <a:pt x="145747" y="3494264"/>
                  <a:pt x="132629" y="3485518"/>
                  <a:pt x="113682" y="3497178"/>
                </a:cubicBezTo>
                <a:cubicBezTo>
                  <a:pt x="86720" y="3513211"/>
                  <a:pt x="9474" y="3508839"/>
                  <a:pt x="2186" y="3500093"/>
                </a:cubicBezTo>
                <a:lnTo>
                  <a:pt x="2186" y="3451269"/>
                </a:lnTo>
                <a:cubicBezTo>
                  <a:pt x="9474" y="3441795"/>
                  <a:pt x="69230" y="3429406"/>
                  <a:pt x="85991" y="3427220"/>
                </a:cubicBezTo>
                <a:cubicBezTo>
                  <a:pt x="110039" y="3420662"/>
                  <a:pt x="123885" y="3405358"/>
                  <a:pt x="127528" y="3379852"/>
                </a:cubicBezTo>
                <a:cubicBezTo>
                  <a:pt x="131901" y="3354347"/>
                  <a:pt x="150119" y="3245765"/>
                  <a:pt x="165422" y="3219532"/>
                </a:cubicBezTo>
                <a:cubicBezTo>
                  <a:pt x="188013" y="3181637"/>
                  <a:pt x="212790" y="3145201"/>
                  <a:pt x="225179" y="3101476"/>
                </a:cubicBezTo>
                <a:cubicBezTo>
                  <a:pt x="240482" y="3046821"/>
                  <a:pt x="234652" y="2992896"/>
                  <a:pt x="223721" y="2938969"/>
                </a:cubicBezTo>
                <a:cubicBezTo>
                  <a:pt x="214977" y="2893788"/>
                  <a:pt x="201130" y="2850063"/>
                  <a:pt x="182183" y="2807797"/>
                </a:cubicBezTo>
                <a:cubicBezTo>
                  <a:pt x="167608" y="2775004"/>
                  <a:pt x="154492" y="2768445"/>
                  <a:pt x="119513" y="2774275"/>
                </a:cubicBezTo>
                <a:cubicBezTo>
                  <a:pt x="83805" y="2780105"/>
                  <a:pt x="5830" y="2810712"/>
                  <a:pt x="0" y="2806340"/>
                </a:cubicBezTo>
                <a:lnTo>
                  <a:pt x="0" y="2733468"/>
                </a:lnTo>
                <a:cubicBezTo>
                  <a:pt x="11660" y="2733468"/>
                  <a:pt x="24048" y="2735652"/>
                  <a:pt x="35708" y="2733468"/>
                </a:cubicBezTo>
                <a:cubicBezTo>
                  <a:pt x="95464" y="2721079"/>
                  <a:pt x="124614" y="2700673"/>
                  <a:pt x="79432" y="2641645"/>
                </a:cubicBezTo>
                <a:cubicBezTo>
                  <a:pt x="63401" y="2619783"/>
                  <a:pt x="51740" y="2619055"/>
                  <a:pt x="33522" y="2638730"/>
                </a:cubicBezTo>
                <a:cubicBezTo>
                  <a:pt x="16032" y="2657678"/>
                  <a:pt x="9474" y="2682456"/>
                  <a:pt x="0" y="2705045"/>
                </a:cubicBezTo>
                <a:lnTo>
                  <a:pt x="0" y="2588450"/>
                </a:lnTo>
                <a:cubicBezTo>
                  <a:pt x="10932" y="2565857"/>
                  <a:pt x="10932" y="2543268"/>
                  <a:pt x="0" y="2520676"/>
                </a:cubicBezTo>
                <a:lnTo>
                  <a:pt x="0" y="2389503"/>
                </a:lnTo>
                <a:cubicBezTo>
                  <a:pt x="4372" y="2392418"/>
                  <a:pt x="10203" y="2395335"/>
                  <a:pt x="13846" y="2398977"/>
                </a:cubicBezTo>
                <a:cubicBezTo>
                  <a:pt x="48097" y="2434685"/>
                  <a:pt x="69230" y="2424484"/>
                  <a:pt x="102023" y="2389503"/>
                </a:cubicBezTo>
                <a:cubicBezTo>
                  <a:pt x="114411" y="2376387"/>
                  <a:pt x="123156" y="2361083"/>
                  <a:pt x="129715" y="2344322"/>
                </a:cubicBezTo>
                <a:cubicBezTo>
                  <a:pt x="158864" y="2271449"/>
                  <a:pt x="165422" y="2198576"/>
                  <a:pt x="126071" y="2127160"/>
                </a:cubicBezTo>
                <a:cubicBezTo>
                  <a:pt x="110767" y="2100196"/>
                  <a:pt x="107853" y="2075420"/>
                  <a:pt x="123156" y="2046999"/>
                </a:cubicBezTo>
                <a:cubicBezTo>
                  <a:pt x="149390" y="1998902"/>
                  <a:pt x="161050" y="1949349"/>
                  <a:pt x="134087" y="1896881"/>
                </a:cubicBezTo>
                <a:cubicBezTo>
                  <a:pt x="125342" y="1880119"/>
                  <a:pt x="126071" y="1860444"/>
                  <a:pt x="138460" y="1843683"/>
                </a:cubicBezTo>
                <a:cubicBezTo>
                  <a:pt x="146475" y="1832751"/>
                  <a:pt x="155221" y="1832024"/>
                  <a:pt x="160322" y="1845140"/>
                </a:cubicBezTo>
                <a:cubicBezTo>
                  <a:pt x="182183" y="1900525"/>
                  <a:pt x="202588" y="1958093"/>
                  <a:pt x="182183" y="2018579"/>
                </a:cubicBezTo>
                <a:cubicBezTo>
                  <a:pt x="166151" y="2065947"/>
                  <a:pt x="163236" y="2111128"/>
                  <a:pt x="191657" y="2154852"/>
                </a:cubicBezTo>
                <a:cubicBezTo>
                  <a:pt x="193844" y="2157766"/>
                  <a:pt x="214977" y="2240114"/>
                  <a:pt x="198216" y="2278007"/>
                </a:cubicBezTo>
                <a:cubicBezTo>
                  <a:pt x="190200" y="2295497"/>
                  <a:pt x="184369" y="2313715"/>
                  <a:pt x="177082" y="2331934"/>
                </a:cubicBezTo>
                <a:cubicBezTo>
                  <a:pt x="175625" y="2336306"/>
                  <a:pt x="173439" y="2341408"/>
                  <a:pt x="177082" y="2345780"/>
                </a:cubicBezTo>
                <a:cubicBezTo>
                  <a:pt x="182183" y="2350881"/>
                  <a:pt x="188013" y="2348695"/>
                  <a:pt x="193115" y="2347238"/>
                </a:cubicBezTo>
                <a:cubicBezTo>
                  <a:pt x="226637" y="2336306"/>
                  <a:pt x="261616" y="2276550"/>
                  <a:pt x="255057" y="2240114"/>
                </a:cubicBezTo>
                <a:cubicBezTo>
                  <a:pt x="251413" y="2220439"/>
                  <a:pt x="247041" y="2200762"/>
                  <a:pt x="243398" y="2181087"/>
                </a:cubicBezTo>
                <a:cubicBezTo>
                  <a:pt x="226637" y="2098011"/>
                  <a:pt x="225179" y="2017121"/>
                  <a:pt x="262345" y="1936960"/>
                </a:cubicBezTo>
                <a:cubicBezTo>
                  <a:pt x="286392" y="1885220"/>
                  <a:pt x="300238" y="1829109"/>
                  <a:pt x="295866" y="1770081"/>
                </a:cubicBezTo>
                <a:cubicBezTo>
                  <a:pt x="293679" y="1747490"/>
                  <a:pt x="284206" y="1740202"/>
                  <a:pt x="263073" y="1742389"/>
                </a:cubicBezTo>
                <a:cubicBezTo>
                  <a:pt x="204774" y="1747490"/>
                  <a:pt x="158864" y="1772996"/>
                  <a:pt x="123156" y="1818906"/>
                </a:cubicBezTo>
                <a:cubicBezTo>
                  <a:pt x="105667" y="1842225"/>
                  <a:pt x="88906" y="1866273"/>
                  <a:pt x="77974" y="1893237"/>
                </a:cubicBezTo>
                <a:cubicBezTo>
                  <a:pt x="67044" y="1920200"/>
                  <a:pt x="8016" y="1922385"/>
                  <a:pt x="729" y="1921657"/>
                </a:cubicBezTo>
                <a:lnTo>
                  <a:pt x="729" y="1883034"/>
                </a:lnTo>
                <a:cubicBezTo>
                  <a:pt x="24777" y="1888864"/>
                  <a:pt x="41538" y="1878662"/>
                  <a:pt x="54655" y="1859715"/>
                </a:cubicBezTo>
                <a:cubicBezTo>
                  <a:pt x="66315" y="1842954"/>
                  <a:pt x="77974" y="1826194"/>
                  <a:pt x="87448" y="1808704"/>
                </a:cubicBezTo>
                <a:cubicBezTo>
                  <a:pt x="112954" y="1759878"/>
                  <a:pt x="148662" y="1731458"/>
                  <a:pt x="206961" y="1729271"/>
                </a:cubicBezTo>
                <a:cubicBezTo>
                  <a:pt x="268174" y="1727085"/>
                  <a:pt x="305339" y="1692106"/>
                  <a:pt x="322829" y="1633078"/>
                </a:cubicBezTo>
                <a:cubicBezTo>
                  <a:pt x="336675" y="1587897"/>
                  <a:pt x="335218" y="1541987"/>
                  <a:pt x="333032" y="1496076"/>
                </a:cubicBezTo>
                <a:cubicBezTo>
                  <a:pt x="331574" y="1477858"/>
                  <a:pt x="322829" y="1466927"/>
                  <a:pt x="306068" y="1460368"/>
                </a:cubicBezTo>
                <a:cubicBezTo>
                  <a:pt x="269632" y="1445066"/>
                  <a:pt x="64858" y="1450895"/>
                  <a:pt x="729" y="1441421"/>
                </a:cubicBezTo>
                <a:lnTo>
                  <a:pt x="729" y="1364176"/>
                </a:lnTo>
                <a:cubicBezTo>
                  <a:pt x="13118" y="1367819"/>
                  <a:pt x="25505" y="1372921"/>
                  <a:pt x="37894" y="1375107"/>
                </a:cubicBezTo>
                <a:cubicBezTo>
                  <a:pt x="118055" y="1391139"/>
                  <a:pt x="199673" y="1388953"/>
                  <a:pt x="281292" y="1383852"/>
                </a:cubicBezTo>
                <a:cubicBezTo>
                  <a:pt x="325015" y="1380937"/>
                  <a:pt x="343962" y="1356889"/>
                  <a:pt x="329387" y="1316079"/>
                </a:cubicBezTo>
                <a:cubicBezTo>
                  <a:pt x="312626" y="1269441"/>
                  <a:pt x="307525" y="1222073"/>
                  <a:pt x="310440" y="1173247"/>
                </a:cubicBezTo>
                <a:cubicBezTo>
                  <a:pt x="312626" y="1141184"/>
                  <a:pt x="311169" y="1108391"/>
                  <a:pt x="312626" y="1076326"/>
                </a:cubicBezTo>
                <a:cubicBezTo>
                  <a:pt x="314085" y="1051550"/>
                  <a:pt x="308254" y="1031145"/>
                  <a:pt x="290036" y="1015113"/>
                </a:cubicBezTo>
                <a:cubicBezTo>
                  <a:pt x="236110" y="967016"/>
                  <a:pt x="205503" y="906532"/>
                  <a:pt x="193115" y="835844"/>
                </a:cubicBezTo>
                <a:cubicBezTo>
                  <a:pt x="191657" y="825642"/>
                  <a:pt x="187284" y="815439"/>
                  <a:pt x="185098" y="805237"/>
                </a:cubicBezTo>
                <a:cubicBezTo>
                  <a:pt x="174168" y="759327"/>
                  <a:pt x="150119" y="715603"/>
                  <a:pt x="158864" y="668235"/>
                </a:cubicBezTo>
                <a:cubicBezTo>
                  <a:pt x="172710" y="593176"/>
                  <a:pt x="161050" y="522489"/>
                  <a:pt x="132629" y="453259"/>
                </a:cubicBezTo>
                <a:cubicBezTo>
                  <a:pt x="126800" y="438684"/>
                  <a:pt x="120970" y="424110"/>
                  <a:pt x="118055" y="409535"/>
                </a:cubicBezTo>
                <a:cubicBezTo>
                  <a:pt x="104938" y="338848"/>
                  <a:pt x="53198" y="298768"/>
                  <a:pt x="2186" y="257229"/>
                </a:cubicBezTo>
                <a:lnTo>
                  <a:pt x="2186" y="716"/>
                </a:lnTo>
                <a:close/>
              </a:path>
            </a:pathLst>
          </a:custGeom>
          <a:solidFill>
            <a:schemeClr val="bg2">
              <a:lumMod val="25000"/>
            </a:schemeClr>
          </a:solidFill>
          <a:ln w="7735"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2D5994A2-11AE-4256-909A-0D11E1B4A342}"/>
              </a:ext>
            </a:extLst>
          </p:cNvPr>
          <p:cNvSpPr/>
          <p:nvPr/>
        </p:nvSpPr>
        <p:spPr>
          <a:xfrm>
            <a:off x="1134637" y="6398886"/>
            <a:ext cx="7287" cy="7287"/>
          </a:xfrm>
          <a:custGeom>
            <a:avLst/>
            <a:gdLst>
              <a:gd name="connsiteX0" fmla="*/ 0 w 0"/>
              <a:gd name="connsiteY0" fmla="*/ 0 h 0"/>
              <a:gd name="connsiteX1" fmla="*/ 1548 w 0"/>
              <a:gd name="connsiteY1" fmla="*/ 5418 h 0"/>
              <a:gd name="connsiteX2" fmla="*/ 1548 w 0"/>
              <a:gd name="connsiteY2" fmla="*/ 5418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774" y="1548"/>
                  <a:pt x="774" y="3096"/>
                  <a:pt x="1548" y="5418"/>
                </a:cubicBezTo>
                <a:cubicBezTo>
                  <a:pt x="1548" y="5418"/>
                  <a:pt x="1548" y="5418"/>
                  <a:pt x="1548" y="5418"/>
                </a:cubicBezTo>
                <a:cubicBezTo>
                  <a:pt x="1548" y="3096"/>
                  <a:pt x="774" y="774"/>
                  <a:pt x="0" y="0"/>
                </a:cubicBezTo>
                <a:close/>
              </a:path>
            </a:pathLst>
          </a:custGeom>
          <a:solidFill>
            <a:srgbClr val="060606"/>
          </a:solidFill>
          <a:ln w="7735" cap="flat">
            <a:noFill/>
            <a:prstDash val="solid"/>
            <a:miter/>
          </a:ln>
        </p:spPr>
        <p:txBody>
          <a:bodyPr rtlCol="0" anchor="ctr"/>
          <a:lstStyle/>
          <a:p>
            <a:pPr algn="ctr"/>
            <a:endParaRPr lang="en-US"/>
          </a:p>
        </p:txBody>
      </p:sp>
      <p:sp>
        <p:nvSpPr>
          <p:cNvPr id="46" name="Freeform: Shape 45">
            <a:extLst>
              <a:ext uri="{FF2B5EF4-FFF2-40B4-BE49-F238E27FC236}">
                <a16:creationId xmlns:a16="http://schemas.microsoft.com/office/drawing/2014/main" id="{B7784A78-84B4-4A3D-A65A-CC023B811C55}"/>
              </a:ext>
            </a:extLst>
          </p:cNvPr>
          <p:cNvSpPr/>
          <p:nvPr/>
        </p:nvSpPr>
        <p:spPr>
          <a:xfrm>
            <a:off x="6304033" y="481099"/>
            <a:ext cx="2980153" cy="2602798"/>
          </a:xfrm>
          <a:custGeom>
            <a:avLst/>
            <a:gdLst>
              <a:gd name="connsiteX0" fmla="*/ 2812244 w 2980153"/>
              <a:gd name="connsiteY0" fmla="*/ 2543757 h 2602798"/>
              <a:gd name="connsiteX1" fmla="*/ 2830669 w 2980153"/>
              <a:gd name="connsiteY1" fmla="*/ 2550457 h 2602798"/>
              <a:gd name="connsiteX2" fmla="*/ 2854955 w 2980153"/>
              <a:gd name="connsiteY2" fmla="*/ 2573906 h 2602798"/>
              <a:gd name="connsiteX3" fmla="*/ 2868773 w 2980153"/>
              <a:gd name="connsiteY3" fmla="*/ 2602798 h 2602798"/>
              <a:gd name="connsiteX4" fmla="*/ 2809313 w 2980153"/>
              <a:gd name="connsiteY4" fmla="*/ 2552550 h 2602798"/>
              <a:gd name="connsiteX5" fmla="*/ 2812244 w 2980153"/>
              <a:gd name="connsiteY5" fmla="*/ 2543757 h 2602798"/>
              <a:gd name="connsiteX6" fmla="*/ 2887930 w 2980153"/>
              <a:gd name="connsiteY6" fmla="*/ 2462472 h 2602798"/>
              <a:gd name="connsiteX7" fmla="*/ 2916089 w 2980153"/>
              <a:gd name="connsiteY7" fmla="*/ 2483880 h 2602798"/>
              <a:gd name="connsiteX8" fmla="*/ 2787539 w 2980153"/>
              <a:gd name="connsiteY8" fmla="*/ 2507329 h 2602798"/>
              <a:gd name="connsiteX9" fmla="*/ 2783771 w 2980153"/>
              <a:gd name="connsiteY9" fmla="*/ 2503561 h 2602798"/>
              <a:gd name="connsiteX10" fmla="*/ 2806801 w 2980153"/>
              <a:gd name="connsiteY10" fmla="*/ 2473412 h 2602798"/>
              <a:gd name="connsiteX11" fmla="*/ 2864167 w 2980153"/>
              <a:gd name="connsiteY11" fmla="*/ 2468387 h 2602798"/>
              <a:gd name="connsiteX12" fmla="*/ 2887930 w 2980153"/>
              <a:gd name="connsiteY12" fmla="*/ 2462472 h 2602798"/>
              <a:gd name="connsiteX13" fmla="*/ 2939511 w 2980153"/>
              <a:gd name="connsiteY13" fmla="*/ 2349776 h 2602798"/>
              <a:gd name="connsiteX14" fmla="*/ 2948330 w 2980153"/>
              <a:gd name="connsiteY14" fmla="*/ 2355331 h 2602798"/>
              <a:gd name="connsiteX15" fmla="*/ 2980153 w 2980153"/>
              <a:gd name="connsiteY15" fmla="*/ 2400553 h 2602798"/>
              <a:gd name="connsiteX16" fmla="*/ 2931162 w 2980153"/>
              <a:gd name="connsiteY16" fmla="*/ 2413115 h 2602798"/>
              <a:gd name="connsiteX17" fmla="*/ 2931162 w 2980153"/>
              <a:gd name="connsiteY17" fmla="*/ 2378779 h 2602798"/>
              <a:gd name="connsiteX18" fmla="*/ 2926138 w 2980153"/>
              <a:gd name="connsiteY18" fmla="*/ 2375429 h 2602798"/>
              <a:gd name="connsiteX19" fmla="*/ 2857048 w 2980153"/>
              <a:gd name="connsiteY19" fmla="*/ 2440332 h 2602798"/>
              <a:gd name="connsiteX20" fmla="*/ 2863748 w 2980153"/>
              <a:gd name="connsiteY20" fmla="*/ 2382966 h 2602798"/>
              <a:gd name="connsiteX21" fmla="*/ 2891384 w 2980153"/>
              <a:gd name="connsiteY21" fmla="*/ 2374173 h 2602798"/>
              <a:gd name="connsiteX22" fmla="*/ 2915251 w 2980153"/>
              <a:gd name="connsiteY22" fmla="*/ 2361612 h 2602798"/>
              <a:gd name="connsiteX23" fmla="*/ 2939511 w 2980153"/>
              <a:gd name="connsiteY23" fmla="*/ 2349776 h 2602798"/>
              <a:gd name="connsiteX24" fmla="*/ 2755298 w 2980153"/>
              <a:gd name="connsiteY24" fmla="*/ 2287916 h 2602798"/>
              <a:gd name="connsiteX25" fmla="*/ 2801358 w 2980153"/>
              <a:gd name="connsiteY25" fmla="*/ 2331044 h 2602798"/>
              <a:gd name="connsiteX26" fmla="*/ 2743992 w 2980153"/>
              <a:gd name="connsiteY26" fmla="*/ 2354912 h 2602798"/>
              <a:gd name="connsiteX27" fmla="*/ 2745248 w 2980153"/>
              <a:gd name="connsiteY27" fmla="*/ 2360774 h 2602798"/>
              <a:gd name="connsiteX28" fmla="*/ 2731431 w 2980153"/>
              <a:gd name="connsiteY28" fmla="*/ 2354074 h 2602798"/>
              <a:gd name="connsiteX29" fmla="*/ 2705051 w 2980153"/>
              <a:gd name="connsiteY29" fmla="*/ 2377942 h 2602798"/>
              <a:gd name="connsiteX30" fmla="*/ 2682858 w 2980153"/>
              <a:gd name="connsiteY30" fmla="*/ 2353237 h 2602798"/>
              <a:gd name="connsiteX31" fmla="*/ 2680346 w 2980153"/>
              <a:gd name="connsiteY31" fmla="*/ 2320995 h 2602798"/>
              <a:gd name="connsiteX32" fmla="*/ 2707982 w 2980153"/>
              <a:gd name="connsiteY32" fmla="*/ 2332301 h 2602798"/>
              <a:gd name="connsiteX33" fmla="*/ 2756554 w 2980153"/>
              <a:gd name="connsiteY33" fmla="*/ 2315133 h 2602798"/>
              <a:gd name="connsiteX34" fmla="*/ 2755298 w 2980153"/>
              <a:gd name="connsiteY34" fmla="*/ 2287916 h 2602798"/>
              <a:gd name="connsiteX35" fmla="*/ 2675321 w 2980153"/>
              <a:gd name="connsiteY35" fmla="*/ 2197052 h 2602798"/>
              <a:gd name="connsiteX36" fmla="*/ 2729755 w 2980153"/>
              <a:gd name="connsiteY36" fmla="*/ 2266980 h 2602798"/>
              <a:gd name="connsiteX37" fmla="*/ 2697932 w 2980153"/>
              <a:gd name="connsiteY37" fmla="*/ 2270330 h 2602798"/>
              <a:gd name="connsiteX38" fmla="*/ 2685370 w 2980153"/>
              <a:gd name="connsiteY38" fmla="*/ 2254837 h 2602798"/>
              <a:gd name="connsiteX39" fmla="*/ 2657734 w 2980153"/>
              <a:gd name="connsiteY39" fmla="*/ 2255256 h 2602798"/>
              <a:gd name="connsiteX40" fmla="*/ 2637635 w 2980153"/>
              <a:gd name="connsiteY40" fmla="*/ 2262793 h 2602798"/>
              <a:gd name="connsiteX41" fmla="*/ 2625911 w 2980153"/>
              <a:gd name="connsiteY41" fmla="*/ 2278286 h 2602798"/>
              <a:gd name="connsiteX42" fmla="*/ 2610418 w 2980153"/>
              <a:gd name="connsiteY42" fmla="*/ 2261537 h 2602798"/>
              <a:gd name="connsiteX43" fmla="*/ 2567290 w 2980153"/>
              <a:gd name="connsiteY43" fmla="*/ 2274098 h 2602798"/>
              <a:gd name="connsiteX44" fmla="*/ 2534629 w 2980153"/>
              <a:gd name="connsiteY44" fmla="*/ 2279542 h 2602798"/>
              <a:gd name="connsiteX45" fmla="*/ 2559753 w 2980153"/>
              <a:gd name="connsiteY45" fmla="*/ 2208358 h 2602798"/>
              <a:gd name="connsiteX46" fmla="*/ 2605394 w 2980153"/>
              <a:gd name="connsiteY46" fmla="*/ 2249812 h 2602798"/>
              <a:gd name="connsiteX47" fmla="*/ 2605394 w 2980153"/>
              <a:gd name="connsiteY47" fmla="*/ 2229295 h 2602798"/>
              <a:gd name="connsiteX48" fmla="*/ 2627586 w 2980153"/>
              <a:gd name="connsiteY48" fmla="*/ 2227620 h 2602798"/>
              <a:gd name="connsiteX49" fmla="*/ 2675321 w 2980153"/>
              <a:gd name="connsiteY49" fmla="*/ 2197052 h 2602798"/>
              <a:gd name="connsiteX50" fmla="*/ 2149821 w 2980153"/>
              <a:gd name="connsiteY50" fmla="*/ 2074784 h 2602798"/>
              <a:gd name="connsiteX51" fmla="*/ 2197556 w 2980153"/>
              <a:gd name="connsiteY51" fmla="*/ 2101165 h 2602798"/>
              <a:gd name="connsiteX52" fmla="*/ 2109204 w 2980153"/>
              <a:gd name="connsiteY52" fmla="*/ 2121682 h 2602798"/>
              <a:gd name="connsiteX53" fmla="*/ 2136841 w 2980153"/>
              <a:gd name="connsiteY53" fmla="*/ 2140525 h 2602798"/>
              <a:gd name="connsiteX54" fmla="*/ 2105436 w 2980153"/>
              <a:gd name="connsiteY54" fmla="*/ 2168998 h 2602798"/>
              <a:gd name="connsiteX55" fmla="*/ 2087430 w 2980153"/>
              <a:gd name="connsiteY55" fmla="*/ 2129219 h 2602798"/>
              <a:gd name="connsiteX56" fmla="*/ 2110460 w 2980153"/>
              <a:gd name="connsiteY56" fmla="*/ 2103677 h 2602798"/>
              <a:gd name="connsiteX57" fmla="*/ 2129723 w 2980153"/>
              <a:gd name="connsiteY57" fmla="*/ 2094045 h 2602798"/>
              <a:gd name="connsiteX58" fmla="*/ 2143540 w 2980153"/>
              <a:gd name="connsiteY58" fmla="*/ 2078553 h 2602798"/>
              <a:gd name="connsiteX59" fmla="*/ 2149821 w 2980153"/>
              <a:gd name="connsiteY59" fmla="*/ 2074784 h 2602798"/>
              <a:gd name="connsiteX60" fmla="*/ 2654804 w 2980153"/>
              <a:gd name="connsiteY60" fmla="*/ 2033749 h 2602798"/>
              <a:gd name="connsiteX61" fmla="*/ 2699607 w 2980153"/>
              <a:gd name="connsiteY61" fmla="*/ 2071016 h 2602798"/>
              <a:gd name="connsiteX62" fmla="*/ 2686627 w 2980153"/>
              <a:gd name="connsiteY62" fmla="*/ 2099489 h 2602798"/>
              <a:gd name="connsiteX63" fmla="*/ 2634705 w 2980153"/>
              <a:gd name="connsiteY63" fmla="*/ 2126706 h 2602798"/>
              <a:gd name="connsiteX64" fmla="*/ 2619631 w 2980153"/>
              <a:gd name="connsiteY64" fmla="*/ 2115819 h 2602798"/>
              <a:gd name="connsiteX65" fmla="*/ 2612094 w 2980153"/>
              <a:gd name="connsiteY65" fmla="*/ 2139268 h 2602798"/>
              <a:gd name="connsiteX66" fmla="*/ 2563521 w 2980153"/>
              <a:gd name="connsiteY66" fmla="*/ 2157692 h 2602798"/>
              <a:gd name="connsiteX67" fmla="*/ 2576501 w 2980153"/>
              <a:gd name="connsiteY67" fmla="*/ 2091952 h 2602798"/>
              <a:gd name="connsiteX68" fmla="*/ 2615444 w 2980153"/>
              <a:gd name="connsiteY68" fmla="*/ 2103257 h 2602798"/>
              <a:gd name="connsiteX69" fmla="*/ 2633449 w 2980153"/>
              <a:gd name="connsiteY69" fmla="*/ 2078971 h 2602798"/>
              <a:gd name="connsiteX70" fmla="*/ 2647267 w 2980153"/>
              <a:gd name="connsiteY70" fmla="*/ 2065153 h 2602798"/>
              <a:gd name="connsiteX71" fmla="*/ 2654804 w 2980153"/>
              <a:gd name="connsiteY71" fmla="*/ 2033749 h 2602798"/>
              <a:gd name="connsiteX72" fmla="*/ 2645279 w 2980153"/>
              <a:gd name="connsiteY72" fmla="*/ 1902322 h 2602798"/>
              <a:gd name="connsiteX73" fmla="*/ 2662760 w 2980153"/>
              <a:gd name="connsiteY73" fmla="*/ 1914831 h 2602798"/>
              <a:gd name="connsiteX74" fmla="*/ 2635543 w 2980153"/>
              <a:gd name="connsiteY74" fmla="*/ 1948748 h 2602798"/>
              <a:gd name="connsiteX75" fmla="*/ 2610001 w 2980153"/>
              <a:gd name="connsiteY75" fmla="*/ 1971778 h 2602798"/>
              <a:gd name="connsiteX76" fmla="*/ 2559335 w 2980153"/>
              <a:gd name="connsiteY76" fmla="*/ 2014070 h 2602798"/>
              <a:gd name="connsiteX77" fmla="*/ 2538818 w 2980153"/>
              <a:gd name="connsiteY77" fmla="*/ 2025375 h 2602798"/>
              <a:gd name="connsiteX78" fmla="*/ 2533374 w 2980153"/>
              <a:gd name="connsiteY78" fmla="*/ 2021188 h 2602798"/>
              <a:gd name="connsiteX79" fmla="*/ 2502807 w 2980153"/>
              <a:gd name="connsiteY79" fmla="*/ 2048824 h 2602798"/>
              <a:gd name="connsiteX80" fmla="*/ 2494013 w 2980153"/>
              <a:gd name="connsiteY80" fmla="*/ 2056780 h 2602798"/>
              <a:gd name="connsiteX81" fmla="*/ 2474333 w 2980153"/>
              <a:gd name="connsiteY81" fmla="*/ 2073947 h 2602798"/>
              <a:gd name="connsiteX82" fmla="*/ 2453397 w 2980153"/>
              <a:gd name="connsiteY82" fmla="*/ 2094884 h 2602798"/>
              <a:gd name="connsiteX83" fmla="*/ 2451722 w 2980153"/>
              <a:gd name="connsiteY83" fmla="*/ 2058036 h 2602798"/>
              <a:gd name="connsiteX84" fmla="*/ 2468471 w 2980153"/>
              <a:gd name="connsiteY84" fmla="*/ 2012395 h 2602798"/>
              <a:gd name="connsiteX85" fmla="*/ 2527093 w 2980153"/>
              <a:gd name="connsiteY85" fmla="*/ 2012395 h 2602798"/>
              <a:gd name="connsiteX86" fmla="*/ 2520813 w 2980153"/>
              <a:gd name="connsiteY86" fmla="*/ 1997739 h 2602798"/>
              <a:gd name="connsiteX87" fmla="*/ 2537143 w 2980153"/>
              <a:gd name="connsiteY87" fmla="*/ 1978059 h 2602798"/>
              <a:gd name="connsiteX88" fmla="*/ 2549286 w 2980153"/>
              <a:gd name="connsiteY88" fmla="*/ 1988527 h 2602798"/>
              <a:gd name="connsiteX89" fmla="*/ 2552217 w 2980153"/>
              <a:gd name="connsiteY89" fmla="*/ 1983084 h 2602798"/>
              <a:gd name="connsiteX90" fmla="*/ 2561848 w 2980153"/>
              <a:gd name="connsiteY90" fmla="*/ 1955448 h 2602798"/>
              <a:gd name="connsiteX91" fmla="*/ 2623400 w 2980153"/>
              <a:gd name="connsiteY91" fmla="*/ 1902688 h 2602798"/>
              <a:gd name="connsiteX92" fmla="*/ 2645279 w 2980153"/>
              <a:gd name="connsiteY92" fmla="*/ 1902322 h 2602798"/>
              <a:gd name="connsiteX93" fmla="*/ 2423339 w 2980153"/>
              <a:gd name="connsiteY93" fmla="*/ 1898881 h 2602798"/>
              <a:gd name="connsiteX94" fmla="*/ 2477264 w 2980153"/>
              <a:gd name="connsiteY94" fmla="*/ 1940374 h 2602798"/>
              <a:gd name="connsiteX95" fmla="*/ 2445022 w 2980153"/>
              <a:gd name="connsiteY95" fmla="*/ 1971359 h 2602798"/>
              <a:gd name="connsiteX96" fmla="*/ 2406918 w 2980153"/>
              <a:gd name="connsiteY96" fmla="*/ 1979734 h 2602798"/>
              <a:gd name="connsiteX97" fmla="*/ 2375932 w 2980153"/>
              <a:gd name="connsiteY97" fmla="*/ 1992296 h 2602798"/>
              <a:gd name="connsiteX98" fmla="*/ 2369651 w 2980153"/>
              <a:gd name="connsiteY98" fmla="*/ 2006951 h 2602798"/>
              <a:gd name="connsiteX99" fmla="*/ 2369651 w 2980153"/>
              <a:gd name="connsiteY99" fmla="*/ 2035843 h 2602798"/>
              <a:gd name="connsiteX100" fmla="*/ 2340759 w 2980153"/>
              <a:gd name="connsiteY100" fmla="*/ 2030400 h 2602798"/>
              <a:gd name="connsiteX101" fmla="*/ 2310611 w 2980153"/>
              <a:gd name="connsiteY101" fmla="*/ 2080647 h 2602798"/>
              <a:gd name="connsiteX102" fmla="*/ 2265389 w 2980153"/>
              <a:gd name="connsiteY102" fmla="*/ 2106608 h 2602798"/>
              <a:gd name="connsiteX103" fmla="*/ 2235241 w 2980153"/>
              <a:gd name="connsiteY103" fmla="*/ 2071435 h 2602798"/>
              <a:gd name="connsiteX104" fmla="*/ 2246127 w 2980153"/>
              <a:gd name="connsiteY104" fmla="*/ 2011138 h 2602798"/>
              <a:gd name="connsiteX105" fmla="*/ 2319823 w 2980153"/>
              <a:gd name="connsiteY105" fmla="*/ 2019513 h 2602798"/>
              <a:gd name="connsiteX106" fmla="*/ 2321917 w 2980153"/>
              <a:gd name="connsiteY106" fmla="*/ 2013651 h 2602798"/>
              <a:gd name="connsiteX107" fmla="*/ 2311030 w 2980153"/>
              <a:gd name="connsiteY107" fmla="*/ 1998158 h 2602798"/>
              <a:gd name="connsiteX108" fmla="*/ 2335316 w 2980153"/>
              <a:gd name="connsiteY108" fmla="*/ 1977222 h 2602798"/>
              <a:gd name="connsiteX109" fmla="*/ 2357090 w 2980153"/>
              <a:gd name="connsiteY109" fmla="*/ 1986433 h 2602798"/>
              <a:gd name="connsiteX110" fmla="*/ 2368814 w 2980153"/>
              <a:gd name="connsiteY110" fmla="*/ 1906876 h 2602798"/>
              <a:gd name="connsiteX111" fmla="*/ 2400892 w 2980153"/>
              <a:gd name="connsiteY111" fmla="*/ 1899568 h 2602798"/>
              <a:gd name="connsiteX112" fmla="*/ 2423339 w 2980153"/>
              <a:gd name="connsiteY112" fmla="*/ 1898881 h 2602798"/>
              <a:gd name="connsiteX113" fmla="*/ 2108368 w 2980153"/>
              <a:gd name="connsiteY113" fmla="*/ 1861234 h 2602798"/>
              <a:gd name="connsiteX114" fmla="*/ 2166989 w 2980153"/>
              <a:gd name="connsiteY114" fmla="*/ 1945817 h 2602798"/>
              <a:gd name="connsiteX115" fmla="*/ 2129723 w 2980153"/>
              <a:gd name="connsiteY115" fmla="*/ 1951679 h 2602798"/>
              <a:gd name="connsiteX116" fmla="*/ 2101668 w 2980153"/>
              <a:gd name="connsiteY116" fmla="*/ 1942467 h 2602798"/>
              <a:gd name="connsiteX117" fmla="*/ 2089106 w 2980153"/>
              <a:gd name="connsiteY117" fmla="*/ 1938279 h 2602798"/>
              <a:gd name="connsiteX118" fmla="*/ 2040116 w 2980153"/>
              <a:gd name="connsiteY118" fmla="*/ 1951679 h 2602798"/>
              <a:gd name="connsiteX119" fmla="*/ 2019179 w 2980153"/>
              <a:gd name="connsiteY119" fmla="*/ 1949585 h 2602798"/>
              <a:gd name="connsiteX120" fmla="*/ 2012898 w 2980153"/>
              <a:gd name="connsiteY120" fmla="*/ 1932836 h 2602798"/>
              <a:gd name="connsiteX121" fmla="*/ 1968513 w 2980153"/>
              <a:gd name="connsiteY121" fmla="*/ 1963403 h 2602798"/>
              <a:gd name="connsiteX122" fmla="*/ 1919103 w 2980153"/>
              <a:gd name="connsiteY122" fmla="*/ 1965497 h 2602798"/>
              <a:gd name="connsiteX123" fmla="*/ 1860481 w 2980153"/>
              <a:gd name="connsiteY123" fmla="*/ 1960891 h 2602798"/>
              <a:gd name="connsiteX124" fmla="*/ 1881418 w 2980153"/>
              <a:gd name="connsiteY124" fmla="*/ 1911062 h 2602798"/>
              <a:gd name="connsiteX125" fmla="*/ 1930827 w 2980153"/>
              <a:gd name="connsiteY125" fmla="*/ 1878821 h 2602798"/>
              <a:gd name="connsiteX126" fmla="*/ 2009967 w 2980153"/>
              <a:gd name="connsiteY126" fmla="*/ 1914412 h 2602798"/>
              <a:gd name="connsiteX127" fmla="*/ 2009967 w 2980153"/>
              <a:gd name="connsiteY127" fmla="*/ 1886776 h 2602798"/>
              <a:gd name="connsiteX128" fmla="*/ 2045140 w 2980153"/>
              <a:gd name="connsiteY128" fmla="*/ 1873796 h 2602798"/>
              <a:gd name="connsiteX129" fmla="*/ 2053515 w 2980153"/>
              <a:gd name="connsiteY129" fmla="*/ 1906038 h 2602798"/>
              <a:gd name="connsiteX130" fmla="*/ 2108368 w 2980153"/>
              <a:gd name="connsiteY130" fmla="*/ 1861234 h 2602798"/>
              <a:gd name="connsiteX131" fmla="*/ 2406080 w 2980153"/>
              <a:gd name="connsiteY131" fmla="*/ 1730592 h 2602798"/>
              <a:gd name="connsiteX132" fmla="*/ 2486476 w 2980153"/>
              <a:gd name="connsiteY132" fmla="*/ 1796332 h 2602798"/>
              <a:gd name="connsiteX133" fmla="*/ 2456327 w 2980153"/>
              <a:gd name="connsiteY133" fmla="*/ 1820618 h 2602798"/>
              <a:gd name="connsiteX134" fmla="*/ 2414874 w 2980153"/>
              <a:gd name="connsiteY134" fmla="*/ 1829412 h 2602798"/>
              <a:gd name="connsiteX135" fmla="*/ 2414874 w 2980153"/>
              <a:gd name="connsiteY135" fmla="*/ 1779165 h 2602798"/>
              <a:gd name="connsiteX136" fmla="*/ 2375932 w 2980153"/>
              <a:gd name="connsiteY136" fmla="*/ 1829830 h 2602798"/>
              <a:gd name="connsiteX137" fmla="*/ 2351646 w 2980153"/>
              <a:gd name="connsiteY137" fmla="*/ 1835274 h 2602798"/>
              <a:gd name="connsiteX138" fmla="*/ 2345365 w 2980153"/>
              <a:gd name="connsiteY138" fmla="*/ 1857466 h 2602798"/>
              <a:gd name="connsiteX139" fmla="*/ 2307261 w 2980153"/>
              <a:gd name="connsiteY139" fmla="*/ 1901432 h 2602798"/>
              <a:gd name="connsiteX140" fmla="*/ 2300562 w 2980153"/>
              <a:gd name="connsiteY140" fmla="*/ 1844067 h 2602798"/>
              <a:gd name="connsiteX141" fmla="*/ 2301399 w 2980153"/>
              <a:gd name="connsiteY141" fmla="*/ 1823131 h 2602798"/>
              <a:gd name="connsiteX142" fmla="*/ 2311449 w 2980153"/>
              <a:gd name="connsiteY142" fmla="*/ 1795914 h 2602798"/>
              <a:gd name="connsiteX143" fmla="*/ 2375932 w 2980153"/>
              <a:gd name="connsiteY143" fmla="*/ 1776234 h 2602798"/>
              <a:gd name="connsiteX144" fmla="*/ 2368395 w 2980153"/>
              <a:gd name="connsiteY144" fmla="*/ 1769534 h 2602798"/>
              <a:gd name="connsiteX145" fmla="*/ 2382213 w 2980153"/>
              <a:gd name="connsiteY145" fmla="*/ 1756553 h 2602798"/>
              <a:gd name="connsiteX146" fmla="*/ 2374257 w 2980153"/>
              <a:gd name="connsiteY146" fmla="*/ 1736873 h 2602798"/>
              <a:gd name="connsiteX147" fmla="*/ 2403568 w 2980153"/>
              <a:gd name="connsiteY147" fmla="*/ 1747760 h 2602798"/>
              <a:gd name="connsiteX148" fmla="*/ 2406080 w 2980153"/>
              <a:gd name="connsiteY148" fmla="*/ 1730592 h 2602798"/>
              <a:gd name="connsiteX149" fmla="*/ 1559417 w 2980153"/>
              <a:gd name="connsiteY149" fmla="*/ 1710912 h 2602798"/>
              <a:gd name="connsiteX150" fmla="*/ 1631020 w 2980153"/>
              <a:gd name="connsiteY150" fmla="*/ 1804288 h 2602798"/>
              <a:gd name="connsiteX151" fmla="*/ 1597103 w 2980153"/>
              <a:gd name="connsiteY151" fmla="*/ 1793401 h 2602798"/>
              <a:gd name="connsiteX152" fmla="*/ 1591241 w 2980153"/>
              <a:gd name="connsiteY152" fmla="*/ 1830249 h 2602798"/>
              <a:gd name="connsiteX153" fmla="*/ 1562767 w 2980153"/>
              <a:gd name="connsiteY153" fmla="*/ 1828992 h 2602798"/>
              <a:gd name="connsiteX154" fmla="*/ 1549787 w 2980153"/>
              <a:gd name="connsiteY154" fmla="*/ 1844904 h 2602798"/>
              <a:gd name="connsiteX155" fmla="*/ 1500377 w 2980153"/>
              <a:gd name="connsiteY155" fmla="*/ 1834855 h 2602798"/>
              <a:gd name="connsiteX156" fmla="*/ 1488234 w 2980153"/>
              <a:gd name="connsiteY156" fmla="*/ 1846998 h 2602798"/>
              <a:gd name="connsiteX157" fmla="*/ 1455992 w 2980153"/>
              <a:gd name="connsiteY157" fmla="*/ 1883427 h 2602798"/>
              <a:gd name="connsiteX158" fmla="*/ 1409095 w 2980153"/>
              <a:gd name="connsiteY158" fmla="*/ 1863328 h 2602798"/>
              <a:gd name="connsiteX159" fmla="*/ 1405745 w 2980153"/>
              <a:gd name="connsiteY159" fmla="*/ 1891801 h 2602798"/>
              <a:gd name="connsiteX160" fmla="*/ 1384390 w 2980153"/>
              <a:gd name="connsiteY160" fmla="*/ 1877565 h 2602798"/>
              <a:gd name="connsiteX161" fmla="*/ 1370154 w 2980153"/>
              <a:gd name="connsiteY161" fmla="*/ 1905619 h 2602798"/>
              <a:gd name="connsiteX162" fmla="*/ 1344193 w 2980153"/>
              <a:gd name="connsiteY162" fmla="*/ 1888033 h 2602798"/>
              <a:gd name="connsiteX163" fmla="*/ 1337493 w 2980153"/>
              <a:gd name="connsiteY163" fmla="*/ 1916925 h 2602798"/>
              <a:gd name="connsiteX164" fmla="*/ 1309020 w 2980153"/>
              <a:gd name="connsiteY164" fmla="*/ 1800519 h 2602798"/>
              <a:gd name="connsiteX165" fmla="*/ 1312369 w 2980153"/>
              <a:gd name="connsiteY165" fmla="*/ 1786283 h 2602798"/>
              <a:gd name="connsiteX166" fmla="*/ 1338330 w 2980153"/>
              <a:gd name="connsiteY166" fmla="*/ 1753203 h 2602798"/>
              <a:gd name="connsiteX167" fmla="*/ 1357592 w 2980153"/>
              <a:gd name="connsiteY167" fmla="*/ 1785026 h 2602798"/>
              <a:gd name="connsiteX168" fmla="*/ 1383134 w 2980153"/>
              <a:gd name="connsiteY168" fmla="*/ 1811825 h 2602798"/>
              <a:gd name="connsiteX169" fmla="*/ 1412445 w 2980153"/>
              <a:gd name="connsiteY169" fmla="*/ 1824387 h 2602798"/>
              <a:gd name="connsiteX170" fmla="*/ 1427519 w 2980153"/>
              <a:gd name="connsiteY170" fmla="*/ 1806800 h 2602798"/>
              <a:gd name="connsiteX171" fmla="*/ 1437987 w 2980153"/>
              <a:gd name="connsiteY171" fmla="*/ 1827736 h 2602798"/>
              <a:gd name="connsiteX172" fmla="*/ 1482791 w 2980153"/>
              <a:gd name="connsiteY172" fmla="*/ 1793820 h 2602798"/>
              <a:gd name="connsiteX173" fmla="*/ 1482791 w 2980153"/>
              <a:gd name="connsiteY173" fmla="*/ 1824387 h 2602798"/>
              <a:gd name="connsiteX174" fmla="*/ 1559417 w 2980153"/>
              <a:gd name="connsiteY174" fmla="*/ 1710912 h 2602798"/>
              <a:gd name="connsiteX175" fmla="*/ 2197616 w 2980153"/>
              <a:gd name="connsiteY175" fmla="*/ 1647482 h 2602798"/>
              <a:gd name="connsiteX176" fmla="*/ 2254084 w 2980153"/>
              <a:gd name="connsiteY176" fmla="*/ 1710076 h 2602798"/>
              <a:gd name="connsiteX177" fmla="*/ 2233567 w 2980153"/>
              <a:gd name="connsiteY177" fmla="*/ 1707145 h 2602798"/>
              <a:gd name="connsiteX178" fmla="*/ 2232311 w 2980153"/>
              <a:gd name="connsiteY178" fmla="*/ 1730175 h 2602798"/>
              <a:gd name="connsiteX179" fmla="*/ 2203419 w 2980153"/>
              <a:gd name="connsiteY179" fmla="*/ 1743155 h 2602798"/>
              <a:gd name="connsiteX180" fmla="*/ 2173271 w 2980153"/>
              <a:gd name="connsiteY180" fmla="*/ 1753205 h 2602798"/>
              <a:gd name="connsiteX181" fmla="*/ 2153590 w 2980153"/>
              <a:gd name="connsiteY181" fmla="*/ 1765348 h 2602798"/>
              <a:gd name="connsiteX182" fmla="*/ 2131817 w 2980153"/>
              <a:gd name="connsiteY182" fmla="*/ 1785865 h 2602798"/>
              <a:gd name="connsiteX183" fmla="*/ 2133491 w 2980153"/>
              <a:gd name="connsiteY183" fmla="*/ 1797171 h 2602798"/>
              <a:gd name="connsiteX184" fmla="*/ 2108368 w 2980153"/>
              <a:gd name="connsiteY184" fmla="*/ 1785446 h 2602798"/>
              <a:gd name="connsiteX185" fmla="*/ 2110462 w 2980153"/>
              <a:gd name="connsiteY185" fmla="*/ 1810989 h 2602798"/>
              <a:gd name="connsiteX186" fmla="*/ 2072357 w 2980153"/>
              <a:gd name="connsiteY186" fmla="*/ 1793402 h 2602798"/>
              <a:gd name="connsiteX187" fmla="*/ 2058539 w 2980153"/>
              <a:gd name="connsiteY187" fmla="*/ 1774978 h 2602798"/>
              <a:gd name="connsiteX188" fmla="*/ 2039696 w 2980153"/>
              <a:gd name="connsiteY188" fmla="*/ 1736456 h 2602798"/>
              <a:gd name="connsiteX189" fmla="*/ 2042627 w 2980153"/>
              <a:gd name="connsiteY189" fmla="*/ 1728500 h 2602798"/>
              <a:gd name="connsiteX190" fmla="*/ 2133491 w 2980153"/>
              <a:gd name="connsiteY190" fmla="*/ 1747761 h 2602798"/>
              <a:gd name="connsiteX191" fmla="*/ 2122186 w 2980153"/>
              <a:gd name="connsiteY191" fmla="*/ 1734362 h 2602798"/>
              <a:gd name="connsiteX192" fmla="*/ 2145216 w 2980153"/>
              <a:gd name="connsiteY192" fmla="*/ 1715938 h 2602798"/>
              <a:gd name="connsiteX193" fmla="*/ 2162384 w 2980153"/>
              <a:gd name="connsiteY193" fmla="*/ 1722638 h 2602798"/>
              <a:gd name="connsiteX194" fmla="*/ 2172433 w 2980153"/>
              <a:gd name="connsiteY194" fmla="*/ 1650616 h 2602798"/>
              <a:gd name="connsiteX195" fmla="*/ 2197616 w 2980153"/>
              <a:gd name="connsiteY195" fmla="*/ 1647482 h 2602798"/>
              <a:gd name="connsiteX196" fmla="*/ 1972701 w 2980153"/>
              <a:gd name="connsiteY196" fmla="*/ 1600997 h 2602798"/>
              <a:gd name="connsiteX197" fmla="*/ 2021273 w 2980153"/>
              <a:gd name="connsiteY197" fmla="*/ 1603299 h 2602798"/>
              <a:gd name="connsiteX198" fmla="*/ 2069008 w 2980153"/>
              <a:gd name="connsiteY198" fmla="*/ 1636797 h 2602798"/>
              <a:gd name="connsiteX199" fmla="*/ 2036347 w 2980153"/>
              <a:gd name="connsiteY199" fmla="*/ 1649359 h 2602798"/>
              <a:gd name="connsiteX200" fmla="*/ 2030067 w 2980153"/>
              <a:gd name="connsiteY200" fmla="*/ 1680764 h 2602798"/>
              <a:gd name="connsiteX201" fmla="*/ 1990706 w 2980153"/>
              <a:gd name="connsiteY201" fmla="*/ 1682021 h 2602798"/>
              <a:gd name="connsiteX202" fmla="*/ 1971026 w 2980153"/>
              <a:gd name="connsiteY202" fmla="*/ 1714262 h 2602798"/>
              <a:gd name="connsiteX203" fmla="*/ 1890631 w 2980153"/>
              <a:gd name="connsiteY203" fmla="*/ 1755716 h 2602798"/>
              <a:gd name="connsiteX204" fmla="*/ 1887700 w 2980153"/>
              <a:gd name="connsiteY204" fmla="*/ 1790052 h 2602798"/>
              <a:gd name="connsiteX205" fmla="*/ 1845409 w 2980153"/>
              <a:gd name="connsiteY205" fmla="*/ 1782515 h 2602798"/>
              <a:gd name="connsiteX206" fmla="*/ 1834522 w 2980153"/>
              <a:gd name="connsiteY206" fmla="*/ 1806382 h 2602798"/>
              <a:gd name="connsiteX207" fmla="*/ 1818191 w 2980153"/>
              <a:gd name="connsiteY207" fmla="*/ 1819363 h 2602798"/>
              <a:gd name="connsiteX208" fmla="*/ 1773805 w 2980153"/>
              <a:gd name="connsiteY208" fmla="*/ 1857048 h 2602798"/>
              <a:gd name="connsiteX209" fmla="*/ 1717278 w 2980153"/>
              <a:gd name="connsiteY209" fmla="*/ 1893477 h 2602798"/>
              <a:gd name="connsiteX210" fmla="*/ 1695085 w 2980153"/>
              <a:gd name="connsiteY210" fmla="*/ 1853279 h 2602798"/>
              <a:gd name="connsiteX211" fmla="*/ 1704716 w 2980153"/>
              <a:gd name="connsiteY211" fmla="*/ 1821456 h 2602798"/>
              <a:gd name="connsiteX212" fmla="*/ 1715184 w 2980153"/>
              <a:gd name="connsiteY212" fmla="*/ 1746504 h 2602798"/>
              <a:gd name="connsiteX213" fmla="*/ 1830753 w 2980153"/>
              <a:gd name="connsiteY213" fmla="*/ 1757810 h 2602798"/>
              <a:gd name="connsiteX214" fmla="*/ 1810236 w 2980153"/>
              <a:gd name="connsiteY214" fmla="*/ 1731011 h 2602798"/>
              <a:gd name="connsiteX215" fmla="*/ 1835359 w 2980153"/>
              <a:gd name="connsiteY215" fmla="*/ 1700445 h 2602798"/>
              <a:gd name="connsiteX216" fmla="*/ 1870532 w 2980153"/>
              <a:gd name="connsiteY216" fmla="*/ 1733524 h 2602798"/>
              <a:gd name="connsiteX217" fmla="*/ 1894399 w 2980153"/>
              <a:gd name="connsiteY217" fmla="*/ 1628841 h 2602798"/>
              <a:gd name="connsiteX218" fmla="*/ 1926641 w 2980153"/>
              <a:gd name="connsiteY218" fmla="*/ 1617536 h 2602798"/>
              <a:gd name="connsiteX219" fmla="*/ 1972701 w 2980153"/>
              <a:gd name="connsiteY219" fmla="*/ 1600997 h 2602798"/>
              <a:gd name="connsiteX220" fmla="*/ 1388160 w 2980153"/>
              <a:gd name="connsiteY220" fmla="*/ 1519973 h 2602798"/>
              <a:gd name="connsiteX221" fmla="*/ 1481954 w 2980153"/>
              <a:gd name="connsiteY221" fmla="*/ 1591575 h 2602798"/>
              <a:gd name="connsiteX222" fmla="*/ 1427101 w 2980153"/>
              <a:gd name="connsiteY222" fmla="*/ 1622980 h 2602798"/>
              <a:gd name="connsiteX223" fmla="*/ 1370155 w 2980153"/>
              <a:gd name="connsiteY223" fmla="*/ 1624654 h 2602798"/>
              <a:gd name="connsiteX224" fmla="*/ 1337075 w 2980153"/>
              <a:gd name="connsiteY224" fmla="*/ 1628423 h 2602798"/>
              <a:gd name="connsiteX225" fmla="*/ 1307346 w 2980153"/>
              <a:gd name="connsiteY225" fmla="*/ 1665689 h 2602798"/>
              <a:gd name="connsiteX226" fmla="*/ 1296040 w 2980153"/>
              <a:gd name="connsiteY226" fmla="*/ 1689557 h 2602798"/>
              <a:gd name="connsiteX227" fmla="*/ 1272592 w 2980153"/>
              <a:gd name="connsiteY227" fmla="*/ 1683695 h 2602798"/>
              <a:gd name="connsiteX228" fmla="*/ 1259192 w 2980153"/>
              <a:gd name="connsiteY228" fmla="*/ 1673645 h 2602798"/>
              <a:gd name="connsiteX229" fmla="*/ 1249562 w 2980153"/>
              <a:gd name="connsiteY229" fmla="*/ 1695000 h 2602798"/>
              <a:gd name="connsiteX230" fmla="*/ 1194708 w 2980153"/>
              <a:gd name="connsiteY230" fmla="*/ 1749016 h 2602798"/>
              <a:gd name="connsiteX231" fmla="*/ 1126455 w 2980153"/>
              <a:gd name="connsiteY231" fmla="*/ 1777070 h 2602798"/>
              <a:gd name="connsiteX232" fmla="*/ 1094632 w 2980153"/>
              <a:gd name="connsiteY232" fmla="*/ 1719286 h 2602798"/>
              <a:gd name="connsiteX233" fmla="*/ 1135667 w 2980153"/>
              <a:gd name="connsiteY233" fmla="*/ 1629679 h 2602798"/>
              <a:gd name="connsiteX234" fmla="*/ 1244956 w 2980153"/>
              <a:gd name="connsiteY234" fmla="*/ 1657315 h 2602798"/>
              <a:gd name="connsiteX235" fmla="*/ 1224856 w 2980153"/>
              <a:gd name="connsiteY235" fmla="*/ 1630098 h 2602798"/>
              <a:gd name="connsiteX236" fmla="*/ 1258774 w 2980153"/>
              <a:gd name="connsiteY236" fmla="*/ 1633029 h 2602798"/>
              <a:gd name="connsiteX237" fmla="*/ 1273848 w 2980153"/>
              <a:gd name="connsiteY237" fmla="*/ 1608743 h 2602798"/>
              <a:gd name="connsiteX238" fmla="*/ 1296459 w 2980153"/>
              <a:gd name="connsiteY238" fmla="*/ 1623817 h 2602798"/>
              <a:gd name="connsiteX239" fmla="*/ 1342938 w 2980153"/>
              <a:gd name="connsiteY239" fmla="*/ 1522067 h 2602798"/>
              <a:gd name="connsiteX240" fmla="*/ 1388160 w 2980153"/>
              <a:gd name="connsiteY240" fmla="*/ 1519973 h 2602798"/>
              <a:gd name="connsiteX241" fmla="*/ 1790136 w 2980153"/>
              <a:gd name="connsiteY241" fmla="*/ 1375513 h 2602798"/>
              <a:gd name="connsiteX242" fmla="*/ 1898168 w 2980153"/>
              <a:gd name="connsiteY242" fmla="*/ 1441253 h 2602798"/>
              <a:gd name="connsiteX243" fmla="*/ 1874719 w 2980153"/>
              <a:gd name="connsiteY243" fmla="*/ 1437903 h 2602798"/>
              <a:gd name="connsiteX244" fmla="*/ 1868438 w 2980153"/>
              <a:gd name="connsiteY244" fmla="*/ 1460514 h 2602798"/>
              <a:gd name="connsiteX245" fmla="*/ 1833684 w 2980153"/>
              <a:gd name="connsiteY245" fmla="*/ 1476426 h 2602798"/>
              <a:gd name="connsiteX246" fmla="*/ 1817772 w 2980153"/>
              <a:gd name="connsiteY246" fmla="*/ 1468051 h 2602798"/>
              <a:gd name="connsiteX247" fmla="*/ 1800604 w 2980153"/>
              <a:gd name="connsiteY247" fmla="*/ 1482707 h 2602798"/>
              <a:gd name="connsiteX248" fmla="*/ 1775062 w 2980153"/>
              <a:gd name="connsiteY248" fmla="*/ 1504899 h 2602798"/>
              <a:gd name="connsiteX249" fmla="*/ 1746589 w 2980153"/>
              <a:gd name="connsiteY249" fmla="*/ 1504480 h 2602798"/>
              <a:gd name="connsiteX250" fmla="*/ 1742820 w 2980153"/>
              <a:gd name="connsiteY250" fmla="*/ 1534210 h 2602798"/>
              <a:gd name="connsiteX251" fmla="*/ 1716441 w 2980153"/>
              <a:gd name="connsiteY251" fmla="*/ 1524160 h 2602798"/>
              <a:gd name="connsiteX252" fmla="*/ 1712253 w 2980153"/>
              <a:gd name="connsiteY252" fmla="*/ 1543841 h 2602798"/>
              <a:gd name="connsiteX253" fmla="*/ 1689222 w 2980153"/>
              <a:gd name="connsiteY253" fmla="*/ 1543841 h 2602798"/>
              <a:gd name="connsiteX254" fmla="*/ 1695923 w 2980153"/>
              <a:gd name="connsiteY254" fmla="*/ 1573570 h 2602798"/>
              <a:gd name="connsiteX255" fmla="*/ 1691316 w 2980153"/>
              <a:gd name="connsiteY255" fmla="*/ 1576501 h 2602798"/>
              <a:gd name="connsiteX256" fmla="*/ 1667030 w 2980153"/>
              <a:gd name="connsiteY256" fmla="*/ 1536303 h 2602798"/>
              <a:gd name="connsiteX257" fmla="*/ 1621389 w 2980153"/>
              <a:gd name="connsiteY257" fmla="*/ 1469307 h 2602798"/>
              <a:gd name="connsiteX258" fmla="*/ 1742402 w 2980153"/>
              <a:gd name="connsiteY258" fmla="*/ 1478938 h 2602798"/>
              <a:gd name="connsiteX259" fmla="*/ 1728584 w 2980153"/>
              <a:gd name="connsiteY259" fmla="*/ 1470145 h 2602798"/>
              <a:gd name="connsiteX260" fmla="*/ 1755801 w 2980153"/>
              <a:gd name="connsiteY260" fmla="*/ 1470982 h 2602798"/>
              <a:gd name="connsiteX261" fmla="*/ 1770456 w 2980153"/>
              <a:gd name="connsiteY261" fmla="*/ 1454652 h 2602798"/>
              <a:gd name="connsiteX262" fmla="*/ 1790136 w 2980153"/>
              <a:gd name="connsiteY262" fmla="*/ 1375513 h 2602798"/>
              <a:gd name="connsiteX263" fmla="*/ 2091337 w 2980153"/>
              <a:gd name="connsiteY263" fmla="*/ 1369840 h 2602798"/>
              <a:gd name="connsiteX264" fmla="*/ 2107949 w 2980153"/>
              <a:gd name="connsiteY264" fmla="*/ 1373000 h 2602798"/>
              <a:gd name="connsiteX265" fmla="*/ 2199231 w 2980153"/>
              <a:gd name="connsiteY265" fmla="*/ 1460515 h 2602798"/>
              <a:gd name="connsiteX266" fmla="*/ 2152334 w 2980153"/>
              <a:gd name="connsiteY266" fmla="*/ 1486476 h 2602798"/>
              <a:gd name="connsiteX267" fmla="*/ 2094550 w 2980153"/>
              <a:gd name="connsiteY267" fmla="*/ 1497782 h 2602798"/>
              <a:gd name="connsiteX268" fmla="*/ 2091200 w 2980153"/>
              <a:gd name="connsiteY268" fmla="*/ 1427854 h 2602798"/>
              <a:gd name="connsiteX269" fmla="*/ 2036347 w 2980153"/>
              <a:gd name="connsiteY269" fmla="*/ 1493594 h 2602798"/>
              <a:gd name="connsiteX270" fmla="*/ 1997825 w 2980153"/>
              <a:gd name="connsiteY270" fmla="*/ 1502806 h 2602798"/>
              <a:gd name="connsiteX271" fmla="*/ 1994893 w 2980153"/>
              <a:gd name="connsiteY271" fmla="*/ 1528348 h 2602798"/>
              <a:gd name="connsiteX272" fmla="*/ 1938783 w 2980153"/>
              <a:gd name="connsiteY272" fmla="*/ 1580689 h 2602798"/>
              <a:gd name="connsiteX273" fmla="*/ 1927478 w 2980153"/>
              <a:gd name="connsiteY273" fmla="*/ 1512856 h 2602798"/>
              <a:gd name="connsiteX274" fmla="*/ 1924547 w 2980153"/>
              <a:gd name="connsiteY274" fmla="*/ 1481451 h 2602798"/>
              <a:gd name="connsiteX275" fmla="*/ 1935015 w 2980153"/>
              <a:gd name="connsiteY275" fmla="*/ 1457165 h 2602798"/>
              <a:gd name="connsiteX276" fmla="*/ 2017505 w 2980153"/>
              <a:gd name="connsiteY276" fmla="*/ 1435810 h 2602798"/>
              <a:gd name="connsiteX277" fmla="*/ 2037603 w 2980153"/>
              <a:gd name="connsiteY277" fmla="*/ 1432042 h 2602798"/>
              <a:gd name="connsiteX278" fmla="*/ 2038022 w 2980153"/>
              <a:gd name="connsiteY278" fmla="*/ 1426598 h 2602798"/>
              <a:gd name="connsiteX279" fmla="*/ 2020017 w 2980153"/>
              <a:gd name="connsiteY279" fmla="*/ 1418223 h 2602798"/>
              <a:gd name="connsiteX280" fmla="*/ 2053096 w 2980153"/>
              <a:gd name="connsiteY280" fmla="*/ 1402311 h 2602798"/>
              <a:gd name="connsiteX281" fmla="*/ 2031323 w 2980153"/>
              <a:gd name="connsiteY281" fmla="*/ 1385143 h 2602798"/>
              <a:gd name="connsiteX282" fmla="*/ 2032579 w 2980153"/>
              <a:gd name="connsiteY282" fmla="*/ 1381375 h 2602798"/>
              <a:gd name="connsiteX283" fmla="*/ 2073614 w 2980153"/>
              <a:gd name="connsiteY283" fmla="*/ 1393099 h 2602798"/>
              <a:gd name="connsiteX284" fmla="*/ 2091337 w 2980153"/>
              <a:gd name="connsiteY284" fmla="*/ 1369840 h 2602798"/>
              <a:gd name="connsiteX285" fmla="*/ 716052 w 2980153"/>
              <a:gd name="connsiteY285" fmla="*/ 1162748 h 2602798"/>
              <a:gd name="connsiteX286" fmla="*/ 765933 w 2980153"/>
              <a:gd name="connsiteY286" fmla="*/ 1177037 h 2602798"/>
              <a:gd name="connsiteX287" fmla="*/ 816180 w 2980153"/>
              <a:gd name="connsiteY287" fmla="*/ 1260364 h 2602798"/>
              <a:gd name="connsiteX288" fmla="*/ 753371 w 2980153"/>
              <a:gd name="connsiteY288" fmla="*/ 1306843 h 2602798"/>
              <a:gd name="connsiteX289" fmla="*/ 703124 w 2980153"/>
              <a:gd name="connsiteY289" fmla="*/ 1283813 h 2602798"/>
              <a:gd name="connsiteX290" fmla="*/ 677582 w 2980153"/>
              <a:gd name="connsiteY290" fmla="*/ 1322755 h 2602798"/>
              <a:gd name="connsiteX291" fmla="*/ 605142 w 2980153"/>
              <a:gd name="connsiteY291" fmla="*/ 1319405 h 2602798"/>
              <a:gd name="connsiteX292" fmla="*/ 568713 w 2980153"/>
              <a:gd name="connsiteY292" fmla="*/ 1340341 h 2602798"/>
              <a:gd name="connsiteX293" fmla="*/ 548614 w 2980153"/>
              <a:gd name="connsiteY293" fmla="*/ 1386820 h 2602798"/>
              <a:gd name="connsiteX294" fmla="*/ 507579 w 2980153"/>
              <a:gd name="connsiteY294" fmla="*/ 1357927 h 2602798"/>
              <a:gd name="connsiteX295" fmla="*/ 484968 w 2980153"/>
              <a:gd name="connsiteY295" fmla="*/ 1384307 h 2602798"/>
              <a:gd name="connsiteX296" fmla="*/ 453563 w 2980153"/>
              <a:gd name="connsiteY296" fmla="*/ 1394357 h 2602798"/>
              <a:gd name="connsiteX297" fmla="*/ 404573 w 2980153"/>
              <a:gd name="connsiteY297" fmla="*/ 1407337 h 2602798"/>
              <a:gd name="connsiteX298" fmla="*/ 396617 w 2980153"/>
              <a:gd name="connsiteY298" fmla="*/ 1425342 h 2602798"/>
              <a:gd name="connsiteX299" fmla="*/ 349720 w 2980153"/>
              <a:gd name="connsiteY299" fmla="*/ 1421155 h 2602798"/>
              <a:gd name="connsiteX300" fmla="*/ 312034 w 2980153"/>
              <a:gd name="connsiteY300" fmla="*/ 1455491 h 2602798"/>
              <a:gd name="connsiteX301" fmla="*/ 306172 w 2980153"/>
              <a:gd name="connsiteY301" fmla="*/ 1414874 h 2602798"/>
              <a:gd name="connsiteX302" fmla="*/ 336739 w 2980153"/>
              <a:gd name="connsiteY302" fmla="*/ 1352065 h 2602798"/>
              <a:gd name="connsiteX303" fmla="*/ 386149 w 2980153"/>
              <a:gd name="connsiteY303" fmla="*/ 1251571 h 2602798"/>
              <a:gd name="connsiteX304" fmla="*/ 502973 w 2980153"/>
              <a:gd name="connsiteY304" fmla="*/ 1318986 h 2602798"/>
              <a:gd name="connsiteX305" fmla="*/ 492505 w 2980153"/>
              <a:gd name="connsiteY305" fmla="*/ 1266645 h 2602798"/>
              <a:gd name="connsiteX306" fmla="*/ 518466 w 2980153"/>
              <a:gd name="connsiteY306" fmla="*/ 1286744 h 2602798"/>
              <a:gd name="connsiteX307" fmla="*/ 535215 w 2980153"/>
              <a:gd name="connsiteY307" fmla="*/ 1241522 h 2602798"/>
              <a:gd name="connsiteX308" fmla="*/ 558245 w 2980153"/>
              <a:gd name="connsiteY308" fmla="*/ 1302656 h 2602798"/>
              <a:gd name="connsiteX309" fmla="*/ 633615 w 2980153"/>
              <a:gd name="connsiteY309" fmla="*/ 1168244 h 2602798"/>
              <a:gd name="connsiteX310" fmla="*/ 664601 w 2980153"/>
              <a:gd name="connsiteY310" fmla="*/ 1169500 h 2602798"/>
              <a:gd name="connsiteX311" fmla="*/ 716052 w 2980153"/>
              <a:gd name="connsiteY311" fmla="*/ 1162748 h 2602798"/>
              <a:gd name="connsiteX312" fmla="*/ 2084081 w 2980153"/>
              <a:gd name="connsiteY312" fmla="*/ 1069425 h 2602798"/>
              <a:gd name="connsiteX313" fmla="*/ 2195043 w 2980153"/>
              <a:gd name="connsiteY313" fmla="*/ 1341178 h 2602798"/>
              <a:gd name="connsiteX314" fmla="*/ 2192530 w 2980153"/>
              <a:gd name="connsiteY314" fmla="*/ 1327360 h 2602798"/>
              <a:gd name="connsiteX315" fmla="*/ 2179550 w 2980153"/>
              <a:gd name="connsiteY315" fmla="*/ 1303911 h 2602798"/>
              <a:gd name="connsiteX316" fmla="*/ 2151914 w 2980153"/>
              <a:gd name="connsiteY316" fmla="*/ 1312286 h 2602798"/>
              <a:gd name="connsiteX317" fmla="*/ 2124697 w 2980153"/>
              <a:gd name="connsiteY317" fmla="*/ 1343271 h 2602798"/>
              <a:gd name="connsiteX318" fmla="*/ 2116741 w 2980153"/>
              <a:gd name="connsiteY318" fmla="*/ 1308098 h 2602798"/>
              <a:gd name="connsiteX319" fmla="*/ 2090361 w 2980153"/>
              <a:gd name="connsiteY319" fmla="*/ 1278369 h 2602798"/>
              <a:gd name="connsiteX320" fmla="*/ 2062307 w 2980153"/>
              <a:gd name="connsiteY320" fmla="*/ 1306005 h 2602798"/>
              <a:gd name="connsiteX321" fmla="*/ 2057282 w 2980153"/>
              <a:gd name="connsiteY321" fmla="*/ 1318567 h 2602798"/>
              <a:gd name="connsiteX322" fmla="*/ 1959300 w 2980153"/>
              <a:gd name="connsiteY322" fmla="*/ 1285906 h 2602798"/>
              <a:gd name="connsiteX323" fmla="*/ 1934177 w 2980153"/>
              <a:gd name="connsiteY323" fmla="*/ 1307680 h 2602798"/>
              <a:gd name="connsiteX324" fmla="*/ 1905703 w 2980153"/>
              <a:gd name="connsiteY324" fmla="*/ 1358346 h 2602798"/>
              <a:gd name="connsiteX325" fmla="*/ 1885186 w 2980153"/>
              <a:gd name="connsiteY325" fmla="*/ 1367976 h 2602798"/>
              <a:gd name="connsiteX326" fmla="*/ 1873043 w 2980153"/>
              <a:gd name="connsiteY326" fmla="*/ 1346621 h 2602798"/>
              <a:gd name="connsiteX327" fmla="*/ 1870112 w 2980153"/>
              <a:gd name="connsiteY327" fmla="*/ 1290512 h 2602798"/>
              <a:gd name="connsiteX328" fmla="*/ 1765849 w 2980153"/>
              <a:gd name="connsiteY328" fmla="*/ 1378026 h 2602798"/>
              <a:gd name="connsiteX329" fmla="*/ 1647769 w 2980153"/>
              <a:gd name="connsiteY329" fmla="*/ 1385981 h 2602798"/>
              <a:gd name="connsiteX330" fmla="*/ 1518382 w 2980153"/>
              <a:gd name="connsiteY330" fmla="*/ 1386400 h 2602798"/>
              <a:gd name="connsiteX331" fmla="*/ 1527594 w 2980153"/>
              <a:gd name="connsiteY331" fmla="*/ 1296793 h 2602798"/>
              <a:gd name="connsiteX332" fmla="*/ 1653212 w 2980153"/>
              <a:gd name="connsiteY332" fmla="*/ 1169500 h 2602798"/>
              <a:gd name="connsiteX333" fmla="*/ 1687129 w 2980153"/>
              <a:gd name="connsiteY333" fmla="*/ 1126790 h 2602798"/>
              <a:gd name="connsiteX334" fmla="*/ 1793066 w 2980153"/>
              <a:gd name="connsiteY334" fmla="*/ 1228541 h 2602798"/>
              <a:gd name="connsiteX335" fmla="*/ 1848757 w 2980153"/>
              <a:gd name="connsiteY335" fmla="*/ 1233147 h 2602798"/>
              <a:gd name="connsiteX336" fmla="*/ 1862575 w 2980153"/>
              <a:gd name="connsiteY336" fmla="*/ 1218910 h 2602798"/>
              <a:gd name="connsiteX337" fmla="*/ 1863412 w 2980153"/>
              <a:gd name="connsiteY337" fmla="*/ 1141865 h 2602798"/>
              <a:gd name="connsiteX338" fmla="*/ 1886023 w 2980153"/>
              <a:gd name="connsiteY338" fmla="*/ 1178294 h 2602798"/>
              <a:gd name="connsiteX339" fmla="*/ 1934177 w 2980153"/>
              <a:gd name="connsiteY339" fmla="*/ 1172431 h 2602798"/>
              <a:gd name="connsiteX340" fmla="*/ 1937108 w 2980153"/>
              <a:gd name="connsiteY340" fmla="*/ 1118835 h 2602798"/>
              <a:gd name="connsiteX341" fmla="*/ 1943807 w 2980153"/>
              <a:gd name="connsiteY341" fmla="*/ 1117997 h 2602798"/>
              <a:gd name="connsiteX342" fmla="*/ 1957625 w 2980153"/>
              <a:gd name="connsiteY342" fmla="*/ 1208023 h 2602798"/>
              <a:gd name="connsiteX343" fmla="*/ 2084081 w 2980153"/>
              <a:gd name="connsiteY343" fmla="*/ 1069425 h 2602798"/>
              <a:gd name="connsiteX344" fmla="*/ 1366963 w 2980153"/>
              <a:gd name="connsiteY344" fmla="*/ 1062810 h 2602798"/>
              <a:gd name="connsiteX345" fmla="*/ 1527596 w 2980153"/>
              <a:gd name="connsiteY345" fmla="*/ 1177455 h 2602798"/>
              <a:gd name="connsiteX346" fmla="*/ 1537227 w 2980153"/>
              <a:gd name="connsiteY346" fmla="*/ 1207604 h 2602798"/>
              <a:gd name="connsiteX347" fmla="*/ 1510847 w 2980153"/>
              <a:gd name="connsiteY347" fmla="*/ 1199229 h 2602798"/>
              <a:gd name="connsiteX348" fmla="*/ 1438407 w 2980153"/>
              <a:gd name="connsiteY348" fmla="*/ 1242358 h 2602798"/>
              <a:gd name="connsiteX349" fmla="*/ 1433801 w 2980153"/>
              <a:gd name="connsiteY349" fmla="*/ 1325685 h 2602798"/>
              <a:gd name="connsiteX350" fmla="*/ 1322839 w 2980153"/>
              <a:gd name="connsiteY350" fmla="*/ 1304749 h 2602798"/>
              <a:gd name="connsiteX351" fmla="*/ 1309859 w 2980153"/>
              <a:gd name="connsiteY351" fmla="*/ 1410686 h 2602798"/>
              <a:gd name="connsiteX352" fmla="*/ 1279292 w 2980153"/>
              <a:gd name="connsiteY352" fmla="*/ 1389331 h 2602798"/>
              <a:gd name="connsiteX353" fmla="*/ 1194709 w 2980153"/>
              <a:gd name="connsiteY353" fmla="*/ 1389750 h 2602798"/>
              <a:gd name="connsiteX354" fmla="*/ 1146137 w 2980153"/>
              <a:gd name="connsiteY354" fmla="*/ 1429529 h 2602798"/>
              <a:gd name="connsiteX355" fmla="*/ 1072860 w 2980153"/>
              <a:gd name="connsiteY355" fmla="*/ 1499037 h 2602798"/>
              <a:gd name="connsiteX356" fmla="*/ 1084584 w 2980153"/>
              <a:gd name="connsiteY356" fmla="*/ 1543422 h 2602798"/>
              <a:gd name="connsiteX357" fmla="*/ 1066998 w 2980153"/>
              <a:gd name="connsiteY357" fmla="*/ 1586551 h 2602798"/>
              <a:gd name="connsiteX358" fmla="*/ 1024707 w 2980153"/>
              <a:gd name="connsiteY358" fmla="*/ 1579433 h 2602798"/>
              <a:gd name="connsiteX359" fmla="*/ 984928 w 2980153"/>
              <a:gd name="connsiteY359" fmla="*/ 1545516 h 2602798"/>
              <a:gd name="connsiteX360" fmla="*/ 941799 w 2980153"/>
              <a:gd name="connsiteY360" fmla="*/ 1612093 h 2602798"/>
              <a:gd name="connsiteX361" fmla="*/ 933842 w 2980153"/>
              <a:gd name="connsiteY361" fmla="*/ 1640148 h 2602798"/>
              <a:gd name="connsiteX362" fmla="*/ 901182 w 2980153"/>
              <a:gd name="connsiteY362" fmla="*/ 1655641 h 2602798"/>
              <a:gd name="connsiteX363" fmla="*/ 789382 w 2980153"/>
              <a:gd name="connsiteY363" fmla="*/ 1739386 h 2602798"/>
              <a:gd name="connsiteX364" fmla="*/ 789382 w 2980153"/>
              <a:gd name="connsiteY364" fmla="*/ 1754879 h 2602798"/>
              <a:gd name="connsiteX365" fmla="*/ 690144 w 2980153"/>
              <a:gd name="connsiteY365" fmla="*/ 1756972 h 2602798"/>
              <a:gd name="connsiteX366" fmla="*/ 653296 w 2980153"/>
              <a:gd name="connsiteY366" fmla="*/ 1849511 h 2602798"/>
              <a:gd name="connsiteX367" fmla="*/ 604305 w 2980153"/>
              <a:gd name="connsiteY367" fmla="*/ 1772465 h 2602798"/>
              <a:gd name="connsiteX368" fmla="*/ 638641 w 2980153"/>
              <a:gd name="connsiteY368" fmla="*/ 1626330 h 2602798"/>
              <a:gd name="connsiteX369" fmla="*/ 678838 w 2980153"/>
              <a:gd name="connsiteY369" fmla="*/ 1414874 h 2602798"/>
              <a:gd name="connsiteX370" fmla="*/ 748347 w 2980153"/>
              <a:gd name="connsiteY370" fmla="*/ 1456327 h 2602798"/>
              <a:gd name="connsiteX371" fmla="*/ 927143 w 2980153"/>
              <a:gd name="connsiteY371" fmla="*/ 1488569 h 2602798"/>
              <a:gd name="connsiteX372" fmla="*/ 948499 w 2980153"/>
              <a:gd name="connsiteY372" fmla="*/ 1481451 h 2602798"/>
              <a:gd name="connsiteX373" fmla="*/ 902019 w 2980153"/>
              <a:gd name="connsiteY373" fmla="*/ 1392681 h 2602798"/>
              <a:gd name="connsiteX374" fmla="*/ 904950 w 2980153"/>
              <a:gd name="connsiteY374" fmla="*/ 1388075 h 2602798"/>
              <a:gd name="connsiteX375" fmla="*/ 952686 w 2980153"/>
              <a:gd name="connsiteY375" fmla="*/ 1409430 h 2602798"/>
              <a:gd name="connsiteX376" fmla="*/ 962735 w 2980153"/>
              <a:gd name="connsiteY376" fmla="*/ 1316892 h 2602798"/>
              <a:gd name="connsiteX377" fmla="*/ 1039362 w 2980153"/>
              <a:gd name="connsiteY377" fmla="*/ 1420736 h 2602798"/>
              <a:gd name="connsiteX378" fmla="*/ 1119757 w 2980153"/>
              <a:gd name="connsiteY378" fmla="*/ 1107947 h 2602798"/>
              <a:gd name="connsiteX379" fmla="*/ 1192197 w 2980153"/>
              <a:gd name="connsiteY379" fmla="*/ 1112134 h 2602798"/>
              <a:gd name="connsiteX380" fmla="*/ 1297716 w 2980153"/>
              <a:gd name="connsiteY380" fmla="*/ 1067331 h 2602798"/>
              <a:gd name="connsiteX381" fmla="*/ 1366963 w 2980153"/>
              <a:gd name="connsiteY381" fmla="*/ 1062810 h 2602798"/>
              <a:gd name="connsiteX382" fmla="*/ 1059880 w 2980153"/>
              <a:gd name="connsiteY382" fmla="*/ 808977 h 2602798"/>
              <a:gd name="connsiteX383" fmla="*/ 1138600 w 2980153"/>
              <a:gd name="connsiteY383" fmla="*/ 849175 h 2602798"/>
              <a:gd name="connsiteX384" fmla="*/ 1184241 w 2980153"/>
              <a:gd name="connsiteY384" fmla="*/ 872623 h 2602798"/>
              <a:gd name="connsiteX385" fmla="*/ 1249562 w 2980153"/>
              <a:gd name="connsiteY385" fmla="*/ 1014571 h 2602798"/>
              <a:gd name="connsiteX386" fmla="*/ 1246213 w 2980153"/>
              <a:gd name="connsiteY386" fmla="*/ 1049744 h 2602798"/>
              <a:gd name="connsiteX387" fmla="*/ 1225276 w 2980153"/>
              <a:gd name="connsiteY387" fmla="*/ 1012478 h 2602798"/>
              <a:gd name="connsiteX388" fmla="*/ 1181729 w 2980153"/>
              <a:gd name="connsiteY388" fmla="*/ 1010803 h 2602798"/>
              <a:gd name="connsiteX389" fmla="*/ 1144044 w 2980153"/>
              <a:gd name="connsiteY389" fmla="*/ 1068168 h 2602798"/>
              <a:gd name="connsiteX390" fmla="*/ 1122270 w 2980153"/>
              <a:gd name="connsiteY390" fmla="*/ 1032576 h 2602798"/>
              <a:gd name="connsiteX391" fmla="*/ 1102590 w 2980153"/>
              <a:gd name="connsiteY391" fmla="*/ 1008290 h 2602798"/>
              <a:gd name="connsiteX392" fmla="*/ 1063648 w 2980153"/>
              <a:gd name="connsiteY392" fmla="*/ 1017084 h 2602798"/>
              <a:gd name="connsiteX393" fmla="*/ 1057367 w 2980153"/>
              <a:gd name="connsiteY393" fmla="*/ 1038439 h 2602798"/>
              <a:gd name="connsiteX394" fmla="*/ 969435 w 2980153"/>
              <a:gd name="connsiteY394" fmla="*/ 1020015 h 2602798"/>
              <a:gd name="connsiteX395" fmla="*/ 944730 w 2980153"/>
              <a:gd name="connsiteY395" fmla="*/ 1046813 h 2602798"/>
              <a:gd name="connsiteX396" fmla="*/ 934262 w 2980153"/>
              <a:gd name="connsiteY396" fmla="*/ 1095385 h 2602798"/>
              <a:gd name="connsiteX397" fmla="*/ 887784 w 2980153"/>
              <a:gd name="connsiteY397" fmla="*/ 1097898 h 2602798"/>
              <a:gd name="connsiteX398" fmla="*/ 860985 w 2980153"/>
              <a:gd name="connsiteY398" fmla="*/ 1047232 h 2602798"/>
              <a:gd name="connsiteX399" fmla="*/ 841305 w 2980153"/>
              <a:gd name="connsiteY399" fmla="*/ 1081567 h 2602798"/>
              <a:gd name="connsiteX400" fmla="*/ 774727 w 2980153"/>
              <a:gd name="connsiteY400" fmla="*/ 1077799 h 2602798"/>
              <a:gd name="connsiteX401" fmla="*/ 733273 w 2980153"/>
              <a:gd name="connsiteY401" fmla="*/ 1136002 h 2602798"/>
              <a:gd name="connsiteX402" fmla="*/ 689307 w 2980153"/>
              <a:gd name="connsiteY402" fmla="*/ 1094548 h 2602798"/>
              <a:gd name="connsiteX403" fmla="*/ 621892 w 2980153"/>
              <a:gd name="connsiteY403" fmla="*/ 1122184 h 2602798"/>
              <a:gd name="connsiteX404" fmla="*/ 619798 w 2980153"/>
              <a:gd name="connsiteY404" fmla="*/ 1144795 h 2602798"/>
              <a:gd name="connsiteX405" fmla="*/ 585882 w 2980153"/>
              <a:gd name="connsiteY405" fmla="*/ 1027970 h 2602798"/>
              <a:gd name="connsiteX406" fmla="*/ 633198 w 2980153"/>
              <a:gd name="connsiteY406" fmla="*/ 961812 h 2602798"/>
              <a:gd name="connsiteX407" fmla="*/ 687632 w 2980153"/>
              <a:gd name="connsiteY407" fmla="*/ 890628 h 2602798"/>
              <a:gd name="connsiteX408" fmla="*/ 843817 w 2980153"/>
              <a:gd name="connsiteY408" fmla="*/ 1007453 h 2602798"/>
              <a:gd name="connsiteX409" fmla="*/ 823719 w 2980153"/>
              <a:gd name="connsiteY409" fmla="*/ 946319 h 2602798"/>
              <a:gd name="connsiteX410" fmla="*/ 853448 w 2980153"/>
              <a:gd name="connsiteY410" fmla="*/ 966418 h 2602798"/>
              <a:gd name="connsiteX411" fmla="*/ 897414 w 2980153"/>
              <a:gd name="connsiteY411" fmla="*/ 975630 h 2602798"/>
              <a:gd name="connsiteX412" fmla="*/ 901183 w 2980153"/>
              <a:gd name="connsiteY412" fmla="*/ 932501 h 2602798"/>
              <a:gd name="connsiteX413" fmla="*/ 906626 w 2980153"/>
              <a:gd name="connsiteY413" fmla="*/ 930407 h 2602798"/>
              <a:gd name="connsiteX414" fmla="*/ 940543 w 2980153"/>
              <a:gd name="connsiteY414" fmla="*/ 984423 h 2602798"/>
              <a:gd name="connsiteX415" fmla="*/ 1059880 w 2980153"/>
              <a:gd name="connsiteY415" fmla="*/ 808977 h 2602798"/>
              <a:gd name="connsiteX416" fmla="*/ 2137260 w 2980153"/>
              <a:gd name="connsiteY416" fmla="*/ 763336 h 2602798"/>
              <a:gd name="connsiteX417" fmla="*/ 2232729 w 2980153"/>
              <a:gd name="connsiteY417" fmla="*/ 918683 h 2602798"/>
              <a:gd name="connsiteX418" fmla="*/ 2203000 w 2980153"/>
              <a:gd name="connsiteY418" fmla="*/ 888116 h 2602798"/>
              <a:gd name="connsiteX419" fmla="*/ 2185832 w 2980153"/>
              <a:gd name="connsiteY419" fmla="*/ 919939 h 2602798"/>
              <a:gd name="connsiteX420" fmla="*/ 2156103 w 2980153"/>
              <a:gd name="connsiteY420" fmla="*/ 900259 h 2602798"/>
              <a:gd name="connsiteX421" fmla="*/ 2133073 w 2980153"/>
              <a:gd name="connsiteY421" fmla="*/ 930407 h 2602798"/>
              <a:gd name="connsiteX422" fmla="*/ 2120930 w 2980153"/>
              <a:gd name="connsiteY422" fmla="*/ 911565 h 2602798"/>
              <a:gd name="connsiteX423" fmla="*/ 2098737 w 2980153"/>
              <a:gd name="connsiteY423" fmla="*/ 904865 h 2602798"/>
              <a:gd name="connsiteX424" fmla="*/ 2089107 w 2980153"/>
              <a:gd name="connsiteY424" fmla="*/ 914915 h 2602798"/>
              <a:gd name="connsiteX425" fmla="*/ 2061471 w 2980153"/>
              <a:gd name="connsiteY425" fmla="*/ 946738 h 2602798"/>
              <a:gd name="connsiteX426" fmla="*/ 2026717 w 2980153"/>
              <a:gd name="connsiteY426" fmla="*/ 922452 h 2602798"/>
              <a:gd name="connsiteX427" fmla="*/ 2023786 w 2980153"/>
              <a:gd name="connsiteY427" fmla="*/ 919521 h 2602798"/>
              <a:gd name="connsiteX428" fmla="*/ 1997406 w 2980153"/>
              <a:gd name="connsiteY428" fmla="*/ 972699 h 2602798"/>
              <a:gd name="connsiteX429" fmla="*/ 1986100 w 2980153"/>
              <a:gd name="connsiteY429" fmla="*/ 959718 h 2602798"/>
              <a:gd name="connsiteX430" fmla="*/ 1962232 w 2980153"/>
              <a:gd name="connsiteY430" fmla="*/ 942969 h 2602798"/>
              <a:gd name="connsiteX431" fmla="*/ 1949670 w 2980153"/>
              <a:gd name="connsiteY431" fmla="*/ 968093 h 2602798"/>
              <a:gd name="connsiteX432" fmla="*/ 1917010 w 2980153"/>
              <a:gd name="connsiteY432" fmla="*/ 999078 h 2602798"/>
              <a:gd name="connsiteX433" fmla="*/ 1885605 w 2980153"/>
              <a:gd name="connsiteY433" fmla="*/ 916171 h 2602798"/>
              <a:gd name="connsiteX434" fmla="*/ 1876812 w 2980153"/>
              <a:gd name="connsiteY434" fmla="*/ 824051 h 2602798"/>
              <a:gd name="connsiteX435" fmla="*/ 2004524 w 2980153"/>
              <a:gd name="connsiteY435" fmla="*/ 876392 h 2602798"/>
              <a:gd name="connsiteX436" fmla="*/ 2023786 w 2980153"/>
              <a:gd name="connsiteY436" fmla="*/ 880579 h 2602798"/>
              <a:gd name="connsiteX437" fmla="*/ 2051003 w 2980153"/>
              <a:gd name="connsiteY437" fmla="*/ 880579 h 2602798"/>
              <a:gd name="connsiteX438" fmla="*/ 2056865 w 2980153"/>
              <a:gd name="connsiteY438" fmla="*/ 861736 h 2602798"/>
              <a:gd name="connsiteX439" fmla="*/ 2075708 w 2980153"/>
              <a:gd name="connsiteY439" fmla="*/ 873042 h 2602798"/>
              <a:gd name="connsiteX440" fmla="*/ 2137260 w 2980153"/>
              <a:gd name="connsiteY440" fmla="*/ 763336 h 2602798"/>
              <a:gd name="connsiteX441" fmla="*/ 1589566 w 2980153"/>
              <a:gd name="connsiteY441" fmla="*/ 720208 h 2602798"/>
              <a:gd name="connsiteX442" fmla="*/ 1638975 w 2980153"/>
              <a:gd name="connsiteY442" fmla="*/ 764593 h 2602798"/>
              <a:gd name="connsiteX443" fmla="*/ 1641906 w 2980153"/>
              <a:gd name="connsiteY443" fmla="*/ 762081 h 2602798"/>
              <a:gd name="connsiteX444" fmla="*/ 1685873 w 2980153"/>
              <a:gd name="connsiteY444" fmla="*/ 744913 h 2602798"/>
              <a:gd name="connsiteX445" fmla="*/ 1756637 w 2980153"/>
              <a:gd name="connsiteY445" fmla="*/ 949252 h 2602798"/>
              <a:gd name="connsiteX446" fmla="*/ 1706809 w 2980153"/>
              <a:gd name="connsiteY446" fmla="*/ 937109 h 2602798"/>
              <a:gd name="connsiteX447" fmla="*/ 1687547 w 2980153"/>
              <a:gd name="connsiteY447" fmla="*/ 957626 h 2602798"/>
              <a:gd name="connsiteX448" fmla="*/ 1647768 w 2980153"/>
              <a:gd name="connsiteY448" fmla="*/ 931247 h 2602798"/>
              <a:gd name="connsiteX449" fmla="*/ 1601709 w 2980153"/>
              <a:gd name="connsiteY449" fmla="*/ 946739 h 2602798"/>
              <a:gd name="connsiteX450" fmla="*/ 1635625 w 2980153"/>
              <a:gd name="connsiteY450" fmla="*/ 828659 h 2602798"/>
              <a:gd name="connsiteX451" fmla="*/ 1571979 w 2980153"/>
              <a:gd name="connsiteY451" fmla="*/ 853364 h 2602798"/>
              <a:gd name="connsiteX452" fmla="*/ 1531363 w 2980153"/>
              <a:gd name="connsiteY452" fmla="*/ 914079 h 2602798"/>
              <a:gd name="connsiteX453" fmla="*/ 1516289 w 2980153"/>
              <a:gd name="connsiteY453" fmla="*/ 904029 h 2602798"/>
              <a:gd name="connsiteX454" fmla="*/ 1476929 w 2980153"/>
              <a:gd name="connsiteY454" fmla="*/ 919104 h 2602798"/>
              <a:gd name="connsiteX455" fmla="*/ 1445943 w 2980153"/>
              <a:gd name="connsiteY455" fmla="*/ 937109 h 2602798"/>
              <a:gd name="connsiteX456" fmla="*/ 1395696 w 2980153"/>
              <a:gd name="connsiteY456" fmla="*/ 967257 h 2602798"/>
              <a:gd name="connsiteX457" fmla="*/ 1398208 w 2980153"/>
              <a:gd name="connsiteY457" fmla="*/ 826565 h 2602798"/>
              <a:gd name="connsiteX458" fmla="*/ 1471485 w 2980153"/>
              <a:gd name="connsiteY458" fmla="*/ 788880 h 2602798"/>
              <a:gd name="connsiteX459" fmla="*/ 1577841 w 2980153"/>
              <a:gd name="connsiteY459" fmla="*/ 804792 h 2602798"/>
              <a:gd name="connsiteX460" fmla="*/ 1547274 w 2980153"/>
              <a:gd name="connsiteY460" fmla="*/ 767524 h 2602798"/>
              <a:gd name="connsiteX461" fmla="*/ 1548949 w 2980153"/>
              <a:gd name="connsiteY461" fmla="*/ 765012 h 2602798"/>
              <a:gd name="connsiteX462" fmla="*/ 1574492 w 2980153"/>
              <a:gd name="connsiteY462" fmla="*/ 780923 h 2602798"/>
              <a:gd name="connsiteX463" fmla="*/ 1585797 w 2980153"/>
              <a:gd name="connsiteY463" fmla="*/ 724814 h 2602798"/>
              <a:gd name="connsiteX464" fmla="*/ 1589566 w 2980153"/>
              <a:gd name="connsiteY464" fmla="*/ 720208 h 2602798"/>
              <a:gd name="connsiteX465" fmla="*/ 1143623 w 2980153"/>
              <a:gd name="connsiteY465" fmla="*/ 533037 h 2602798"/>
              <a:gd name="connsiteX466" fmla="*/ 1223601 w 2980153"/>
              <a:gd name="connsiteY466" fmla="*/ 616363 h 2602798"/>
              <a:gd name="connsiteX467" fmla="*/ 1239094 w 2980153"/>
              <a:gd name="connsiteY467" fmla="*/ 576584 h 2602798"/>
              <a:gd name="connsiteX468" fmla="*/ 1246212 w 2980153"/>
              <a:gd name="connsiteY468" fmla="*/ 597102 h 2602798"/>
              <a:gd name="connsiteX469" fmla="*/ 1273010 w 2980153"/>
              <a:gd name="connsiteY469" fmla="*/ 603802 h 2602798"/>
              <a:gd name="connsiteX470" fmla="*/ 1283060 w 2980153"/>
              <a:gd name="connsiteY470" fmla="*/ 584540 h 2602798"/>
              <a:gd name="connsiteX471" fmla="*/ 1287666 w 2980153"/>
              <a:gd name="connsiteY471" fmla="*/ 585796 h 2602798"/>
              <a:gd name="connsiteX472" fmla="*/ 1281385 w 2980153"/>
              <a:gd name="connsiteY472" fmla="*/ 626413 h 2602798"/>
              <a:gd name="connsiteX473" fmla="*/ 1373505 w 2980153"/>
              <a:gd name="connsiteY473" fmla="*/ 594171 h 2602798"/>
              <a:gd name="connsiteX474" fmla="*/ 1398209 w 2980153"/>
              <a:gd name="connsiteY474" fmla="*/ 736956 h 2602798"/>
              <a:gd name="connsiteX475" fmla="*/ 1357593 w 2980153"/>
              <a:gd name="connsiteY475" fmla="*/ 726069 h 2602798"/>
              <a:gd name="connsiteX476" fmla="*/ 1349637 w 2980153"/>
              <a:gd name="connsiteY476" fmla="*/ 695502 h 2602798"/>
              <a:gd name="connsiteX477" fmla="*/ 1326189 w 2980153"/>
              <a:gd name="connsiteY477" fmla="*/ 692990 h 2602798"/>
              <a:gd name="connsiteX478" fmla="*/ 1276360 w 2980153"/>
              <a:gd name="connsiteY478" fmla="*/ 665773 h 2602798"/>
              <a:gd name="connsiteX479" fmla="*/ 1248724 w 2980153"/>
              <a:gd name="connsiteY479" fmla="*/ 671216 h 2602798"/>
              <a:gd name="connsiteX480" fmla="*/ 1224020 w 2980153"/>
              <a:gd name="connsiteY480" fmla="*/ 683359 h 2602798"/>
              <a:gd name="connsiteX481" fmla="*/ 1216064 w 2980153"/>
              <a:gd name="connsiteY481" fmla="*/ 656980 h 2602798"/>
              <a:gd name="connsiteX482" fmla="*/ 1216064 w 2980153"/>
              <a:gd name="connsiteY482" fmla="*/ 640649 h 2602798"/>
              <a:gd name="connsiteX483" fmla="*/ 1145717 w 2980153"/>
              <a:gd name="connsiteY483" fmla="*/ 659492 h 2602798"/>
              <a:gd name="connsiteX484" fmla="*/ 1082489 w 2980153"/>
              <a:gd name="connsiteY484" fmla="*/ 637718 h 2602798"/>
              <a:gd name="connsiteX485" fmla="*/ 1008375 w 2980153"/>
              <a:gd name="connsiteY485" fmla="*/ 607570 h 2602798"/>
              <a:gd name="connsiteX486" fmla="*/ 1034336 w 2980153"/>
              <a:gd name="connsiteY486" fmla="*/ 565698 h 2602798"/>
              <a:gd name="connsiteX487" fmla="*/ 1116825 w 2980153"/>
              <a:gd name="connsiteY487" fmla="*/ 539318 h 2602798"/>
              <a:gd name="connsiteX488" fmla="*/ 1143623 w 2980153"/>
              <a:gd name="connsiteY488" fmla="*/ 533037 h 2602798"/>
              <a:gd name="connsiteX489" fmla="*/ 300729 w 2980153"/>
              <a:gd name="connsiteY489" fmla="*/ 371828 h 2602798"/>
              <a:gd name="connsiteX490" fmla="*/ 307429 w 2980153"/>
              <a:gd name="connsiteY490" fmla="*/ 373503 h 2602798"/>
              <a:gd name="connsiteX491" fmla="*/ 299473 w 2980153"/>
              <a:gd name="connsiteY491" fmla="*/ 413282 h 2602798"/>
              <a:gd name="connsiteX492" fmla="*/ 340508 w 2980153"/>
              <a:gd name="connsiteY492" fmla="*/ 493258 h 2602798"/>
              <a:gd name="connsiteX493" fmla="*/ 371494 w 2980153"/>
              <a:gd name="connsiteY493" fmla="*/ 502052 h 2602798"/>
              <a:gd name="connsiteX494" fmla="*/ 430534 w 2980153"/>
              <a:gd name="connsiteY494" fmla="*/ 440918 h 2602798"/>
              <a:gd name="connsiteX495" fmla="*/ 382380 w 2980153"/>
              <a:gd name="connsiteY495" fmla="*/ 558580 h 2602798"/>
              <a:gd name="connsiteX496" fmla="*/ 406248 w 2980153"/>
              <a:gd name="connsiteY496" fmla="*/ 546437 h 2602798"/>
              <a:gd name="connsiteX497" fmla="*/ 618123 w 2980153"/>
              <a:gd name="connsiteY497" fmla="*/ 443011 h 2602798"/>
              <a:gd name="connsiteX498" fmla="*/ 843816 w 2980153"/>
              <a:gd name="connsiteY498" fmla="*/ 494933 h 2602798"/>
              <a:gd name="connsiteX499" fmla="*/ 1000419 w 2980153"/>
              <a:gd name="connsiteY499" fmla="*/ 733189 h 2602798"/>
              <a:gd name="connsiteX500" fmla="*/ 1007956 w 2980153"/>
              <a:gd name="connsiteY500" fmla="*/ 757056 h 2602798"/>
              <a:gd name="connsiteX501" fmla="*/ 868521 w 2980153"/>
              <a:gd name="connsiteY501" fmla="*/ 772130 h 2602798"/>
              <a:gd name="connsiteX502" fmla="*/ 827067 w 2980153"/>
              <a:gd name="connsiteY502" fmla="*/ 725233 h 2602798"/>
              <a:gd name="connsiteX503" fmla="*/ 757977 w 2980153"/>
              <a:gd name="connsiteY503" fmla="*/ 726071 h 2602798"/>
              <a:gd name="connsiteX504" fmla="*/ 706893 w 2980153"/>
              <a:gd name="connsiteY504" fmla="*/ 778830 h 2602798"/>
              <a:gd name="connsiteX505" fmla="*/ 684282 w 2980153"/>
              <a:gd name="connsiteY505" fmla="*/ 740726 h 2602798"/>
              <a:gd name="connsiteX506" fmla="*/ 581694 w 2980153"/>
              <a:gd name="connsiteY506" fmla="*/ 726908 h 2602798"/>
              <a:gd name="connsiteX507" fmla="*/ 536890 w 2980153"/>
              <a:gd name="connsiteY507" fmla="*/ 777993 h 2602798"/>
              <a:gd name="connsiteX508" fmla="*/ 520979 w 2980153"/>
              <a:gd name="connsiteY508" fmla="*/ 750776 h 2602798"/>
              <a:gd name="connsiteX509" fmla="*/ 388243 w 2980153"/>
              <a:gd name="connsiteY509" fmla="*/ 644001 h 2602798"/>
              <a:gd name="connsiteX510" fmla="*/ 378193 w 2980153"/>
              <a:gd name="connsiteY510" fmla="*/ 641069 h 2602798"/>
              <a:gd name="connsiteX511" fmla="*/ 255507 w 2980153"/>
              <a:gd name="connsiteY511" fmla="*/ 641069 h 2602798"/>
              <a:gd name="connsiteX512" fmla="*/ 438071 w 2980153"/>
              <a:gd name="connsiteY512" fmla="*/ 904029 h 2602798"/>
              <a:gd name="connsiteX513" fmla="*/ 387405 w 2980153"/>
              <a:gd name="connsiteY513" fmla="*/ 883511 h 2602798"/>
              <a:gd name="connsiteX514" fmla="*/ 340927 w 2980153"/>
              <a:gd name="connsiteY514" fmla="*/ 871787 h 2602798"/>
              <a:gd name="connsiteX515" fmla="*/ 260950 w 2980153"/>
              <a:gd name="connsiteY515" fmla="*/ 913660 h 2602798"/>
              <a:gd name="connsiteX516" fmla="*/ 233733 w 2980153"/>
              <a:gd name="connsiteY516" fmla="*/ 970188 h 2602798"/>
              <a:gd name="connsiteX517" fmla="*/ 148313 w 2980153"/>
              <a:gd name="connsiteY517" fmla="*/ 925803 h 2602798"/>
              <a:gd name="connsiteX518" fmla="*/ 122352 w 2980153"/>
              <a:gd name="connsiteY518" fmla="*/ 919103 h 2602798"/>
              <a:gd name="connsiteX519" fmla="*/ 75036 w 2980153"/>
              <a:gd name="connsiteY519" fmla="*/ 932502 h 2602798"/>
              <a:gd name="connsiteX520" fmla="*/ 71686 w 2980153"/>
              <a:gd name="connsiteY520" fmla="*/ 991961 h 2602798"/>
              <a:gd name="connsiteX521" fmla="*/ 78805 w 2980153"/>
              <a:gd name="connsiteY521" fmla="*/ 1010804 h 2602798"/>
              <a:gd name="connsiteX522" fmla="*/ 23114 w 2980153"/>
              <a:gd name="connsiteY522" fmla="*/ 894817 h 2602798"/>
              <a:gd name="connsiteX523" fmla="*/ 2597 w 2980153"/>
              <a:gd name="connsiteY523" fmla="*/ 702622 h 2602798"/>
              <a:gd name="connsiteX524" fmla="*/ 38607 w 2980153"/>
              <a:gd name="connsiteY524" fmla="*/ 572817 h 2602798"/>
              <a:gd name="connsiteX525" fmla="*/ 125283 w 2980153"/>
              <a:gd name="connsiteY525" fmla="*/ 450967 h 2602798"/>
              <a:gd name="connsiteX526" fmla="*/ 173018 w 2980153"/>
              <a:gd name="connsiteY526" fmla="*/ 456411 h 2602798"/>
              <a:gd name="connsiteX527" fmla="*/ 190186 w 2980153"/>
              <a:gd name="connsiteY527" fmla="*/ 485303 h 2602798"/>
              <a:gd name="connsiteX528" fmla="*/ 206516 w 2980153"/>
              <a:gd name="connsiteY528" fmla="*/ 517544 h 2602798"/>
              <a:gd name="connsiteX529" fmla="*/ 300729 w 2980153"/>
              <a:gd name="connsiteY529" fmla="*/ 371828 h 2602798"/>
              <a:gd name="connsiteX530" fmla="*/ 1205176 w 2980153"/>
              <a:gd name="connsiteY530" fmla="*/ 0 h 2602798"/>
              <a:gd name="connsiteX531" fmla="*/ 1258354 w 2980153"/>
              <a:gd name="connsiteY531" fmla="*/ 108031 h 2602798"/>
              <a:gd name="connsiteX532" fmla="*/ 1388997 w 2980153"/>
              <a:gd name="connsiteY532" fmla="*/ 298970 h 2602798"/>
              <a:gd name="connsiteX533" fmla="*/ 1513777 w 2980153"/>
              <a:gd name="connsiteY533" fmla="*/ 383971 h 2602798"/>
              <a:gd name="connsiteX534" fmla="*/ 1587473 w 2980153"/>
              <a:gd name="connsiteY534" fmla="*/ 287664 h 2602798"/>
              <a:gd name="connsiteX535" fmla="*/ 1601710 w 2980153"/>
              <a:gd name="connsiteY535" fmla="*/ 381459 h 2602798"/>
              <a:gd name="connsiteX536" fmla="*/ 1662844 w 2980153"/>
              <a:gd name="connsiteY536" fmla="*/ 395696 h 2602798"/>
              <a:gd name="connsiteX537" fmla="*/ 1683780 w 2980153"/>
              <a:gd name="connsiteY537" fmla="*/ 387321 h 2602798"/>
              <a:gd name="connsiteX538" fmla="*/ 1767106 w 2980153"/>
              <a:gd name="connsiteY538" fmla="*/ 346705 h 2602798"/>
              <a:gd name="connsiteX539" fmla="*/ 1750776 w 2980153"/>
              <a:gd name="connsiteY539" fmla="*/ 401976 h 2602798"/>
              <a:gd name="connsiteX540" fmla="*/ 1729840 w 2980153"/>
              <a:gd name="connsiteY540" fmla="*/ 454317 h 2602798"/>
              <a:gd name="connsiteX541" fmla="*/ 2074451 w 2980153"/>
              <a:gd name="connsiteY541" fmla="*/ 261285 h 2602798"/>
              <a:gd name="connsiteX542" fmla="*/ 2246966 w 2980153"/>
              <a:gd name="connsiteY542" fmla="*/ 473997 h 2602798"/>
              <a:gd name="connsiteX543" fmla="*/ 2341598 w 2980153"/>
              <a:gd name="connsiteY543" fmla="*/ 603383 h 2602798"/>
              <a:gd name="connsiteX544" fmla="*/ 2263296 w 2980153"/>
              <a:gd name="connsiteY544" fmla="*/ 795997 h 2602798"/>
              <a:gd name="connsiteX545" fmla="*/ 2250734 w 2980153"/>
              <a:gd name="connsiteY545" fmla="*/ 734863 h 2602798"/>
              <a:gd name="connsiteX546" fmla="*/ 2100831 w 2980153"/>
              <a:gd name="connsiteY546" fmla="*/ 670379 h 2602798"/>
              <a:gd name="connsiteX547" fmla="*/ 2043884 w 2980153"/>
              <a:gd name="connsiteY547" fmla="*/ 708902 h 2602798"/>
              <a:gd name="connsiteX548" fmla="*/ 1991543 w 2980153"/>
              <a:gd name="connsiteY548" fmla="*/ 758312 h 2602798"/>
              <a:gd name="connsiteX549" fmla="*/ 1903611 w 2980153"/>
              <a:gd name="connsiteY549" fmla="*/ 616364 h 2602798"/>
              <a:gd name="connsiteX550" fmla="*/ 1740727 w 2980153"/>
              <a:gd name="connsiteY550" fmla="*/ 610083 h 2602798"/>
              <a:gd name="connsiteX551" fmla="*/ 1694248 w 2980153"/>
              <a:gd name="connsiteY551" fmla="*/ 536387 h 2602798"/>
              <a:gd name="connsiteX552" fmla="*/ 1683361 w 2980153"/>
              <a:gd name="connsiteY552" fmla="*/ 556067 h 2602798"/>
              <a:gd name="connsiteX553" fmla="*/ 1578261 w 2980153"/>
              <a:gd name="connsiteY553" fmla="*/ 604221 h 2602798"/>
              <a:gd name="connsiteX554" fmla="*/ 1501634 w 2980153"/>
              <a:gd name="connsiteY554" fmla="*/ 525919 h 2602798"/>
              <a:gd name="connsiteX555" fmla="*/ 1499960 w 2980153"/>
              <a:gd name="connsiteY555" fmla="*/ 502889 h 2602798"/>
              <a:gd name="connsiteX556" fmla="*/ 1466043 w 2980153"/>
              <a:gd name="connsiteY556" fmla="*/ 455155 h 2602798"/>
              <a:gd name="connsiteX557" fmla="*/ 1243699 w 2980153"/>
              <a:gd name="connsiteY557" fmla="*/ 459761 h 2602798"/>
              <a:gd name="connsiteX558" fmla="*/ 1224019 w 2980153"/>
              <a:gd name="connsiteY558" fmla="*/ 407420 h 2602798"/>
              <a:gd name="connsiteX559" fmla="*/ 1133574 w 2980153"/>
              <a:gd name="connsiteY559" fmla="*/ 388158 h 2602798"/>
              <a:gd name="connsiteX560" fmla="*/ 1062809 w 2980153"/>
              <a:gd name="connsiteY560" fmla="*/ 472741 h 2602798"/>
              <a:gd name="connsiteX561" fmla="*/ 1049410 w 2980153"/>
              <a:gd name="connsiteY561" fmla="*/ 495352 h 2602798"/>
              <a:gd name="connsiteX562" fmla="*/ 1004606 w 2980153"/>
              <a:gd name="connsiteY562" fmla="*/ 429612 h 2602798"/>
              <a:gd name="connsiteX563" fmla="*/ 942216 w 2980153"/>
              <a:gd name="connsiteY563" fmla="*/ 354242 h 2602798"/>
              <a:gd name="connsiteX564" fmla="*/ 849678 w 2980153"/>
              <a:gd name="connsiteY564" fmla="*/ 364291 h 2602798"/>
              <a:gd name="connsiteX565" fmla="*/ 816599 w 2980153"/>
              <a:gd name="connsiteY565" fmla="*/ 423750 h 2602798"/>
              <a:gd name="connsiteX566" fmla="*/ 806549 w 2980153"/>
              <a:gd name="connsiteY566" fmla="*/ 271753 h 2602798"/>
              <a:gd name="connsiteX567" fmla="*/ 942216 w 2980153"/>
              <a:gd name="connsiteY567" fmla="*/ 83745 h 2602798"/>
              <a:gd name="connsiteX568" fmla="*/ 1048573 w 2980153"/>
              <a:gd name="connsiteY568" fmla="*/ 57365 h 2602798"/>
              <a:gd name="connsiteX569" fmla="*/ 1131899 w 2980153"/>
              <a:gd name="connsiteY569" fmla="*/ 49828 h 2602798"/>
              <a:gd name="connsiteX570" fmla="*/ 1205176 w 2980153"/>
              <a:gd name="connsiteY570" fmla="*/ 0 h 26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Lst>
            <a:rect l="l" t="t" r="r" b="b"/>
            <a:pathLst>
              <a:path w="2980153" h="2602798">
                <a:moveTo>
                  <a:pt x="2812244" y="2543757"/>
                </a:moveTo>
                <a:cubicBezTo>
                  <a:pt x="2818525" y="2545851"/>
                  <a:pt x="2826063" y="2546688"/>
                  <a:pt x="2830669" y="2550457"/>
                </a:cubicBezTo>
                <a:cubicBezTo>
                  <a:pt x="2839462" y="2557575"/>
                  <a:pt x="2845743" y="2572231"/>
                  <a:pt x="2854955" y="2573906"/>
                </a:cubicBezTo>
                <a:cubicBezTo>
                  <a:pt x="2874635" y="2577675"/>
                  <a:pt x="2870029" y="2588562"/>
                  <a:pt x="2868773" y="2602798"/>
                </a:cubicBezTo>
                <a:cubicBezTo>
                  <a:pt x="2847837" y="2585212"/>
                  <a:pt x="2828576" y="2568882"/>
                  <a:pt x="2809313" y="2552550"/>
                </a:cubicBezTo>
                <a:cubicBezTo>
                  <a:pt x="2809732" y="2549619"/>
                  <a:pt x="2810988" y="2546688"/>
                  <a:pt x="2812244" y="2543757"/>
                </a:cubicBezTo>
                <a:close/>
                <a:moveTo>
                  <a:pt x="2887930" y="2462472"/>
                </a:moveTo>
                <a:cubicBezTo>
                  <a:pt x="2897247" y="2465142"/>
                  <a:pt x="2907296" y="2472365"/>
                  <a:pt x="2916089" y="2483880"/>
                </a:cubicBezTo>
                <a:cubicBezTo>
                  <a:pt x="2872123" y="2491836"/>
                  <a:pt x="2829832" y="2499373"/>
                  <a:pt x="2787539" y="2507329"/>
                </a:cubicBezTo>
                <a:cubicBezTo>
                  <a:pt x="2786283" y="2506073"/>
                  <a:pt x="2785027" y="2504817"/>
                  <a:pt x="2783771" y="2503561"/>
                </a:cubicBezTo>
                <a:cubicBezTo>
                  <a:pt x="2790889" y="2493930"/>
                  <a:pt x="2798426" y="2484299"/>
                  <a:pt x="2806801" y="2473412"/>
                </a:cubicBezTo>
                <a:cubicBezTo>
                  <a:pt x="2828994" y="2489742"/>
                  <a:pt x="2847418" y="2488068"/>
                  <a:pt x="2864167" y="2468387"/>
                </a:cubicBezTo>
                <a:cubicBezTo>
                  <a:pt x="2870029" y="2461687"/>
                  <a:pt x="2878613" y="2459803"/>
                  <a:pt x="2887930" y="2462472"/>
                </a:cubicBezTo>
                <a:close/>
                <a:moveTo>
                  <a:pt x="2939511" y="2349776"/>
                </a:moveTo>
                <a:cubicBezTo>
                  <a:pt x="2942363" y="2350463"/>
                  <a:pt x="2945294" y="2352191"/>
                  <a:pt x="2948330" y="2355331"/>
                </a:cubicBezTo>
                <a:cubicBezTo>
                  <a:pt x="2959636" y="2367474"/>
                  <a:pt x="2967591" y="2382548"/>
                  <a:pt x="2980153" y="2400553"/>
                </a:cubicBezTo>
                <a:cubicBezTo>
                  <a:pt x="2960054" y="2405578"/>
                  <a:pt x="2945818" y="2409346"/>
                  <a:pt x="2931162" y="2413115"/>
                </a:cubicBezTo>
                <a:cubicBezTo>
                  <a:pt x="2931162" y="2400134"/>
                  <a:pt x="2931162" y="2389666"/>
                  <a:pt x="2931162" y="2378779"/>
                </a:cubicBezTo>
                <a:cubicBezTo>
                  <a:pt x="2929069" y="2377523"/>
                  <a:pt x="2927394" y="2376686"/>
                  <a:pt x="2926138" y="2375429"/>
                </a:cubicBezTo>
                <a:cubicBezTo>
                  <a:pt x="2909807" y="2402647"/>
                  <a:pt x="2880497" y="2414371"/>
                  <a:pt x="2857048" y="2440332"/>
                </a:cubicBezTo>
                <a:cubicBezTo>
                  <a:pt x="2859142" y="2418558"/>
                  <a:pt x="2858723" y="2399715"/>
                  <a:pt x="2863748" y="2382966"/>
                </a:cubicBezTo>
                <a:cubicBezTo>
                  <a:pt x="2865423" y="2377942"/>
                  <a:pt x="2881753" y="2377523"/>
                  <a:pt x="2891384" y="2374173"/>
                </a:cubicBezTo>
                <a:cubicBezTo>
                  <a:pt x="2899758" y="2370824"/>
                  <a:pt x="2908551" y="2367474"/>
                  <a:pt x="2915251" y="2361612"/>
                </a:cubicBezTo>
                <a:cubicBezTo>
                  <a:pt x="2923102" y="2355017"/>
                  <a:pt x="2930953" y="2347715"/>
                  <a:pt x="2939511" y="2349776"/>
                </a:cubicBezTo>
                <a:close/>
                <a:moveTo>
                  <a:pt x="2755298" y="2287916"/>
                </a:moveTo>
                <a:cubicBezTo>
                  <a:pt x="2777909" y="2284985"/>
                  <a:pt x="2786284" y="2292940"/>
                  <a:pt x="2801358" y="2331044"/>
                </a:cubicBezTo>
                <a:cubicBezTo>
                  <a:pt x="2781259" y="2339419"/>
                  <a:pt x="2762835" y="2346956"/>
                  <a:pt x="2743992" y="2354912"/>
                </a:cubicBezTo>
                <a:cubicBezTo>
                  <a:pt x="2744411" y="2357005"/>
                  <a:pt x="2744830" y="2358680"/>
                  <a:pt x="2745248" y="2360774"/>
                </a:cubicBezTo>
                <a:cubicBezTo>
                  <a:pt x="2739805" y="2358262"/>
                  <a:pt x="2734780" y="2355749"/>
                  <a:pt x="2731431" y="2354074"/>
                </a:cubicBezTo>
                <a:cubicBezTo>
                  <a:pt x="2722637" y="2362030"/>
                  <a:pt x="2715100" y="2369148"/>
                  <a:pt x="2705051" y="2377942"/>
                </a:cubicBezTo>
                <a:cubicBezTo>
                  <a:pt x="2697514" y="2369986"/>
                  <a:pt x="2687464" y="2362867"/>
                  <a:pt x="2682858" y="2353237"/>
                </a:cubicBezTo>
                <a:cubicBezTo>
                  <a:pt x="2678671" y="2344862"/>
                  <a:pt x="2681184" y="2333557"/>
                  <a:pt x="2680346" y="2320995"/>
                </a:cubicBezTo>
                <a:cubicBezTo>
                  <a:pt x="2688302" y="2324345"/>
                  <a:pt x="2698770" y="2327276"/>
                  <a:pt x="2707982" y="2332301"/>
                </a:cubicBezTo>
                <a:cubicBezTo>
                  <a:pt x="2726824" y="2341931"/>
                  <a:pt x="2749854" y="2335232"/>
                  <a:pt x="2756554" y="2315133"/>
                </a:cubicBezTo>
                <a:cubicBezTo>
                  <a:pt x="2759066" y="2307177"/>
                  <a:pt x="2755717" y="2297127"/>
                  <a:pt x="2755298" y="2287916"/>
                </a:cubicBezTo>
                <a:close/>
                <a:moveTo>
                  <a:pt x="2675321" y="2197052"/>
                </a:moveTo>
                <a:cubicBezTo>
                  <a:pt x="2708819" y="2206264"/>
                  <a:pt x="2730593" y="2224689"/>
                  <a:pt x="2729755" y="2266980"/>
                </a:cubicBezTo>
                <a:cubicBezTo>
                  <a:pt x="2713425" y="2245206"/>
                  <a:pt x="2707144" y="2261537"/>
                  <a:pt x="2697932" y="2270330"/>
                </a:cubicBezTo>
                <a:cubicBezTo>
                  <a:pt x="2692489" y="2263630"/>
                  <a:pt x="2687464" y="2257768"/>
                  <a:pt x="2685370" y="2254837"/>
                </a:cubicBezTo>
                <a:cubicBezTo>
                  <a:pt x="2673646" y="2254837"/>
                  <a:pt x="2665690" y="2254000"/>
                  <a:pt x="2657734" y="2255256"/>
                </a:cubicBezTo>
                <a:cubicBezTo>
                  <a:pt x="2650616" y="2256512"/>
                  <a:pt x="2643498" y="2259024"/>
                  <a:pt x="2637635" y="2262793"/>
                </a:cubicBezTo>
                <a:cubicBezTo>
                  <a:pt x="2632611" y="2266561"/>
                  <a:pt x="2629680" y="2272842"/>
                  <a:pt x="2625911" y="2278286"/>
                </a:cubicBezTo>
                <a:cubicBezTo>
                  <a:pt x="2621305" y="2273680"/>
                  <a:pt x="2617118" y="2268655"/>
                  <a:pt x="2610418" y="2261537"/>
                </a:cubicBezTo>
                <a:cubicBezTo>
                  <a:pt x="2598694" y="2264887"/>
                  <a:pt x="2584876" y="2269074"/>
                  <a:pt x="2567290" y="2274098"/>
                </a:cubicBezTo>
                <a:cubicBezTo>
                  <a:pt x="2548028" y="2256512"/>
                  <a:pt x="2547609" y="2256512"/>
                  <a:pt x="2534629" y="2279542"/>
                </a:cubicBezTo>
                <a:cubicBezTo>
                  <a:pt x="2512018" y="2241857"/>
                  <a:pt x="2550122" y="2230132"/>
                  <a:pt x="2559753" y="2208358"/>
                </a:cubicBezTo>
                <a:cubicBezTo>
                  <a:pt x="2574408" y="2221758"/>
                  <a:pt x="2588226" y="2233901"/>
                  <a:pt x="2605394" y="2249812"/>
                </a:cubicBezTo>
                <a:cubicBezTo>
                  <a:pt x="2605394" y="2239763"/>
                  <a:pt x="2605394" y="2235994"/>
                  <a:pt x="2605394" y="2229295"/>
                </a:cubicBezTo>
                <a:cubicBezTo>
                  <a:pt x="2614187" y="2236832"/>
                  <a:pt x="2623399" y="2247300"/>
                  <a:pt x="2627586" y="2227620"/>
                </a:cubicBezTo>
                <a:cubicBezTo>
                  <a:pt x="2642660" y="2247719"/>
                  <a:pt x="2649360" y="2243531"/>
                  <a:pt x="2675321" y="2197052"/>
                </a:cubicBezTo>
                <a:close/>
                <a:moveTo>
                  <a:pt x="2149821" y="2074784"/>
                </a:moveTo>
                <a:cubicBezTo>
                  <a:pt x="2165314" y="2083996"/>
                  <a:pt x="2179970" y="2091533"/>
                  <a:pt x="2197556" y="2101165"/>
                </a:cubicBezTo>
                <a:cubicBezTo>
                  <a:pt x="2166570" y="2108283"/>
                  <a:pt x="2140191" y="2114564"/>
                  <a:pt x="2109204" y="2121682"/>
                </a:cubicBezTo>
                <a:cubicBezTo>
                  <a:pt x="2120092" y="2129219"/>
                  <a:pt x="2127629" y="2134244"/>
                  <a:pt x="2136841" y="2140525"/>
                </a:cubicBezTo>
                <a:cubicBezTo>
                  <a:pt x="2127629" y="2148899"/>
                  <a:pt x="2117998" y="2157274"/>
                  <a:pt x="2105436" y="2168998"/>
                </a:cubicBezTo>
                <a:cubicBezTo>
                  <a:pt x="2098317" y="2153505"/>
                  <a:pt x="2090780" y="2141781"/>
                  <a:pt x="2087430" y="2129219"/>
                </a:cubicBezTo>
                <a:cubicBezTo>
                  <a:pt x="2083243" y="2113308"/>
                  <a:pt x="2093711" y="2104096"/>
                  <a:pt x="2110460" y="2103677"/>
                </a:cubicBezTo>
                <a:cubicBezTo>
                  <a:pt x="2117161" y="2103677"/>
                  <a:pt x="2123860" y="2098652"/>
                  <a:pt x="2129723" y="2094045"/>
                </a:cubicBezTo>
                <a:cubicBezTo>
                  <a:pt x="2135166" y="2089858"/>
                  <a:pt x="2138935" y="2083577"/>
                  <a:pt x="2143540" y="2078553"/>
                </a:cubicBezTo>
                <a:cubicBezTo>
                  <a:pt x="2145216" y="2076878"/>
                  <a:pt x="2148147" y="2075622"/>
                  <a:pt x="2149821" y="2074784"/>
                </a:cubicBezTo>
                <a:close/>
                <a:moveTo>
                  <a:pt x="2654804" y="2033749"/>
                </a:moveTo>
                <a:cubicBezTo>
                  <a:pt x="2676159" y="2037518"/>
                  <a:pt x="2688721" y="2051754"/>
                  <a:pt x="2699607" y="2071016"/>
                </a:cubicBezTo>
                <a:cubicBezTo>
                  <a:pt x="2710076" y="2089021"/>
                  <a:pt x="2689139" y="2089021"/>
                  <a:pt x="2686627" y="2099489"/>
                </a:cubicBezTo>
                <a:cubicBezTo>
                  <a:pt x="2668203" y="2086508"/>
                  <a:pt x="2641405" y="2099908"/>
                  <a:pt x="2634705" y="2126706"/>
                </a:cubicBezTo>
                <a:cubicBezTo>
                  <a:pt x="2629681" y="2122937"/>
                  <a:pt x="2625074" y="2120006"/>
                  <a:pt x="2619631" y="2115819"/>
                </a:cubicBezTo>
                <a:cubicBezTo>
                  <a:pt x="2616700" y="2124612"/>
                  <a:pt x="2614188" y="2132149"/>
                  <a:pt x="2612094" y="2139268"/>
                </a:cubicBezTo>
                <a:cubicBezTo>
                  <a:pt x="2595764" y="2145549"/>
                  <a:pt x="2579851" y="2151411"/>
                  <a:pt x="2563521" y="2157692"/>
                </a:cubicBezTo>
                <a:cubicBezTo>
                  <a:pt x="2555146" y="2140943"/>
                  <a:pt x="2559752" y="2113725"/>
                  <a:pt x="2576501" y="2091952"/>
                </a:cubicBezTo>
                <a:cubicBezTo>
                  <a:pt x="2589482" y="2095720"/>
                  <a:pt x="2601626" y="2099070"/>
                  <a:pt x="2615444" y="2103257"/>
                </a:cubicBezTo>
                <a:cubicBezTo>
                  <a:pt x="2614606" y="2079390"/>
                  <a:pt x="2615025" y="2080227"/>
                  <a:pt x="2633449" y="2078971"/>
                </a:cubicBezTo>
                <a:cubicBezTo>
                  <a:pt x="2638474" y="2078553"/>
                  <a:pt x="2644755" y="2071016"/>
                  <a:pt x="2647267" y="2065153"/>
                </a:cubicBezTo>
                <a:cubicBezTo>
                  <a:pt x="2651035" y="2055941"/>
                  <a:pt x="2652292" y="2045473"/>
                  <a:pt x="2654804" y="2033749"/>
                </a:cubicBezTo>
                <a:close/>
                <a:moveTo>
                  <a:pt x="2645279" y="1902322"/>
                </a:moveTo>
                <a:cubicBezTo>
                  <a:pt x="2652083" y="1904468"/>
                  <a:pt x="2658154" y="1908760"/>
                  <a:pt x="2662760" y="1914831"/>
                </a:cubicBezTo>
                <a:cubicBezTo>
                  <a:pt x="2654386" y="1925299"/>
                  <a:pt x="2646430" y="1934930"/>
                  <a:pt x="2635543" y="1948748"/>
                </a:cubicBezTo>
                <a:cubicBezTo>
                  <a:pt x="2625494" y="1948329"/>
                  <a:pt x="2608745" y="1948329"/>
                  <a:pt x="2610001" y="1971778"/>
                </a:cubicBezTo>
                <a:cubicBezTo>
                  <a:pt x="2584878" y="1972197"/>
                  <a:pt x="2564779" y="1991040"/>
                  <a:pt x="2559335" y="2014070"/>
                </a:cubicBezTo>
                <a:cubicBezTo>
                  <a:pt x="2558079" y="2019094"/>
                  <a:pt x="2545936" y="2021607"/>
                  <a:pt x="2538818" y="2025375"/>
                </a:cubicBezTo>
                <a:cubicBezTo>
                  <a:pt x="2536724" y="2024538"/>
                  <a:pt x="2535049" y="2022863"/>
                  <a:pt x="2533374" y="2021188"/>
                </a:cubicBezTo>
                <a:cubicBezTo>
                  <a:pt x="2527093" y="2035006"/>
                  <a:pt x="2522487" y="2050499"/>
                  <a:pt x="2502807" y="2048824"/>
                </a:cubicBezTo>
                <a:cubicBezTo>
                  <a:pt x="2499876" y="2048405"/>
                  <a:pt x="2494851" y="2053430"/>
                  <a:pt x="2494013" y="2056780"/>
                </a:cubicBezTo>
                <a:cubicBezTo>
                  <a:pt x="2491501" y="2068085"/>
                  <a:pt x="2483964" y="2070598"/>
                  <a:pt x="2474333" y="2073947"/>
                </a:cubicBezTo>
                <a:cubicBezTo>
                  <a:pt x="2466377" y="2076879"/>
                  <a:pt x="2461353" y="2086509"/>
                  <a:pt x="2453397" y="2094884"/>
                </a:cubicBezTo>
                <a:cubicBezTo>
                  <a:pt x="2440835" y="2084416"/>
                  <a:pt x="2447116" y="2071016"/>
                  <a:pt x="2451722" y="2058036"/>
                </a:cubicBezTo>
                <a:cubicBezTo>
                  <a:pt x="2457165" y="2042543"/>
                  <a:pt x="2463027" y="2027469"/>
                  <a:pt x="2468471" y="2012395"/>
                </a:cubicBezTo>
                <a:cubicBezTo>
                  <a:pt x="2484801" y="2012395"/>
                  <a:pt x="2504064" y="2012395"/>
                  <a:pt x="2527093" y="2012395"/>
                </a:cubicBezTo>
                <a:cubicBezTo>
                  <a:pt x="2523325" y="2004020"/>
                  <a:pt x="2521231" y="1999414"/>
                  <a:pt x="2520813" y="1997739"/>
                </a:cubicBezTo>
                <a:cubicBezTo>
                  <a:pt x="2526675" y="1990621"/>
                  <a:pt x="2531699" y="1984759"/>
                  <a:pt x="2537143" y="1978059"/>
                </a:cubicBezTo>
                <a:cubicBezTo>
                  <a:pt x="2540074" y="1980572"/>
                  <a:pt x="2544261" y="1984340"/>
                  <a:pt x="2549286" y="1988527"/>
                </a:cubicBezTo>
                <a:cubicBezTo>
                  <a:pt x="2550542" y="1986434"/>
                  <a:pt x="2551798" y="1985178"/>
                  <a:pt x="2552217" y="1983084"/>
                </a:cubicBezTo>
                <a:cubicBezTo>
                  <a:pt x="2555567" y="1973872"/>
                  <a:pt x="2561010" y="1964660"/>
                  <a:pt x="2561848" y="1955448"/>
                </a:cubicBezTo>
                <a:cubicBezTo>
                  <a:pt x="2564779" y="1916506"/>
                  <a:pt x="2596602" y="1911481"/>
                  <a:pt x="2623400" y="1902688"/>
                </a:cubicBezTo>
                <a:cubicBezTo>
                  <a:pt x="2630937" y="1900176"/>
                  <a:pt x="2638474" y="1900176"/>
                  <a:pt x="2645279" y="1902322"/>
                </a:cubicBezTo>
                <a:close/>
                <a:moveTo>
                  <a:pt x="2423339" y="1898881"/>
                </a:moveTo>
                <a:cubicBezTo>
                  <a:pt x="2444908" y="1900937"/>
                  <a:pt x="2463603" y="1912110"/>
                  <a:pt x="2477264" y="1940374"/>
                </a:cubicBezTo>
                <a:cubicBezTo>
                  <a:pt x="2450465" y="1936186"/>
                  <a:pt x="2450465" y="1936186"/>
                  <a:pt x="2445022" y="1971359"/>
                </a:cubicBezTo>
                <a:cubicBezTo>
                  <a:pt x="2406080" y="1957123"/>
                  <a:pt x="2407337" y="1958798"/>
                  <a:pt x="2406918" y="1979734"/>
                </a:cubicBezTo>
                <a:cubicBezTo>
                  <a:pt x="2396031" y="1983921"/>
                  <a:pt x="2385144" y="1986852"/>
                  <a:pt x="2375932" y="1992296"/>
                </a:cubicBezTo>
                <a:cubicBezTo>
                  <a:pt x="2372164" y="1994389"/>
                  <a:pt x="2370070" y="2001926"/>
                  <a:pt x="2369651" y="2006951"/>
                </a:cubicBezTo>
                <a:cubicBezTo>
                  <a:pt x="2368814" y="2016582"/>
                  <a:pt x="2369651" y="2026212"/>
                  <a:pt x="2369651" y="2035843"/>
                </a:cubicBezTo>
                <a:cubicBezTo>
                  <a:pt x="2360021" y="2034168"/>
                  <a:pt x="2350809" y="2032074"/>
                  <a:pt x="2340759" y="2030400"/>
                </a:cubicBezTo>
                <a:cubicBezTo>
                  <a:pt x="2332385" y="2047149"/>
                  <a:pt x="2296374" y="2047986"/>
                  <a:pt x="2310611" y="2080647"/>
                </a:cubicBezTo>
                <a:cubicBezTo>
                  <a:pt x="2263295" y="2073110"/>
                  <a:pt x="2260783" y="2074785"/>
                  <a:pt x="2265389" y="2106608"/>
                </a:cubicBezTo>
                <a:cubicBezTo>
                  <a:pt x="2242778" y="2102839"/>
                  <a:pt x="2233147" y="2092790"/>
                  <a:pt x="2235241" y="2071435"/>
                </a:cubicBezTo>
                <a:cubicBezTo>
                  <a:pt x="2237334" y="2050080"/>
                  <a:pt x="2242778" y="2029143"/>
                  <a:pt x="2246127" y="2011138"/>
                </a:cubicBezTo>
                <a:cubicBezTo>
                  <a:pt x="2271251" y="2014069"/>
                  <a:pt x="2295537" y="2017000"/>
                  <a:pt x="2319823" y="2019513"/>
                </a:cubicBezTo>
                <a:cubicBezTo>
                  <a:pt x="2320660" y="2017419"/>
                  <a:pt x="2321079" y="2015744"/>
                  <a:pt x="2321917" y="2013651"/>
                </a:cubicBezTo>
                <a:cubicBezTo>
                  <a:pt x="2318986" y="2009045"/>
                  <a:pt x="2315636" y="2004857"/>
                  <a:pt x="2311030" y="1998158"/>
                </a:cubicBezTo>
                <a:cubicBezTo>
                  <a:pt x="2327360" y="2000251"/>
                  <a:pt x="2344947" y="2004020"/>
                  <a:pt x="2335316" y="1977222"/>
                </a:cubicBezTo>
                <a:cubicBezTo>
                  <a:pt x="2343690" y="1980571"/>
                  <a:pt x="2349971" y="1983084"/>
                  <a:pt x="2357090" y="1986433"/>
                </a:cubicBezTo>
                <a:cubicBezTo>
                  <a:pt x="2375095" y="1961310"/>
                  <a:pt x="2371745" y="1933674"/>
                  <a:pt x="2368814" y="1906876"/>
                </a:cubicBezTo>
                <a:cubicBezTo>
                  <a:pt x="2379806" y="1903631"/>
                  <a:pt x="2390562" y="1900962"/>
                  <a:pt x="2400892" y="1899568"/>
                </a:cubicBezTo>
                <a:cubicBezTo>
                  <a:pt x="2408640" y="1898523"/>
                  <a:pt x="2416149" y="1898195"/>
                  <a:pt x="2423339" y="1898881"/>
                </a:cubicBezTo>
                <a:close/>
                <a:moveTo>
                  <a:pt x="2108368" y="1861234"/>
                </a:moveTo>
                <a:cubicBezTo>
                  <a:pt x="2148565" y="1876727"/>
                  <a:pt x="2178295" y="1917762"/>
                  <a:pt x="2166989" y="1945817"/>
                </a:cubicBezTo>
                <a:cubicBezTo>
                  <a:pt x="2154009" y="1947910"/>
                  <a:pt x="2142703" y="1949585"/>
                  <a:pt x="2129723" y="1951679"/>
                </a:cubicBezTo>
                <a:cubicBezTo>
                  <a:pt x="2124698" y="1944142"/>
                  <a:pt x="2121767" y="1923205"/>
                  <a:pt x="2101668" y="1942467"/>
                </a:cubicBezTo>
                <a:cubicBezTo>
                  <a:pt x="2100412" y="1943723"/>
                  <a:pt x="2093294" y="1939954"/>
                  <a:pt x="2089106" y="1938279"/>
                </a:cubicBezTo>
                <a:cubicBezTo>
                  <a:pt x="2068589" y="1929486"/>
                  <a:pt x="2053933" y="1933673"/>
                  <a:pt x="2040116" y="1951679"/>
                </a:cubicBezTo>
                <a:cubicBezTo>
                  <a:pt x="2032160" y="1961728"/>
                  <a:pt x="2024623" y="1963822"/>
                  <a:pt x="2019179" y="1949585"/>
                </a:cubicBezTo>
                <a:cubicBezTo>
                  <a:pt x="2017504" y="1944979"/>
                  <a:pt x="2015829" y="1940373"/>
                  <a:pt x="2012898" y="1932836"/>
                </a:cubicBezTo>
                <a:cubicBezTo>
                  <a:pt x="1997824" y="1943304"/>
                  <a:pt x="1983588" y="1952935"/>
                  <a:pt x="1968513" y="1963403"/>
                </a:cubicBezTo>
                <a:cubicBezTo>
                  <a:pt x="1953021" y="1958797"/>
                  <a:pt x="1935433" y="1939954"/>
                  <a:pt x="1919103" y="1965497"/>
                </a:cubicBezTo>
                <a:cubicBezTo>
                  <a:pt x="1901935" y="1944142"/>
                  <a:pt x="1893142" y="1943304"/>
                  <a:pt x="1860481" y="1960891"/>
                </a:cubicBezTo>
                <a:cubicBezTo>
                  <a:pt x="1852944" y="1937861"/>
                  <a:pt x="1865925" y="1923205"/>
                  <a:pt x="1881418" y="1911062"/>
                </a:cubicBezTo>
                <a:cubicBezTo>
                  <a:pt x="1896492" y="1899338"/>
                  <a:pt x="1913659" y="1890126"/>
                  <a:pt x="1930827" y="1878821"/>
                </a:cubicBezTo>
                <a:cubicBezTo>
                  <a:pt x="1950090" y="1904363"/>
                  <a:pt x="1975632" y="1918181"/>
                  <a:pt x="2009967" y="1914412"/>
                </a:cubicBezTo>
                <a:cubicBezTo>
                  <a:pt x="2009967" y="1905200"/>
                  <a:pt x="2009967" y="1896407"/>
                  <a:pt x="2009967" y="1886776"/>
                </a:cubicBezTo>
                <a:cubicBezTo>
                  <a:pt x="2028810" y="1900175"/>
                  <a:pt x="2038441" y="1897663"/>
                  <a:pt x="2045140" y="1873796"/>
                </a:cubicBezTo>
                <a:cubicBezTo>
                  <a:pt x="2048909" y="1888032"/>
                  <a:pt x="2051002" y="1897244"/>
                  <a:pt x="2053515" y="1906038"/>
                </a:cubicBezTo>
                <a:cubicBezTo>
                  <a:pt x="2083244" y="1904363"/>
                  <a:pt x="2099574" y="1891382"/>
                  <a:pt x="2108368" y="1861234"/>
                </a:cubicBezTo>
                <a:close/>
                <a:moveTo>
                  <a:pt x="2406080" y="1730592"/>
                </a:moveTo>
                <a:cubicBezTo>
                  <a:pt x="2443766" y="1726405"/>
                  <a:pt x="2472239" y="1751110"/>
                  <a:pt x="2486476" y="1796332"/>
                </a:cubicBezTo>
                <a:cubicBezTo>
                  <a:pt x="2474751" y="1805963"/>
                  <a:pt x="2464702" y="1813919"/>
                  <a:pt x="2456327" y="1820618"/>
                </a:cubicBezTo>
                <a:cubicBezTo>
                  <a:pt x="2442091" y="1823549"/>
                  <a:pt x="2428273" y="1826481"/>
                  <a:pt x="2414874" y="1829412"/>
                </a:cubicBezTo>
                <a:cubicBezTo>
                  <a:pt x="2414874" y="1816012"/>
                  <a:pt x="2414874" y="1797588"/>
                  <a:pt x="2414874" y="1779165"/>
                </a:cubicBezTo>
                <a:cubicBezTo>
                  <a:pt x="2389750" y="1781677"/>
                  <a:pt x="2378445" y="1797170"/>
                  <a:pt x="2375932" y="1829830"/>
                </a:cubicBezTo>
                <a:cubicBezTo>
                  <a:pt x="2367558" y="1831505"/>
                  <a:pt x="2357927" y="1830668"/>
                  <a:pt x="2351646" y="1835274"/>
                </a:cubicBezTo>
                <a:cubicBezTo>
                  <a:pt x="2347040" y="1838624"/>
                  <a:pt x="2347877" y="1848673"/>
                  <a:pt x="2345365" y="1857466"/>
                </a:cubicBezTo>
                <a:cubicBezTo>
                  <a:pt x="2321079" y="1857466"/>
                  <a:pt x="2316892" y="1880496"/>
                  <a:pt x="2307261" y="1901432"/>
                </a:cubicBezTo>
                <a:cubicBezTo>
                  <a:pt x="2295118" y="1881334"/>
                  <a:pt x="2295537" y="1863328"/>
                  <a:pt x="2300562" y="1844067"/>
                </a:cubicBezTo>
                <a:cubicBezTo>
                  <a:pt x="2302237" y="1837367"/>
                  <a:pt x="2304749" y="1827737"/>
                  <a:pt x="2301399" y="1823131"/>
                </a:cubicBezTo>
                <a:cubicBezTo>
                  <a:pt x="2290931" y="1808057"/>
                  <a:pt x="2299305" y="1800101"/>
                  <a:pt x="2311449" y="1795914"/>
                </a:cubicBezTo>
                <a:cubicBezTo>
                  <a:pt x="2331547" y="1788377"/>
                  <a:pt x="2352484" y="1783352"/>
                  <a:pt x="2375932" y="1776234"/>
                </a:cubicBezTo>
                <a:cubicBezTo>
                  <a:pt x="2373001" y="1773721"/>
                  <a:pt x="2370489" y="1771628"/>
                  <a:pt x="2368395" y="1769534"/>
                </a:cubicBezTo>
                <a:cubicBezTo>
                  <a:pt x="2373420" y="1765347"/>
                  <a:pt x="2380957" y="1761997"/>
                  <a:pt x="2382213" y="1756553"/>
                </a:cubicBezTo>
                <a:cubicBezTo>
                  <a:pt x="2383469" y="1751947"/>
                  <a:pt x="2377607" y="1745248"/>
                  <a:pt x="2374257" y="1736873"/>
                </a:cubicBezTo>
                <a:cubicBezTo>
                  <a:pt x="2383888" y="1740642"/>
                  <a:pt x="2392681" y="1743573"/>
                  <a:pt x="2403568" y="1747760"/>
                </a:cubicBezTo>
                <a:cubicBezTo>
                  <a:pt x="2404405" y="1741898"/>
                  <a:pt x="2405243" y="1736455"/>
                  <a:pt x="2406080" y="1730592"/>
                </a:cubicBezTo>
                <a:close/>
                <a:moveTo>
                  <a:pt x="1559417" y="1710912"/>
                </a:moveTo>
                <a:cubicBezTo>
                  <a:pt x="1580773" y="1748597"/>
                  <a:pt x="1620551" y="1764509"/>
                  <a:pt x="1631020" y="1804288"/>
                </a:cubicBezTo>
                <a:cubicBezTo>
                  <a:pt x="1618458" y="1800100"/>
                  <a:pt x="1607571" y="1796751"/>
                  <a:pt x="1597103" y="1793401"/>
                </a:cubicBezTo>
                <a:cubicBezTo>
                  <a:pt x="1595009" y="1805963"/>
                  <a:pt x="1592916" y="1818524"/>
                  <a:pt x="1591241" y="1830249"/>
                </a:cubicBezTo>
                <a:cubicBezTo>
                  <a:pt x="1582447" y="1829830"/>
                  <a:pt x="1571561" y="1826061"/>
                  <a:pt x="1562767" y="1828992"/>
                </a:cubicBezTo>
                <a:cubicBezTo>
                  <a:pt x="1556068" y="1831086"/>
                  <a:pt x="1552299" y="1841973"/>
                  <a:pt x="1549787" y="1844904"/>
                </a:cubicBezTo>
                <a:cubicBezTo>
                  <a:pt x="1533457" y="1841554"/>
                  <a:pt x="1517126" y="1836948"/>
                  <a:pt x="1500377" y="1834855"/>
                </a:cubicBezTo>
                <a:cubicBezTo>
                  <a:pt x="1496609" y="1834436"/>
                  <a:pt x="1489072" y="1841973"/>
                  <a:pt x="1488234" y="1846998"/>
                </a:cubicBezTo>
                <a:cubicBezTo>
                  <a:pt x="1485303" y="1866678"/>
                  <a:pt x="1474835" y="1878821"/>
                  <a:pt x="1455992" y="1883427"/>
                </a:cubicBezTo>
                <a:cubicBezTo>
                  <a:pt x="1436731" y="1888452"/>
                  <a:pt x="1423750" y="1879658"/>
                  <a:pt x="1409095" y="1863328"/>
                </a:cubicBezTo>
                <a:cubicBezTo>
                  <a:pt x="1407839" y="1873377"/>
                  <a:pt x="1406583" y="1883427"/>
                  <a:pt x="1405745" y="1891801"/>
                </a:cubicBezTo>
                <a:cubicBezTo>
                  <a:pt x="1399883" y="1888033"/>
                  <a:pt x="1392346" y="1882589"/>
                  <a:pt x="1384390" y="1877565"/>
                </a:cubicBezTo>
                <a:cubicBezTo>
                  <a:pt x="1379366" y="1887614"/>
                  <a:pt x="1374341" y="1897245"/>
                  <a:pt x="1370154" y="1905619"/>
                </a:cubicBezTo>
                <a:cubicBezTo>
                  <a:pt x="1363454" y="1901013"/>
                  <a:pt x="1353823" y="1894732"/>
                  <a:pt x="1344193" y="1888033"/>
                </a:cubicBezTo>
                <a:cubicBezTo>
                  <a:pt x="1342099" y="1897664"/>
                  <a:pt x="1339587" y="1906875"/>
                  <a:pt x="1337493" y="1916925"/>
                </a:cubicBezTo>
                <a:cubicBezTo>
                  <a:pt x="1319907" y="1880496"/>
                  <a:pt x="1307345" y="1842392"/>
                  <a:pt x="1309020" y="1800519"/>
                </a:cubicBezTo>
                <a:cubicBezTo>
                  <a:pt x="1309020" y="1795913"/>
                  <a:pt x="1309857" y="1790051"/>
                  <a:pt x="1312369" y="1786283"/>
                </a:cubicBezTo>
                <a:cubicBezTo>
                  <a:pt x="1320325" y="1774977"/>
                  <a:pt x="1329537" y="1764090"/>
                  <a:pt x="1338330" y="1753203"/>
                </a:cubicBezTo>
                <a:cubicBezTo>
                  <a:pt x="1344611" y="1763671"/>
                  <a:pt x="1350055" y="1774977"/>
                  <a:pt x="1357592" y="1785026"/>
                </a:cubicBezTo>
                <a:cubicBezTo>
                  <a:pt x="1365129" y="1795076"/>
                  <a:pt x="1373503" y="1804706"/>
                  <a:pt x="1383134" y="1811825"/>
                </a:cubicBezTo>
                <a:cubicBezTo>
                  <a:pt x="1391090" y="1817687"/>
                  <a:pt x="1401977" y="1820199"/>
                  <a:pt x="1412445" y="1824387"/>
                </a:cubicBezTo>
                <a:cubicBezTo>
                  <a:pt x="1416632" y="1819362"/>
                  <a:pt x="1421657" y="1813918"/>
                  <a:pt x="1427519" y="1806800"/>
                </a:cubicBezTo>
                <a:cubicBezTo>
                  <a:pt x="1430869" y="1813500"/>
                  <a:pt x="1432962" y="1818106"/>
                  <a:pt x="1437987" y="1827736"/>
                </a:cubicBezTo>
                <a:cubicBezTo>
                  <a:pt x="1453899" y="1815593"/>
                  <a:pt x="1468554" y="1804706"/>
                  <a:pt x="1482791" y="1793820"/>
                </a:cubicBezTo>
                <a:cubicBezTo>
                  <a:pt x="1482791" y="1802613"/>
                  <a:pt x="1482791" y="1811825"/>
                  <a:pt x="1482791" y="1824387"/>
                </a:cubicBezTo>
                <a:cubicBezTo>
                  <a:pt x="1508752" y="1786283"/>
                  <a:pt x="1532200" y="1751110"/>
                  <a:pt x="1559417" y="1710912"/>
                </a:cubicBezTo>
                <a:close/>
                <a:moveTo>
                  <a:pt x="2197616" y="1647482"/>
                </a:moveTo>
                <a:cubicBezTo>
                  <a:pt x="2221503" y="1652212"/>
                  <a:pt x="2241209" y="1678671"/>
                  <a:pt x="2254084" y="1710076"/>
                </a:cubicBezTo>
                <a:cubicBezTo>
                  <a:pt x="2247385" y="1709238"/>
                  <a:pt x="2241523" y="1708401"/>
                  <a:pt x="2233567" y="1707145"/>
                </a:cubicBezTo>
                <a:cubicBezTo>
                  <a:pt x="2233148" y="1715101"/>
                  <a:pt x="2232729" y="1721800"/>
                  <a:pt x="2232311" y="1730175"/>
                </a:cubicBezTo>
                <a:cubicBezTo>
                  <a:pt x="2218074" y="1723894"/>
                  <a:pt x="2202162" y="1716357"/>
                  <a:pt x="2203419" y="1743155"/>
                </a:cubicBezTo>
                <a:cubicBezTo>
                  <a:pt x="2188345" y="1733106"/>
                  <a:pt x="2177876" y="1731431"/>
                  <a:pt x="2173271" y="1753205"/>
                </a:cubicBezTo>
                <a:cubicBezTo>
                  <a:pt x="2172014" y="1758648"/>
                  <a:pt x="2159871" y="1765766"/>
                  <a:pt x="2153590" y="1765348"/>
                </a:cubicBezTo>
                <a:cubicBezTo>
                  <a:pt x="2133073" y="1763673"/>
                  <a:pt x="2129723" y="1765348"/>
                  <a:pt x="2131817" y="1785865"/>
                </a:cubicBezTo>
                <a:cubicBezTo>
                  <a:pt x="2132235" y="1789215"/>
                  <a:pt x="2132654" y="1792565"/>
                  <a:pt x="2133491" y="1797171"/>
                </a:cubicBezTo>
                <a:cubicBezTo>
                  <a:pt x="2125536" y="1793402"/>
                  <a:pt x="2118836" y="1790471"/>
                  <a:pt x="2108368" y="1785446"/>
                </a:cubicBezTo>
                <a:cubicBezTo>
                  <a:pt x="2109205" y="1795915"/>
                  <a:pt x="2110043" y="1802614"/>
                  <a:pt x="2110462" y="1810989"/>
                </a:cubicBezTo>
                <a:cubicBezTo>
                  <a:pt x="2097062" y="1805127"/>
                  <a:pt x="2083662" y="1800521"/>
                  <a:pt x="2072357" y="1793402"/>
                </a:cubicBezTo>
                <a:cubicBezTo>
                  <a:pt x="2066076" y="1789215"/>
                  <a:pt x="2056864" y="1779166"/>
                  <a:pt x="2058539" y="1774978"/>
                </a:cubicBezTo>
                <a:cubicBezTo>
                  <a:pt x="2065238" y="1755298"/>
                  <a:pt x="2055189" y="1745249"/>
                  <a:pt x="2039696" y="1736456"/>
                </a:cubicBezTo>
                <a:cubicBezTo>
                  <a:pt x="2040534" y="1733943"/>
                  <a:pt x="2041790" y="1731012"/>
                  <a:pt x="2042627" y="1728500"/>
                </a:cubicBezTo>
                <a:cubicBezTo>
                  <a:pt x="2072357" y="1734781"/>
                  <a:pt x="2102087" y="1741061"/>
                  <a:pt x="2133491" y="1747761"/>
                </a:cubicBezTo>
                <a:cubicBezTo>
                  <a:pt x="2129723" y="1743155"/>
                  <a:pt x="2125954" y="1738968"/>
                  <a:pt x="2122186" y="1734362"/>
                </a:cubicBezTo>
                <a:cubicBezTo>
                  <a:pt x="2132235" y="1731850"/>
                  <a:pt x="2152334" y="1742736"/>
                  <a:pt x="2145216" y="1715938"/>
                </a:cubicBezTo>
                <a:cubicBezTo>
                  <a:pt x="2151915" y="1718450"/>
                  <a:pt x="2156521" y="1720125"/>
                  <a:pt x="2162384" y="1722638"/>
                </a:cubicBezTo>
                <a:cubicBezTo>
                  <a:pt x="2173271" y="1698770"/>
                  <a:pt x="2189182" y="1676996"/>
                  <a:pt x="2172433" y="1650616"/>
                </a:cubicBezTo>
                <a:cubicBezTo>
                  <a:pt x="2181226" y="1646743"/>
                  <a:pt x="2189653" y="1645905"/>
                  <a:pt x="2197616" y="1647482"/>
                </a:cubicBezTo>
                <a:close/>
                <a:moveTo>
                  <a:pt x="1972701" y="1600997"/>
                </a:moveTo>
                <a:cubicBezTo>
                  <a:pt x="1988403" y="1598379"/>
                  <a:pt x="2004524" y="1598903"/>
                  <a:pt x="2021273" y="1603299"/>
                </a:cubicBezTo>
                <a:cubicBezTo>
                  <a:pt x="2041372" y="1608743"/>
                  <a:pt x="2058540" y="1618373"/>
                  <a:pt x="2069008" y="1636797"/>
                </a:cubicBezTo>
                <a:cubicBezTo>
                  <a:pt x="2057284" y="1640984"/>
                  <a:pt x="2042628" y="1641822"/>
                  <a:pt x="2036347" y="1649359"/>
                </a:cubicBezTo>
                <a:cubicBezTo>
                  <a:pt x="2030067" y="1656896"/>
                  <a:pt x="2031323" y="1671133"/>
                  <a:pt x="2030067" y="1680764"/>
                </a:cubicBezTo>
                <a:cubicBezTo>
                  <a:pt x="2017923" y="1680764"/>
                  <a:pt x="2002012" y="1676577"/>
                  <a:pt x="1990706" y="1682021"/>
                </a:cubicBezTo>
                <a:cubicBezTo>
                  <a:pt x="1981913" y="1686208"/>
                  <a:pt x="1978144" y="1701701"/>
                  <a:pt x="1971026" y="1714262"/>
                </a:cubicBezTo>
                <a:cubicBezTo>
                  <a:pt x="1944228" y="1709238"/>
                  <a:pt x="1944228" y="1709238"/>
                  <a:pt x="1890631" y="1755716"/>
                </a:cubicBezTo>
                <a:cubicBezTo>
                  <a:pt x="1889375" y="1769115"/>
                  <a:pt x="1888537" y="1779584"/>
                  <a:pt x="1887700" y="1790052"/>
                </a:cubicBezTo>
                <a:cubicBezTo>
                  <a:pt x="1875557" y="1787958"/>
                  <a:pt x="1863414" y="1785446"/>
                  <a:pt x="1845409" y="1782515"/>
                </a:cubicBezTo>
                <a:cubicBezTo>
                  <a:pt x="1843315" y="1787539"/>
                  <a:pt x="1839965" y="1797589"/>
                  <a:pt x="1834522" y="1806382"/>
                </a:cubicBezTo>
                <a:cubicBezTo>
                  <a:pt x="1830753" y="1812244"/>
                  <a:pt x="1823635" y="1819363"/>
                  <a:pt x="1818191" y="1819363"/>
                </a:cubicBezTo>
                <a:cubicBezTo>
                  <a:pt x="1783855" y="1817688"/>
                  <a:pt x="1777155" y="1822294"/>
                  <a:pt x="1773805" y="1857048"/>
                </a:cubicBezTo>
                <a:cubicBezTo>
                  <a:pt x="1737795" y="1852861"/>
                  <a:pt x="1725233" y="1861235"/>
                  <a:pt x="1717278" y="1893477"/>
                </a:cubicBezTo>
                <a:cubicBezTo>
                  <a:pt x="1699272" y="1885521"/>
                  <a:pt x="1693410" y="1870866"/>
                  <a:pt x="1695085" y="1853279"/>
                </a:cubicBezTo>
                <a:cubicBezTo>
                  <a:pt x="1695923" y="1842392"/>
                  <a:pt x="1698854" y="1830249"/>
                  <a:pt x="1704716" y="1821456"/>
                </a:cubicBezTo>
                <a:cubicBezTo>
                  <a:pt x="1719790" y="1798845"/>
                  <a:pt x="1723140" y="1775396"/>
                  <a:pt x="1715184" y="1746504"/>
                </a:cubicBezTo>
                <a:cubicBezTo>
                  <a:pt x="1754125" y="1759903"/>
                  <a:pt x="1790974" y="1774559"/>
                  <a:pt x="1830753" y="1757810"/>
                </a:cubicBezTo>
                <a:cubicBezTo>
                  <a:pt x="1823216" y="1748179"/>
                  <a:pt x="1816935" y="1739805"/>
                  <a:pt x="1810236" y="1731011"/>
                </a:cubicBezTo>
                <a:cubicBezTo>
                  <a:pt x="1839128" y="1731430"/>
                  <a:pt x="1839128" y="1731430"/>
                  <a:pt x="1835359" y="1700445"/>
                </a:cubicBezTo>
                <a:cubicBezTo>
                  <a:pt x="1847502" y="1711750"/>
                  <a:pt x="1857133" y="1720962"/>
                  <a:pt x="1870532" y="1733524"/>
                </a:cubicBezTo>
                <a:cubicBezTo>
                  <a:pt x="1878907" y="1696676"/>
                  <a:pt x="1886444" y="1662758"/>
                  <a:pt x="1894399" y="1628841"/>
                </a:cubicBezTo>
                <a:cubicBezTo>
                  <a:pt x="1903193" y="1625910"/>
                  <a:pt x="1915754" y="1623398"/>
                  <a:pt x="1926641" y="1617536"/>
                </a:cubicBezTo>
                <a:cubicBezTo>
                  <a:pt x="1941715" y="1609371"/>
                  <a:pt x="1956999" y="1603614"/>
                  <a:pt x="1972701" y="1600997"/>
                </a:cubicBezTo>
                <a:close/>
                <a:moveTo>
                  <a:pt x="1388160" y="1519973"/>
                </a:moveTo>
                <a:cubicBezTo>
                  <a:pt x="1435895" y="1512855"/>
                  <a:pt x="1480279" y="1546353"/>
                  <a:pt x="1481954" y="1591575"/>
                </a:cubicBezTo>
                <a:cubicBezTo>
                  <a:pt x="1449294" y="1570220"/>
                  <a:pt x="1449294" y="1570220"/>
                  <a:pt x="1427101" y="1622980"/>
                </a:cubicBezTo>
                <a:cubicBezTo>
                  <a:pt x="1378948" y="1596181"/>
                  <a:pt x="1378948" y="1596181"/>
                  <a:pt x="1370155" y="1624654"/>
                </a:cubicBezTo>
                <a:cubicBezTo>
                  <a:pt x="1358849" y="1625911"/>
                  <a:pt x="1347962" y="1625911"/>
                  <a:pt x="1337075" y="1628423"/>
                </a:cubicBezTo>
                <a:cubicBezTo>
                  <a:pt x="1318233" y="1633029"/>
                  <a:pt x="1301484" y="1639310"/>
                  <a:pt x="1307346" y="1665689"/>
                </a:cubicBezTo>
                <a:cubicBezTo>
                  <a:pt x="1309021" y="1672808"/>
                  <a:pt x="1302321" y="1685370"/>
                  <a:pt x="1296040" y="1689557"/>
                </a:cubicBezTo>
                <a:cubicBezTo>
                  <a:pt x="1291434" y="1692488"/>
                  <a:pt x="1280129" y="1686626"/>
                  <a:pt x="1272592" y="1683695"/>
                </a:cubicBezTo>
                <a:cubicBezTo>
                  <a:pt x="1268404" y="1682020"/>
                  <a:pt x="1265055" y="1677833"/>
                  <a:pt x="1259192" y="1673645"/>
                </a:cubicBezTo>
                <a:cubicBezTo>
                  <a:pt x="1255424" y="1681601"/>
                  <a:pt x="1252493" y="1688301"/>
                  <a:pt x="1249562" y="1695000"/>
                </a:cubicBezTo>
                <a:cubicBezTo>
                  <a:pt x="1211875" y="1698350"/>
                  <a:pt x="1204757" y="1705050"/>
                  <a:pt x="1194708" y="1749016"/>
                </a:cubicBezTo>
                <a:cubicBezTo>
                  <a:pt x="1134411" y="1726405"/>
                  <a:pt x="1125199" y="1730173"/>
                  <a:pt x="1126455" y="1777070"/>
                </a:cubicBezTo>
                <a:cubicBezTo>
                  <a:pt x="1094632" y="1770371"/>
                  <a:pt x="1082489" y="1750272"/>
                  <a:pt x="1094632" y="1719286"/>
                </a:cubicBezTo>
                <a:cubicBezTo>
                  <a:pt x="1106357" y="1689138"/>
                  <a:pt x="1121849" y="1659827"/>
                  <a:pt x="1135667" y="1629679"/>
                </a:cubicBezTo>
                <a:cubicBezTo>
                  <a:pt x="1167072" y="1653546"/>
                  <a:pt x="1202664" y="1662340"/>
                  <a:pt x="1244956" y="1657315"/>
                </a:cubicBezTo>
                <a:cubicBezTo>
                  <a:pt x="1237837" y="1647684"/>
                  <a:pt x="1231974" y="1640147"/>
                  <a:pt x="1224856" y="1630098"/>
                </a:cubicBezTo>
                <a:cubicBezTo>
                  <a:pt x="1238256" y="1631773"/>
                  <a:pt x="1249562" y="1635960"/>
                  <a:pt x="1258774" y="1633029"/>
                </a:cubicBezTo>
                <a:cubicBezTo>
                  <a:pt x="1265055" y="1630935"/>
                  <a:pt x="1267986" y="1618792"/>
                  <a:pt x="1273848" y="1608743"/>
                </a:cubicBezTo>
                <a:cubicBezTo>
                  <a:pt x="1278872" y="1612093"/>
                  <a:pt x="1286828" y="1617117"/>
                  <a:pt x="1296459" y="1623817"/>
                </a:cubicBezTo>
                <a:cubicBezTo>
                  <a:pt x="1330795" y="1598693"/>
                  <a:pt x="1334982" y="1558496"/>
                  <a:pt x="1342938" y="1522067"/>
                </a:cubicBezTo>
                <a:cubicBezTo>
                  <a:pt x="1360105" y="1521229"/>
                  <a:pt x="1374342" y="1521648"/>
                  <a:pt x="1388160" y="1519973"/>
                </a:cubicBezTo>
                <a:close/>
                <a:moveTo>
                  <a:pt x="1790136" y="1375513"/>
                </a:moveTo>
                <a:cubicBezTo>
                  <a:pt x="1839965" y="1372163"/>
                  <a:pt x="1875556" y="1393937"/>
                  <a:pt x="1898168" y="1441253"/>
                </a:cubicBezTo>
                <a:cubicBezTo>
                  <a:pt x="1890212" y="1439997"/>
                  <a:pt x="1879744" y="1434972"/>
                  <a:pt x="1874719" y="1437903"/>
                </a:cubicBezTo>
                <a:cubicBezTo>
                  <a:pt x="1869694" y="1440834"/>
                  <a:pt x="1870532" y="1452558"/>
                  <a:pt x="1868438" y="1460514"/>
                </a:cubicBezTo>
                <a:cubicBezTo>
                  <a:pt x="1835359" y="1450883"/>
                  <a:pt x="1834940" y="1450883"/>
                  <a:pt x="1833684" y="1476426"/>
                </a:cubicBezTo>
                <a:cubicBezTo>
                  <a:pt x="1828240" y="1473495"/>
                  <a:pt x="1823216" y="1468889"/>
                  <a:pt x="1817772" y="1468051"/>
                </a:cubicBezTo>
                <a:cubicBezTo>
                  <a:pt x="1808142" y="1466795"/>
                  <a:pt x="1798092" y="1465958"/>
                  <a:pt x="1800604" y="1482707"/>
                </a:cubicBezTo>
                <a:cubicBezTo>
                  <a:pt x="1803117" y="1499456"/>
                  <a:pt x="1791393" y="1508667"/>
                  <a:pt x="1775062" y="1504899"/>
                </a:cubicBezTo>
                <a:cubicBezTo>
                  <a:pt x="1765432" y="1502805"/>
                  <a:pt x="1754545" y="1488987"/>
                  <a:pt x="1746589" y="1504480"/>
                </a:cubicBezTo>
                <a:cubicBezTo>
                  <a:pt x="1742402" y="1512855"/>
                  <a:pt x="1744077" y="1524160"/>
                  <a:pt x="1742820" y="1534210"/>
                </a:cubicBezTo>
                <a:cubicBezTo>
                  <a:pt x="1735702" y="1531697"/>
                  <a:pt x="1726909" y="1528348"/>
                  <a:pt x="1716441" y="1524160"/>
                </a:cubicBezTo>
                <a:cubicBezTo>
                  <a:pt x="1714766" y="1532116"/>
                  <a:pt x="1713510" y="1537978"/>
                  <a:pt x="1712253" y="1543841"/>
                </a:cubicBezTo>
                <a:cubicBezTo>
                  <a:pt x="1705554" y="1543841"/>
                  <a:pt x="1698854" y="1543841"/>
                  <a:pt x="1689222" y="1543841"/>
                </a:cubicBezTo>
                <a:cubicBezTo>
                  <a:pt x="1691736" y="1554727"/>
                  <a:pt x="1693829" y="1564358"/>
                  <a:pt x="1695923" y="1573570"/>
                </a:cubicBezTo>
                <a:cubicBezTo>
                  <a:pt x="1694248" y="1574407"/>
                  <a:pt x="1692992" y="1575664"/>
                  <a:pt x="1691316" y="1576501"/>
                </a:cubicBezTo>
                <a:cubicBezTo>
                  <a:pt x="1682942" y="1563102"/>
                  <a:pt x="1672473" y="1550540"/>
                  <a:pt x="1667030" y="1536303"/>
                </a:cubicBezTo>
                <a:cubicBezTo>
                  <a:pt x="1657818" y="1511599"/>
                  <a:pt x="1649444" y="1486475"/>
                  <a:pt x="1621389" y="1469307"/>
                </a:cubicBezTo>
                <a:cubicBezTo>
                  <a:pt x="1665774" y="1462189"/>
                  <a:pt x="1703041" y="1477263"/>
                  <a:pt x="1742402" y="1478938"/>
                </a:cubicBezTo>
                <a:cubicBezTo>
                  <a:pt x="1739052" y="1476844"/>
                  <a:pt x="1735702" y="1474751"/>
                  <a:pt x="1728584" y="1470145"/>
                </a:cubicBezTo>
                <a:cubicBezTo>
                  <a:pt x="1741564" y="1470982"/>
                  <a:pt x="1749101" y="1473076"/>
                  <a:pt x="1755801" y="1470982"/>
                </a:cubicBezTo>
                <a:cubicBezTo>
                  <a:pt x="1760826" y="1469307"/>
                  <a:pt x="1763757" y="1462608"/>
                  <a:pt x="1770456" y="1454652"/>
                </a:cubicBezTo>
                <a:cubicBezTo>
                  <a:pt x="1793486" y="1455071"/>
                  <a:pt x="1808142" y="1409848"/>
                  <a:pt x="1790136" y="1375513"/>
                </a:cubicBezTo>
                <a:close/>
                <a:moveTo>
                  <a:pt x="2091337" y="1369840"/>
                </a:moveTo>
                <a:cubicBezTo>
                  <a:pt x="2095544" y="1370279"/>
                  <a:pt x="2100935" y="1371430"/>
                  <a:pt x="2107949" y="1373000"/>
                </a:cubicBezTo>
                <a:cubicBezTo>
                  <a:pt x="2154847" y="1383468"/>
                  <a:pt x="2182064" y="1413617"/>
                  <a:pt x="2199231" y="1460515"/>
                </a:cubicBezTo>
                <a:cubicBezTo>
                  <a:pt x="2169502" y="1445860"/>
                  <a:pt x="2164059" y="1469727"/>
                  <a:pt x="2152334" y="1486476"/>
                </a:cubicBezTo>
                <a:cubicBezTo>
                  <a:pt x="2130979" y="1476427"/>
                  <a:pt x="2110043" y="1474752"/>
                  <a:pt x="2094550" y="1497782"/>
                </a:cubicBezTo>
                <a:cubicBezTo>
                  <a:pt x="2093294" y="1473914"/>
                  <a:pt x="2092456" y="1450884"/>
                  <a:pt x="2091200" y="1427854"/>
                </a:cubicBezTo>
                <a:cubicBezTo>
                  <a:pt x="2055190" y="1435391"/>
                  <a:pt x="2038860" y="1456746"/>
                  <a:pt x="2036347" y="1493594"/>
                </a:cubicBezTo>
                <a:cubicBezTo>
                  <a:pt x="2022948" y="1496525"/>
                  <a:pt x="2009549" y="1497363"/>
                  <a:pt x="1997825" y="1502806"/>
                </a:cubicBezTo>
                <a:cubicBezTo>
                  <a:pt x="1994475" y="1504481"/>
                  <a:pt x="1996150" y="1517462"/>
                  <a:pt x="1994893" y="1528348"/>
                </a:cubicBezTo>
                <a:cubicBezTo>
                  <a:pt x="1960138" y="1522905"/>
                  <a:pt x="1951345" y="1552216"/>
                  <a:pt x="1938783" y="1580689"/>
                </a:cubicBezTo>
                <a:cubicBezTo>
                  <a:pt x="1920359" y="1558497"/>
                  <a:pt x="1918266" y="1536304"/>
                  <a:pt x="1927478" y="1512856"/>
                </a:cubicBezTo>
                <a:cubicBezTo>
                  <a:pt x="1932084" y="1501550"/>
                  <a:pt x="1936690" y="1493176"/>
                  <a:pt x="1924547" y="1481451"/>
                </a:cubicBezTo>
                <a:cubicBezTo>
                  <a:pt x="1911566" y="1469308"/>
                  <a:pt x="1925384" y="1460096"/>
                  <a:pt x="1935015" y="1457165"/>
                </a:cubicBezTo>
                <a:cubicBezTo>
                  <a:pt x="1962232" y="1448791"/>
                  <a:pt x="1989869" y="1442510"/>
                  <a:pt x="2017505" y="1435810"/>
                </a:cubicBezTo>
                <a:cubicBezTo>
                  <a:pt x="2024204" y="1434135"/>
                  <a:pt x="2030904" y="1433298"/>
                  <a:pt x="2037603" y="1432042"/>
                </a:cubicBezTo>
                <a:cubicBezTo>
                  <a:pt x="2038022" y="1429948"/>
                  <a:pt x="2038022" y="1428273"/>
                  <a:pt x="2038022" y="1426598"/>
                </a:cubicBezTo>
                <a:cubicBezTo>
                  <a:pt x="2030904" y="1423248"/>
                  <a:pt x="2023367" y="1419898"/>
                  <a:pt x="2020017" y="1418223"/>
                </a:cubicBezTo>
                <a:cubicBezTo>
                  <a:pt x="2028391" y="1414035"/>
                  <a:pt x="2038860" y="1409011"/>
                  <a:pt x="2053096" y="1402311"/>
                </a:cubicBezTo>
                <a:cubicBezTo>
                  <a:pt x="2042628" y="1394355"/>
                  <a:pt x="2037185" y="1389749"/>
                  <a:pt x="2031323" y="1385143"/>
                </a:cubicBezTo>
                <a:cubicBezTo>
                  <a:pt x="2031741" y="1383887"/>
                  <a:pt x="2032160" y="1382631"/>
                  <a:pt x="2032579" y="1381375"/>
                </a:cubicBezTo>
                <a:cubicBezTo>
                  <a:pt x="2046397" y="1385143"/>
                  <a:pt x="2059796" y="1389331"/>
                  <a:pt x="2073614" y="1393099"/>
                </a:cubicBezTo>
                <a:cubicBezTo>
                  <a:pt x="2076754" y="1373629"/>
                  <a:pt x="2078717" y="1368525"/>
                  <a:pt x="2091337" y="1369840"/>
                </a:cubicBezTo>
                <a:close/>
                <a:moveTo>
                  <a:pt x="716052" y="1162748"/>
                </a:moveTo>
                <a:cubicBezTo>
                  <a:pt x="732958" y="1163114"/>
                  <a:pt x="749602" y="1166988"/>
                  <a:pt x="765933" y="1177037"/>
                </a:cubicBezTo>
                <a:cubicBezTo>
                  <a:pt x="796918" y="1196299"/>
                  <a:pt x="816180" y="1222259"/>
                  <a:pt x="816180" y="1260364"/>
                </a:cubicBezTo>
                <a:cubicBezTo>
                  <a:pt x="775145" y="1244034"/>
                  <a:pt x="765933" y="1250734"/>
                  <a:pt x="753371" y="1306843"/>
                </a:cubicBezTo>
                <a:cubicBezTo>
                  <a:pt x="739553" y="1290931"/>
                  <a:pt x="724060" y="1272089"/>
                  <a:pt x="703124" y="1283813"/>
                </a:cubicBezTo>
                <a:cubicBezTo>
                  <a:pt x="690981" y="1290931"/>
                  <a:pt x="685537" y="1309774"/>
                  <a:pt x="677582" y="1322755"/>
                </a:cubicBezTo>
                <a:cubicBezTo>
                  <a:pt x="652458" y="1299725"/>
                  <a:pt x="640734" y="1298469"/>
                  <a:pt x="605142" y="1319405"/>
                </a:cubicBezTo>
                <a:cubicBezTo>
                  <a:pt x="590905" y="1327779"/>
                  <a:pt x="576250" y="1336154"/>
                  <a:pt x="568713" y="1340341"/>
                </a:cubicBezTo>
                <a:cubicBezTo>
                  <a:pt x="560338" y="1359602"/>
                  <a:pt x="554476" y="1373420"/>
                  <a:pt x="548614" y="1386820"/>
                </a:cubicBezTo>
                <a:cubicBezTo>
                  <a:pt x="536890" y="1378445"/>
                  <a:pt x="524747" y="1370071"/>
                  <a:pt x="507579" y="1357927"/>
                </a:cubicBezTo>
                <a:cubicBezTo>
                  <a:pt x="502554" y="1363790"/>
                  <a:pt x="491667" y="1373002"/>
                  <a:pt x="484968" y="1384307"/>
                </a:cubicBezTo>
                <a:cubicBezTo>
                  <a:pt x="476593" y="1398544"/>
                  <a:pt x="470731" y="1406918"/>
                  <a:pt x="453563" y="1394357"/>
                </a:cubicBezTo>
                <a:cubicBezTo>
                  <a:pt x="435558" y="1381376"/>
                  <a:pt x="415878" y="1387657"/>
                  <a:pt x="404573" y="1407337"/>
                </a:cubicBezTo>
                <a:cubicBezTo>
                  <a:pt x="400804" y="1414037"/>
                  <a:pt x="398710" y="1421155"/>
                  <a:pt x="396617" y="1425342"/>
                </a:cubicBezTo>
                <a:cubicBezTo>
                  <a:pt x="380286" y="1423249"/>
                  <a:pt x="362700" y="1416549"/>
                  <a:pt x="349720" y="1421155"/>
                </a:cubicBezTo>
                <a:cubicBezTo>
                  <a:pt x="335902" y="1425761"/>
                  <a:pt x="326271" y="1442091"/>
                  <a:pt x="312034" y="1455491"/>
                </a:cubicBezTo>
                <a:cubicBezTo>
                  <a:pt x="309941" y="1443348"/>
                  <a:pt x="302404" y="1427436"/>
                  <a:pt x="306172" y="1414874"/>
                </a:cubicBezTo>
                <a:cubicBezTo>
                  <a:pt x="312453" y="1392682"/>
                  <a:pt x="322502" y="1370071"/>
                  <a:pt x="336739" y="1352065"/>
                </a:cubicBezTo>
                <a:cubicBezTo>
                  <a:pt x="372331" y="1307680"/>
                  <a:pt x="374006" y="1308518"/>
                  <a:pt x="386149" y="1251571"/>
                </a:cubicBezTo>
                <a:cubicBezTo>
                  <a:pt x="417553" y="1288000"/>
                  <a:pt x="449795" y="1320242"/>
                  <a:pt x="502973" y="1318986"/>
                </a:cubicBezTo>
                <a:cubicBezTo>
                  <a:pt x="499623" y="1302237"/>
                  <a:pt x="496692" y="1287582"/>
                  <a:pt x="492505" y="1266645"/>
                </a:cubicBezTo>
                <a:cubicBezTo>
                  <a:pt x="502554" y="1274601"/>
                  <a:pt x="507998" y="1278788"/>
                  <a:pt x="518466" y="1286744"/>
                </a:cubicBezTo>
                <a:cubicBezTo>
                  <a:pt x="523909" y="1272089"/>
                  <a:pt x="528934" y="1259108"/>
                  <a:pt x="535215" y="1241522"/>
                </a:cubicBezTo>
                <a:cubicBezTo>
                  <a:pt x="542752" y="1261621"/>
                  <a:pt x="549452" y="1278788"/>
                  <a:pt x="558245" y="1302656"/>
                </a:cubicBezTo>
                <a:cubicBezTo>
                  <a:pt x="585462" y="1254502"/>
                  <a:pt x="610167" y="1210535"/>
                  <a:pt x="633615" y="1168244"/>
                </a:cubicBezTo>
                <a:cubicBezTo>
                  <a:pt x="641571" y="1168663"/>
                  <a:pt x="653714" y="1172012"/>
                  <a:pt x="664601" y="1169500"/>
                </a:cubicBezTo>
                <a:cubicBezTo>
                  <a:pt x="681978" y="1165522"/>
                  <a:pt x="699146" y="1162382"/>
                  <a:pt x="716052" y="1162748"/>
                </a:cubicBezTo>
                <a:close/>
                <a:moveTo>
                  <a:pt x="2084081" y="1069425"/>
                </a:moveTo>
                <a:cubicBezTo>
                  <a:pt x="2179131" y="1112972"/>
                  <a:pt x="2243615" y="1231472"/>
                  <a:pt x="2195043" y="1341178"/>
                </a:cubicBezTo>
                <a:cubicBezTo>
                  <a:pt x="2194205" y="1334897"/>
                  <a:pt x="2194205" y="1330710"/>
                  <a:pt x="2192530" y="1327360"/>
                </a:cubicBezTo>
                <a:cubicBezTo>
                  <a:pt x="2188762" y="1318985"/>
                  <a:pt x="2185831" y="1305586"/>
                  <a:pt x="2179550" y="1303911"/>
                </a:cubicBezTo>
                <a:cubicBezTo>
                  <a:pt x="2171594" y="1301818"/>
                  <a:pt x="2159032" y="1306424"/>
                  <a:pt x="2151914" y="1312286"/>
                </a:cubicBezTo>
                <a:cubicBezTo>
                  <a:pt x="2141865" y="1320241"/>
                  <a:pt x="2134328" y="1331966"/>
                  <a:pt x="2124697" y="1343271"/>
                </a:cubicBezTo>
                <a:cubicBezTo>
                  <a:pt x="2122185" y="1331128"/>
                  <a:pt x="2122185" y="1318148"/>
                  <a:pt x="2116741" y="1308098"/>
                </a:cubicBezTo>
                <a:cubicBezTo>
                  <a:pt x="2110460" y="1296793"/>
                  <a:pt x="2099155" y="1288000"/>
                  <a:pt x="2090361" y="1278369"/>
                </a:cubicBezTo>
                <a:cubicBezTo>
                  <a:pt x="2080731" y="1287581"/>
                  <a:pt x="2071100" y="1296374"/>
                  <a:pt x="2062307" y="1306005"/>
                </a:cubicBezTo>
                <a:cubicBezTo>
                  <a:pt x="2060213" y="1308098"/>
                  <a:pt x="2059794" y="1312286"/>
                  <a:pt x="2057282" y="1318567"/>
                </a:cubicBezTo>
                <a:cubicBezTo>
                  <a:pt x="2033833" y="1274600"/>
                  <a:pt x="1996986" y="1278369"/>
                  <a:pt x="1959300" y="1285906"/>
                </a:cubicBezTo>
                <a:cubicBezTo>
                  <a:pt x="1946738" y="1288418"/>
                  <a:pt x="1939620" y="1295118"/>
                  <a:pt x="1934177" y="1307680"/>
                </a:cubicBezTo>
                <a:cubicBezTo>
                  <a:pt x="1926640" y="1325685"/>
                  <a:pt x="1916590" y="1342434"/>
                  <a:pt x="1905703" y="1358346"/>
                </a:cubicBezTo>
                <a:cubicBezTo>
                  <a:pt x="1901935" y="1363789"/>
                  <a:pt x="1889373" y="1370070"/>
                  <a:pt x="1885186" y="1367976"/>
                </a:cubicBezTo>
                <a:cubicBezTo>
                  <a:pt x="1878905" y="1364626"/>
                  <a:pt x="1874299" y="1354577"/>
                  <a:pt x="1873043" y="1346621"/>
                </a:cubicBezTo>
                <a:cubicBezTo>
                  <a:pt x="1870531" y="1328197"/>
                  <a:pt x="1870949" y="1309355"/>
                  <a:pt x="1870112" y="1290512"/>
                </a:cubicBezTo>
                <a:cubicBezTo>
                  <a:pt x="1839963" y="1295537"/>
                  <a:pt x="1814840" y="1317310"/>
                  <a:pt x="1765849" y="1378026"/>
                </a:cubicBezTo>
                <a:cubicBezTo>
                  <a:pt x="1687129" y="1333641"/>
                  <a:pt x="1683779" y="1334060"/>
                  <a:pt x="1647769" y="1385981"/>
                </a:cubicBezTo>
                <a:cubicBezTo>
                  <a:pt x="1624739" y="1318148"/>
                  <a:pt x="1567373" y="1327779"/>
                  <a:pt x="1518382" y="1386400"/>
                </a:cubicBezTo>
                <a:cubicBezTo>
                  <a:pt x="1510008" y="1354158"/>
                  <a:pt x="1514195" y="1324848"/>
                  <a:pt x="1527594" y="1296793"/>
                </a:cubicBezTo>
                <a:cubicBezTo>
                  <a:pt x="1554812" y="1239846"/>
                  <a:pt x="1599615" y="1199649"/>
                  <a:pt x="1653212" y="1169500"/>
                </a:cubicBezTo>
                <a:cubicBezTo>
                  <a:pt x="1671217" y="1159032"/>
                  <a:pt x="1687129" y="1150658"/>
                  <a:pt x="1687129" y="1126790"/>
                </a:cubicBezTo>
                <a:cubicBezTo>
                  <a:pt x="1708065" y="1178294"/>
                  <a:pt x="1740307" y="1214723"/>
                  <a:pt x="1793066" y="1228541"/>
                </a:cubicBezTo>
                <a:cubicBezTo>
                  <a:pt x="1811071" y="1233147"/>
                  <a:pt x="1830333" y="1233565"/>
                  <a:pt x="1848757" y="1233147"/>
                </a:cubicBezTo>
                <a:cubicBezTo>
                  <a:pt x="1853782" y="1233147"/>
                  <a:pt x="1862156" y="1223935"/>
                  <a:pt x="1862575" y="1218910"/>
                </a:cubicBezTo>
                <a:cubicBezTo>
                  <a:pt x="1864250" y="1195461"/>
                  <a:pt x="1863412" y="1171594"/>
                  <a:pt x="1863412" y="1141865"/>
                </a:cubicBezTo>
                <a:cubicBezTo>
                  <a:pt x="1872624" y="1156520"/>
                  <a:pt x="1879742" y="1167825"/>
                  <a:pt x="1886023" y="1178294"/>
                </a:cubicBezTo>
                <a:cubicBezTo>
                  <a:pt x="1900260" y="1176619"/>
                  <a:pt x="1915753" y="1174525"/>
                  <a:pt x="1934177" y="1172431"/>
                </a:cubicBezTo>
                <a:cubicBezTo>
                  <a:pt x="1935014" y="1156101"/>
                  <a:pt x="1935852" y="1137677"/>
                  <a:pt x="1937108" y="1118835"/>
                </a:cubicBezTo>
                <a:cubicBezTo>
                  <a:pt x="1939201" y="1118416"/>
                  <a:pt x="1941714" y="1118416"/>
                  <a:pt x="1943807" y="1117997"/>
                </a:cubicBezTo>
                <a:cubicBezTo>
                  <a:pt x="1948413" y="1148145"/>
                  <a:pt x="1953019" y="1178294"/>
                  <a:pt x="1957625" y="1208023"/>
                </a:cubicBezTo>
                <a:cubicBezTo>
                  <a:pt x="2020853" y="1202580"/>
                  <a:pt x="2073612" y="1145214"/>
                  <a:pt x="2084081" y="1069425"/>
                </a:cubicBezTo>
                <a:close/>
                <a:moveTo>
                  <a:pt x="1366963" y="1062810"/>
                </a:moveTo>
                <a:cubicBezTo>
                  <a:pt x="1436523" y="1071230"/>
                  <a:pt x="1502787" y="1116217"/>
                  <a:pt x="1527596" y="1177455"/>
                </a:cubicBezTo>
                <a:cubicBezTo>
                  <a:pt x="1530946" y="1186249"/>
                  <a:pt x="1533458" y="1195461"/>
                  <a:pt x="1537227" y="1207604"/>
                </a:cubicBezTo>
                <a:cubicBezTo>
                  <a:pt x="1526340" y="1204254"/>
                  <a:pt x="1518803" y="1201323"/>
                  <a:pt x="1510847" y="1199229"/>
                </a:cubicBezTo>
                <a:cubicBezTo>
                  <a:pt x="1474418" y="1189598"/>
                  <a:pt x="1445526" y="1205091"/>
                  <a:pt x="1438407" y="1242358"/>
                </a:cubicBezTo>
                <a:cubicBezTo>
                  <a:pt x="1433383" y="1269576"/>
                  <a:pt x="1435058" y="1298049"/>
                  <a:pt x="1433801" y="1325685"/>
                </a:cubicBezTo>
                <a:cubicBezTo>
                  <a:pt x="1401978" y="1299305"/>
                  <a:pt x="1365130" y="1275857"/>
                  <a:pt x="1322839" y="1304749"/>
                </a:cubicBezTo>
                <a:cubicBezTo>
                  <a:pt x="1284316" y="1331129"/>
                  <a:pt x="1296460" y="1370489"/>
                  <a:pt x="1309859" y="1410686"/>
                </a:cubicBezTo>
                <a:cubicBezTo>
                  <a:pt x="1297716" y="1402312"/>
                  <a:pt x="1288923" y="1395194"/>
                  <a:pt x="1279292" y="1389331"/>
                </a:cubicBezTo>
                <a:cubicBezTo>
                  <a:pt x="1251237" y="1371745"/>
                  <a:pt x="1222345" y="1371326"/>
                  <a:pt x="1194709" y="1389750"/>
                </a:cubicBezTo>
                <a:cubicBezTo>
                  <a:pt x="1177542" y="1401474"/>
                  <a:pt x="1161630" y="1415292"/>
                  <a:pt x="1146137" y="1429529"/>
                </a:cubicBezTo>
                <a:cubicBezTo>
                  <a:pt x="1121432" y="1452140"/>
                  <a:pt x="1097565" y="1475589"/>
                  <a:pt x="1072860" y="1499037"/>
                </a:cubicBezTo>
                <a:cubicBezTo>
                  <a:pt x="1076629" y="1512855"/>
                  <a:pt x="1081235" y="1527929"/>
                  <a:pt x="1084584" y="1543422"/>
                </a:cubicBezTo>
                <a:cubicBezTo>
                  <a:pt x="1088772" y="1561846"/>
                  <a:pt x="1083747" y="1576920"/>
                  <a:pt x="1066998" y="1586551"/>
                </a:cubicBezTo>
                <a:cubicBezTo>
                  <a:pt x="1051505" y="1595763"/>
                  <a:pt x="1036850" y="1589482"/>
                  <a:pt x="1024707" y="1579433"/>
                </a:cubicBezTo>
                <a:cubicBezTo>
                  <a:pt x="1010889" y="1569802"/>
                  <a:pt x="999164" y="1558078"/>
                  <a:pt x="984928" y="1545516"/>
                </a:cubicBezTo>
                <a:cubicBezTo>
                  <a:pt x="961898" y="1560590"/>
                  <a:pt x="946824" y="1583201"/>
                  <a:pt x="941799" y="1612093"/>
                </a:cubicBezTo>
                <a:cubicBezTo>
                  <a:pt x="940124" y="1621724"/>
                  <a:pt x="937192" y="1630936"/>
                  <a:pt x="933842" y="1640148"/>
                </a:cubicBezTo>
                <a:cubicBezTo>
                  <a:pt x="928399" y="1656478"/>
                  <a:pt x="917512" y="1660247"/>
                  <a:pt x="901182" y="1655641"/>
                </a:cubicBezTo>
                <a:cubicBezTo>
                  <a:pt x="829161" y="1635542"/>
                  <a:pt x="791894" y="1663597"/>
                  <a:pt x="789382" y="1739386"/>
                </a:cubicBezTo>
                <a:cubicBezTo>
                  <a:pt x="789382" y="1743573"/>
                  <a:pt x="789382" y="1747760"/>
                  <a:pt x="789382" y="1754879"/>
                </a:cubicBezTo>
                <a:cubicBezTo>
                  <a:pt x="754628" y="1737292"/>
                  <a:pt x="721548" y="1734361"/>
                  <a:pt x="690144" y="1756972"/>
                </a:cubicBezTo>
                <a:cubicBezTo>
                  <a:pt x="659577" y="1779165"/>
                  <a:pt x="649946" y="1810569"/>
                  <a:pt x="653296" y="1849511"/>
                </a:cubicBezTo>
                <a:cubicBezTo>
                  <a:pt x="621473" y="1831505"/>
                  <a:pt x="607655" y="1805126"/>
                  <a:pt x="604305" y="1772465"/>
                </a:cubicBezTo>
                <a:cubicBezTo>
                  <a:pt x="598862" y="1720124"/>
                  <a:pt x="609330" y="1669459"/>
                  <a:pt x="638641" y="1626330"/>
                </a:cubicBezTo>
                <a:cubicBezTo>
                  <a:pt x="682188" y="1562684"/>
                  <a:pt x="697681" y="1495269"/>
                  <a:pt x="678838" y="1414874"/>
                </a:cubicBezTo>
                <a:cubicBezTo>
                  <a:pt x="704799" y="1430367"/>
                  <a:pt x="726573" y="1443347"/>
                  <a:pt x="748347" y="1456327"/>
                </a:cubicBezTo>
                <a:cubicBezTo>
                  <a:pt x="804037" y="1489407"/>
                  <a:pt x="863496" y="1500294"/>
                  <a:pt x="927143" y="1488569"/>
                </a:cubicBezTo>
                <a:cubicBezTo>
                  <a:pt x="933842" y="1487313"/>
                  <a:pt x="940124" y="1484382"/>
                  <a:pt x="948499" y="1481451"/>
                </a:cubicBezTo>
                <a:cubicBezTo>
                  <a:pt x="932167" y="1450884"/>
                  <a:pt x="917093" y="1421573"/>
                  <a:pt x="902019" y="1392681"/>
                </a:cubicBezTo>
                <a:cubicBezTo>
                  <a:pt x="902857" y="1391006"/>
                  <a:pt x="904113" y="1389750"/>
                  <a:pt x="904950" y="1388075"/>
                </a:cubicBezTo>
                <a:cubicBezTo>
                  <a:pt x="920024" y="1394775"/>
                  <a:pt x="935517" y="1401893"/>
                  <a:pt x="952686" y="1409430"/>
                </a:cubicBezTo>
                <a:cubicBezTo>
                  <a:pt x="988696" y="1386819"/>
                  <a:pt x="971110" y="1352065"/>
                  <a:pt x="962735" y="1316892"/>
                </a:cubicBezTo>
                <a:cubicBezTo>
                  <a:pt x="1004189" y="1340341"/>
                  <a:pt x="1020101" y="1378445"/>
                  <a:pt x="1039362" y="1420736"/>
                </a:cubicBezTo>
                <a:cubicBezTo>
                  <a:pt x="1074954" y="1317311"/>
                  <a:pt x="1126876" y="1222678"/>
                  <a:pt x="1119757" y="1107947"/>
                </a:cubicBezTo>
                <a:cubicBezTo>
                  <a:pt x="1144462" y="1139351"/>
                  <a:pt x="1167492" y="1123858"/>
                  <a:pt x="1192197" y="1112134"/>
                </a:cubicBezTo>
                <a:cubicBezTo>
                  <a:pt x="1226532" y="1095804"/>
                  <a:pt x="1261287" y="1077380"/>
                  <a:pt x="1297716" y="1067331"/>
                </a:cubicBezTo>
                <a:cubicBezTo>
                  <a:pt x="1320222" y="1061260"/>
                  <a:pt x="1343776" y="1060004"/>
                  <a:pt x="1366963" y="1062810"/>
                </a:cubicBezTo>
                <a:close/>
                <a:moveTo>
                  <a:pt x="1059880" y="808977"/>
                </a:moveTo>
                <a:cubicBezTo>
                  <a:pt x="1077466" y="840381"/>
                  <a:pt x="1110127" y="839963"/>
                  <a:pt x="1138600" y="849175"/>
                </a:cubicBezTo>
                <a:cubicBezTo>
                  <a:pt x="1154930" y="854199"/>
                  <a:pt x="1171679" y="861318"/>
                  <a:pt x="1184241" y="872623"/>
                </a:cubicBezTo>
                <a:cubicBezTo>
                  <a:pt x="1226114" y="909890"/>
                  <a:pt x="1247887" y="958043"/>
                  <a:pt x="1249562" y="1014571"/>
                </a:cubicBezTo>
                <a:cubicBezTo>
                  <a:pt x="1249981" y="1024621"/>
                  <a:pt x="1247887" y="1034670"/>
                  <a:pt x="1246213" y="1049744"/>
                </a:cubicBezTo>
                <a:cubicBezTo>
                  <a:pt x="1237419" y="1034251"/>
                  <a:pt x="1232395" y="1022946"/>
                  <a:pt x="1225276" y="1012478"/>
                </a:cubicBezTo>
                <a:cubicBezTo>
                  <a:pt x="1211458" y="992379"/>
                  <a:pt x="1196384" y="991541"/>
                  <a:pt x="1181729" y="1010803"/>
                </a:cubicBezTo>
                <a:cubicBezTo>
                  <a:pt x="1168330" y="1028389"/>
                  <a:pt x="1157443" y="1047650"/>
                  <a:pt x="1144044" y="1068168"/>
                </a:cubicBezTo>
                <a:cubicBezTo>
                  <a:pt x="1136506" y="1055606"/>
                  <a:pt x="1129807" y="1043882"/>
                  <a:pt x="1122270" y="1032576"/>
                </a:cubicBezTo>
                <a:cubicBezTo>
                  <a:pt x="1116408" y="1023783"/>
                  <a:pt x="1110127" y="1015409"/>
                  <a:pt x="1102590" y="1008290"/>
                </a:cubicBezTo>
                <a:cubicBezTo>
                  <a:pt x="1085003" y="991541"/>
                  <a:pt x="1071604" y="994891"/>
                  <a:pt x="1063648" y="1017084"/>
                </a:cubicBezTo>
                <a:cubicBezTo>
                  <a:pt x="1061136" y="1023364"/>
                  <a:pt x="1059880" y="1030064"/>
                  <a:pt x="1057367" y="1038439"/>
                </a:cubicBezTo>
                <a:cubicBezTo>
                  <a:pt x="1029732" y="1020852"/>
                  <a:pt x="1000839" y="1014152"/>
                  <a:pt x="969435" y="1020015"/>
                </a:cubicBezTo>
                <a:cubicBezTo>
                  <a:pt x="954780" y="1022946"/>
                  <a:pt x="944730" y="1027552"/>
                  <a:pt x="944730" y="1046813"/>
                </a:cubicBezTo>
                <a:cubicBezTo>
                  <a:pt x="944730" y="1063143"/>
                  <a:pt x="940962" y="1080311"/>
                  <a:pt x="934262" y="1095385"/>
                </a:cubicBezTo>
                <a:cubicBezTo>
                  <a:pt x="923375" y="1119253"/>
                  <a:pt x="901602" y="1119671"/>
                  <a:pt x="887784" y="1097898"/>
                </a:cubicBezTo>
                <a:cubicBezTo>
                  <a:pt x="878572" y="1083242"/>
                  <a:pt x="871453" y="1067331"/>
                  <a:pt x="860985" y="1047232"/>
                </a:cubicBezTo>
                <a:cubicBezTo>
                  <a:pt x="853448" y="1059794"/>
                  <a:pt x="848005" y="1069843"/>
                  <a:pt x="841305" y="1081567"/>
                </a:cubicBezTo>
                <a:cubicBezTo>
                  <a:pt x="821625" y="1068587"/>
                  <a:pt x="796082" y="1058537"/>
                  <a:pt x="774727" y="1077799"/>
                </a:cubicBezTo>
                <a:cubicBezTo>
                  <a:pt x="757140" y="1093710"/>
                  <a:pt x="746672" y="1117159"/>
                  <a:pt x="733273" y="1136002"/>
                </a:cubicBezTo>
                <a:cubicBezTo>
                  <a:pt x="721549" y="1124696"/>
                  <a:pt x="706475" y="1108366"/>
                  <a:pt x="689307" y="1094548"/>
                </a:cubicBezTo>
                <a:cubicBezTo>
                  <a:pt x="652878" y="1066074"/>
                  <a:pt x="628592" y="1076543"/>
                  <a:pt x="621892" y="1122184"/>
                </a:cubicBezTo>
                <a:cubicBezTo>
                  <a:pt x="620636" y="1129302"/>
                  <a:pt x="620636" y="1136839"/>
                  <a:pt x="619798" y="1144795"/>
                </a:cubicBezTo>
                <a:cubicBezTo>
                  <a:pt x="574157" y="1115484"/>
                  <a:pt x="561177" y="1072774"/>
                  <a:pt x="585882" y="1027970"/>
                </a:cubicBezTo>
                <a:cubicBezTo>
                  <a:pt x="598862" y="1004522"/>
                  <a:pt x="616867" y="983585"/>
                  <a:pt x="633198" y="961812"/>
                </a:cubicBezTo>
                <a:cubicBezTo>
                  <a:pt x="651203" y="938363"/>
                  <a:pt x="669627" y="914496"/>
                  <a:pt x="687632" y="890628"/>
                </a:cubicBezTo>
                <a:cubicBezTo>
                  <a:pt x="728248" y="953019"/>
                  <a:pt x="780589" y="992797"/>
                  <a:pt x="843817" y="1007453"/>
                </a:cubicBezTo>
                <a:cubicBezTo>
                  <a:pt x="837537" y="988191"/>
                  <a:pt x="831674" y="970186"/>
                  <a:pt x="823719" y="946319"/>
                </a:cubicBezTo>
                <a:cubicBezTo>
                  <a:pt x="837537" y="955112"/>
                  <a:pt x="848423" y="958881"/>
                  <a:pt x="853448" y="966418"/>
                </a:cubicBezTo>
                <a:cubicBezTo>
                  <a:pt x="865591" y="984423"/>
                  <a:pt x="879828" y="983167"/>
                  <a:pt x="897414" y="975630"/>
                </a:cubicBezTo>
                <a:cubicBezTo>
                  <a:pt x="898670" y="961393"/>
                  <a:pt x="899927" y="946738"/>
                  <a:pt x="901183" y="932501"/>
                </a:cubicBezTo>
                <a:cubicBezTo>
                  <a:pt x="902858" y="931664"/>
                  <a:pt x="904951" y="931245"/>
                  <a:pt x="906626" y="930407"/>
                </a:cubicBezTo>
                <a:cubicBezTo>
                  <a:pt x="917513" y="947575"/>
                  <a:pt x="927981" y="964743"/>
                  <a:pt x="940543" y="984423"/>
                </a:cubicBezTo>
                <a:cubicBezTo>
                  <a:pt x="1012564" y="950087"/>
                  <a:pt x="1030988" y="878067"/>
                  <a:pt x="1059880" y="808977"/>
                </a:cubicBezTo>
                <a:close/>
                <a:moveTo>
                  <a:pt x="2137260" y="763336"/>
                </a:moveTo>
                <a:cubicBezTo>
                  <a:pt x="2202581" y="773385"/>
                  <a:pt x="2236498" y="841638"/>
                  <a:pt x="2232729" y="918683"/>
                </a:cubicBezTo>
                <a:cubicBezTo>
                  <a:pt x="2225192" y="902353"/>
                  <a:pt x="2222680" y="880998"/>
                  <a:pt x="2203000" y="888116"/>
                </a:cubicBezTo>
                <a:cubicBezTo>
                  <a:pt x="2194626" y="891047"/>
                  <a:pt x="2191276" y="908634"/>
                  <a:pt x="2185832" y="919939"/>
                </a:cubicBezTo>
                <a:cubicBezTo>
                  <a:pt x="2178295" y="914496"/>
                  <a:pt x="2168246" y="903609"/>
                  <a:pt x="2156103" y="900259"/>
                </a:cubicBezTo>
                <a:cubicBezTo>
                  <a:pt x="2135585" y="894816"/>
                  <a:pt x="2137260" y="914496"/>
                  <a:pt x="2133073" y="930407"/>
                </a:cubicBezTo>
                <a:cubicBezTo>
                  <a:pt x="2128048" y="922033"/>
                  <a:pt x="2125955" y="914915"/>
                  <a:pt x="2120930" y="911565"/>
                </a:cubicBezTo>
                <a:cubicBezTo>
                  <a:pt x="2114649" y="907378"/>
                  <a:pt x="2106274" y="905284"/>
                  <a:pt x="2098737" y="904865"/>
                </a:cubicBezTo>
                <a:cubicBezTo>
                  <a:pt x="2095388" y="904865"/>
                  <a:pt x="2089525" y="911146"/>
                  <a:pt x="2089107" y="914915"/>
                </a:cubicBezTo>
                <a:cubicBezTo>
                  <a:pt x="2087013" y="932082"/>
                  <a:pt x="2079476" y="944644"/>
                  <a:pt x="2061471" y="946738"/>
                </a:cubicBezTo>
                <a:cubicBezTo>
                  <a:pt x="2043047" y="949250"/>
                  <a:pt x="2033835" y="937107"/>
                  <a:pt x="2026717" y="922452"/>
                </a:cubicBezTo>
                <a:cubicBezTo>
                  <a:pt x="2026298" y="921195"/>
                  <a:pt x="2025042" y="920358"/>
                  <a:pt x="2023786" y="919521"/>
                </a:cubicBezTo>
                <a:cubicBezTo>
                  <a:pt x="2001174" y="926639"/>
                  <a:pt x="1997825" y="933338"/>
                  <a:pt x="1997406" y="972699"/>
                </a:cubicBezTo>
                <a:cubicBezTo>
                  <a:pt x="1992800" y="967255"/>
                  <a:pt x="1989869" y="962649"/>
                  <a:pt x="1986100" y="959718"/>
                </a:cubicBezTo>
                <a:cubicBezTo>
                  <a:pt x="1978563" y="953856"/>
                  <a:pt x="1970189" y="948413"/>
                  <a:pt x="1962232" y="942969"/>
                </a:cubicBezTo>
                <a:cubicBezTo>
                  <a:pt x="1958045" y="950925"/>
                  <a:pt x="1954276" y="959300"/>
                  <a:pt x="1949670" y="968093"/>
                </a:cubicBezTo>
                <a:cubicBezTo>
                  <a:pt x="1923709" y="963487"/>
                  <a:pt x="1923709" y="963487"/>
                  <a:pt x="1917010" y="999078"/>
                </a:cubicBezTo>
                <a:cubicBezTo>
                  <a:pt x="1894817" y="974374"/>
                  <a:pt x="1888118" y="945900"/>
                  <a:pt x="1885605" y="916171"/>
                </a:cubicBezTo>
                <a:cubicBezTo>
                  <a:pt x="1881837" y="885185"/>
                  <a:pt x="1879743" y="855456"/>
                  <a:pt x="1876812" y="824051"/>
                </a:cubicBezTo>
                <a:cubicBezTo>
                  <a:pt x="1910729" y="819445"/>
                  <a:pt x="1931246" y="828657"/>
                  <a:pt x="2004524" y="876392"/>
                </a:cubicBezTo>
                <a:cubicBezTo>
                  <a:pt x="2010805" y="877648"/>
                  <a:pt x="2017086" y="879742"/>
                  <a:pt x="2023786" y="880579"/>
                </a:cubicBezTo>
                <a:cubicBezTo>
                  <a:pt x="2032998" y="881417"/>
                  <a:pt x="2042210" y="882673"/>
                  <a:pt x="2051003" y="880579"/>
                </a:cubicBezTo>
                <a:cubicBezTo>
                  <a:pt x="2053515" y="880160"/>
                  <a:pt x="2054353" y="870111"/>
                  <a:pt x="2056865" y="861736"/>
                </a:cubicBezTo>
                <a:cubicBezTo>
                  <a:pt x="2062727" y="865086"/>
                  <a:pt x="2068589" y="868855"/>
                  <a:pt x="2075708" y="873042"/>
                </a:cubicBezTo>
                <a:cubicBezTo>
                  <a:pt x="2106274" y="842475"/>
                  <a:pt x="2139773" y="813164"/>
                  <a:pt x="2137260" y="763336"/>
                </a:cubicBezTo>
                <a:close/>
                <a:moveTo>
                  <a:pt x="1589566" y="720208"/>
                </a:moveTo>
                <a:cubicBezTo>
                  <a:pt x="1606315" y="735282"/>
                  <a:pt x="1622645" y="749938"/>
                  <a:pt x="1638975" y="764593"/>
                </a:cubicBezTo>
                <a:cubicBezTo>
                  <a:pt x="1639813" y="763755"/>
                  <a:pt x="1641488" y="762918"/>
                  <a:pt x="1641906" y="762081"/>
                </a:cubicBezTo>
                <a:cubicBezTo>
                  <a:pt x="1648606" y="721883"/>
                  <a:pt x="1653212" y="719789"/>
                  <a:pt x="1685873" y="744913"/>
                </a:cubicBezTo>
                <a:cubicBezTo>
                  <a:pt x="1752869" y="796836"/>
                  <a:pt x="1762499" y="868438"/>
                  <a:pt x="1756637" y="949252"/>
                </a:cubicBezTo>
                <a:cubicBezTo>
                  <a:pt x="1741982" y="916591"/>
                  <a:pt x="1731095" y="914498"/>
                  <a:pt x="1706809" y="937109"/>
                </a:cubicBezTo>
                <a:cubicBezTo>
                  <a:pt x="1699690" y="943808"/>
                  <a:pt x="1693410" y="951345"/>
                  <a:pt x="1687547" y="957626"/>
                </a:cubicBezTo>
                <a:cubicBezTo>
                  <a:pt x="1674148" y="947996"/>
                  <a:pt x="1662005" y="932922"/>
                  <a:pt x="1647768" y="931247"/>
                </a:cubicBezTo>
                <a:cubicBezTo>
                  <a:pt x="1633113" y="929572"/>
                  <a:pt x="1617202" y="940877"/>
                  <a:pt x="1601709" y="946739"/>
                </a:cubicBezTo>
                <a:cubicBezTo>
                  <a:pt x="1620133" y="909473"/>
                  <a:pt x="1635625" y="870950"/>
                  <a:pt x="1635625" y="828659"/>
                </a:cubicBezTo>
                <a:cubicBezTo>
                  <a:pt x="1605477" y="816097"/>
                  <a:pt x="1587891" y="837871"/>
                  <a:pt x="1571979" y="853364"/>
                </a:cubicBezTo>
                <a:cubicBezTo>
                  <a:pt x="1555649" y="869694"/>
                  <a:pt x="1545600" y="891886"/>
                  <a:pt x="1531363" y="914079"/>
                </a:cubicBezTo>
                <a:cubicBezTo>
                  <a:pt x="1529269" y="912823"/>
                  <a:pt x="1522570" y="908635"/>
                  <a:pt x="1516289" y="904029"/>
                </a:cubicBezTo>
                <a:cubicBezTo>
                  <a:pt x="1495771" y="890212"/>
                  <a:pt x="1480278" y="895236"/>
                  <a:pt x="1476929" y="919104"/>
                </a:cubicBezTo>
                <a:cubicBezTo>
                  <a:pt x="1473579" y="940877"/>
                  <a:pt x="1464786" y="943390"/>
                  <a:pt x="1445943" y="937109"/>
                </a:cubicBezTo>
                <a:cubicBezTo>
                  <a:pt x="1412445" y="925803"/>
                  <a:pt x="1412445" y="926641"/>
                  <a:pt x="1395696" y="967257"/>
                </a:cubicBezTo>
                <a:cubicBezTo>
                  <a:pt x="1384390" y="939202"/>
                  <a:pt x="1385646" y="855039"/>
                  <a:pt x="1398208" y="826565"/>
                </a:cubicBezTo>
                <a:cubicBezTo>
                  <a:pt x="1411607" y="796836"/>
                  <a:pt x="1435056" y="783018"/>
                  <a:pt x="1471485" y="788880"/>
                </a:cubicBezTo>
                <a:cubicBezTo>
                  <a:pt x="1505821" y="794323"/>
                  <a:pt x="1539737" y="801442"/>
                  <a:pt x="1577841" y="804792"/>
                </a:cubicBezTo>
                <a:cubicBezTo>
                  <a:pt x="1567792" y="792230"/>
                  <a:pt x="1557743" y="779667"/>
                  <a:pt x="1547274" y="767524"/>
                </a:cubicBezTo>
                <a:cubicBezTo>
                  <a:pt x="1547693" y="766687"/>
                  <a:pt x="1548112" y="765849"/>
                  <a:pt x="1548949" y="765012"/>
                </a:cubicBezTo>
                <a:cubicBezTo>
                  <a:pt x="1557324" y="770036"/>
                  <a:pt x="1565698" y="775480"/>
                  <a:pt x="1574492" y="780923"/>
                </a:cubicBezTo>
                <a:cubicBezTo>
                  <a:pt x="1604221" y="765849"/>
                  <a:pt x="1604221" y="765849"/>
                  <a:pt x="1585797" y="724814"/>
                </a:cubicBezTo>
                <a:cubicBezTo>
                  <a:pt x="1587053" y="723139"/>
                  <a:pt x="1588310" y="721883"/>
                  <a:pt x="1589566" y="720208"/>
                </a:cubicBezTo>
                <a:close/>
                <a:moveTo>
                  <a:pt x="1143623" y="533037"/>
                </a:moveTo>
                <a:cubicBezTo>
                  <a:pt x="1150323" y="577422"/>
                  <a:pt x="1180053" y="602127"/>
                  <a:pt x="1223601" y="616363"/>
                </a:cubicBezTo>
                <a:cubicBezTo>
                  <a:pt x="1228626" y="603383"/>
                  <a:pt x="1233232" y="592077"/>
                  <a:pt x="1239094" y="576584"/>
                </a:cubicBezTo>
                <a:cubicBezTo>
                  <a:pt x="1242444" y="585796"/>
                  <a:pt x="1244118" y="591659"/>
                  <a:pt x="1246212" y="597102"/>
                </a:cubicBezTo>
                <a:cubicBezTo>
                  <a:pt x="1255005" y="599196"/>
                  <a:pt x="1263380" y="601289"/>
                  <a:pt x="1273010" y="603802"/>
                </a:cubicBezTo>
                <a:cubicBezTo>
                  <a:pt x="1276360" y="597102"/>
                  <a:pt x="1279710" y="590821"/>
                  <a:pt x="1283060" y="584540"/>
                </a:cubicBezTo>
                <a:cubicBezTo>
                  <a:pt x="1284735" y="584959"/>
                  <a:pt x="1285991" y="585378"/>
                  <a:pt x="1287666" y="585796"/>
                </a:cubicBezTo>
                <a:cubicBezTo>
                  <a:pt x="1285572" y="599196"/>
                  <a:pt x="1283479" y="613014"/>
                  <a:pt x="1281385" y="626413"/>
                </a:cubicBezTo>
                <a:cubicBezTo>
                  <a:pt x="1321164" y="636881"/>
                  <a:pt x="1353406" y="625575"/>
                  <a:pt x="1373505" y="594171"/>
                </a:cubicBezTo>
                <a:cubicBezTo>
                  <a:pt x="1417889" y="624738"/>
                  <a:pt x="1437988" y="703877"/>
                  <a:pt x="1398209" y="736956"/>
                </a:cubicBezTo>
                <a:cubicBezTo>
                  <a:pt x="1391510" y="716020"/>
                  <a:pt x="1385648" y="714345"/>
                  <a:pt x="1357593" y="726069"/>
                </a:cubicBezTo>
                <a:cubicBezTo>
                  <a:pt x="1355081" y="715601"/>
                  <a:pt x="1355918" y="702621"/>
                  <a:pt x="1349637" y="695502"/>
                </a:cubicBezTo>
                <a:cubicBezTo>
                  <a:pt x="1345031" y="690478"/>
                  <a:pt x="1331632" y="693409"/>
                  <a:pt x="1326189" y="692990"/>
                </a:cubicBezTo>
                <a:cubicBezTo>
                  <a:pt x="1308602" y="682941"/>
                  <a:pt x="1293528" y="672054"/>
                  <a:pt x="1276360" y="665773"/>
                </a:cubicBezTo>
                <a:cubicBezTo>
                  <a:pt x="1268823" y="662842"/>
                  <a:pt x="1257518" y="668285"/>
                  <a:pt x="1248724" y="671216"/>
                </a:cubicBezTo>
                <a:cubicBezTo>
                  <a:pt x="1240350" y="674147"/>
                  <a:pt x="1232394" y="679172"/>
                  <a:pt x="1224020" y="683359"/>
                </a:cubicBezTo>
                <a:cubicBezTo>
                  <a:pt x="1221089" y="674566"/>
                  <a:pt x="1218157" y="665773"/>
                  <a:pt x="1216064" y="656980"/>
                </a:cubicBezTo>
                <a:cubicBezTo>
                  <a:pt x="1215226" y="653630"/>
                  <a:pt x="1216064" y="650280"/>
                  <a:pt x="1216064" y="640649"/>
                </a:cubicBezTo>
                <a:cubicBezTo>
                  <a:pt x="1192615" y="646930"/>
                  <a:pt x="1170841" y="652792"/>
                  <a:pt x="1145717" y="659492"/>
                </a:cubicBezTo>
                <a:cubicBezTo>
                  <a:pt x="1129805" y="645255"/>
                  <a:pt x="1115987" y="614270"/>
                  <a:pt x="1082489" y="637718"/>
                </a:cubicBezTo>
                <a:cubicBezTo>
                  <a:pt x="1068672" y="600871"/>
                  <a:pt x="1055691" y="595846"/>
                  <a:pt x="1008375" y="607570"/>
                </a:cubicBezTo>
                <a:cubicBezTo>
                  <a:pt x="1009212" y="588309"/>
                  <a:pt x="1018424" y="572397"/>
                  <a:pt x="1034336" y="565698"/>
                </a:cubicBezTo>
                <a:cubicBezTo>
                  <a:pt x="1060716" y="554811"/>
                  <a:pt x="1089189" y="547692"/>
                  <a:pt x="1116825" y="539318"/>
                </a:cubicBezTo>
                <a:cubicBezTo>
                  <a:pt x="1124781" y="536806"/>
                  <a:pt x="1133155" y="535549"/>
                  <a:pt x="1143623" y="533037"/>
                </a:cubicBezTo>
                <a:close/>
                <a:moveTo>
                  <a:pt x="300729" y="371828"/>
                </a:moveTo>
                <a:cubicBezTo>
                  <a:pt x="302823" y="372247"/>
                  <a:pt x="304916" y="373084"/>
                  <a:pt x="307429" y="373503"/>
                </a:cubicBezTo>
                <a:cubicBezTo>
                  <a:pt x="304916" y="386902"/>
                  <a:pt x="303660" y="400720"/>
                  <a:pt x="299473" y="413282"/>
                </a:cubicBezTo>
                <a:cubicBezTo>
                  <a:pt x="279374" y="471066"/>
                  <a:pt x="281049" y="475253"/>
                  <a:pt x="340508" y="493258"/>
                </a:cubicBezTo>
                <a:cubicBezTo>
                  <a:pt x="350557" y="496189"/>
                  <a:pt x="360607" y="499121"/>
                  <a:pt x="371494" y="502052"/>
                </a:cubicBezTo>
                <a:cubicBezTo>
                  <a:pt x="383218" y="475253"/>
                  <a:pt x="399967" y="454736"/>
                  <a:pt x="430534" y="440918"/>
                </a:cubicBezTo>
                <a:cubicBezTo>
                  <a:pt x="415460" y="482371"/>
                  <a:pt x="376937" y="509589"/>
                  <a:pt x="382380" y="558580"/>
                </a:cubicBezTo>
                <a:cubicBezTo>
                  <a:pt x="391174" y="553975"/>
                  <a:pt x="398711" y="550206"/>
                  <a:pt x="406248" y="546437"/>
                </a:cubicBezTo>
                <a:cubicBezTo>
                  <a:pt x="476594" y="511682"/>
                  <a:pt x="545683" y="473160"/>
                  <a:pt x="618123" y="443011"/>
                </a:cubicBezTo>
                <a:cubicBezTo>
                  <a:pt x="703543" y="407001"/>
                  <a:pt x="779751" y="426681"/>
                  <a:pt x="843816" y="494933"/>
                </a:cubicBezTo>
                <a:cubicBezTo>
                  <a:pt x="909975" y="565699"/>
                  <a:pt x="961478" y="644838"/>
                  <a:pt x="1000419" y="733189"/>
                </a:cubicBezTo>
                <a:cubicBezTo>
                  <a:pt x="1003350" y="740307"/>
                  <a:pt x="1004606" y="747007"/>
                  <a:pt x="1007956" y="757056"/>
                </a:cubicBezTo>
                <a:cubicBezTo>
                  <a:pt x="927561" y="704297"/>
                  <a:pt x="889457" y="709740"/>
                  <a:pt x="868521" y="772130"/>
                </a:cubicBezTo>
                <a:cubicBezTo>
                  <a:pt x="855122" y="756638"/>
                  <a:pt x="842978" y="738632"/>
                  <a:pt x="827067" y="725233"/>
                </a:cubicBezTo>
                <a:cubicBezTo>
                  <a:pt x="802362" y="703878"/>
                  <a:pt x="781845" y="704716"/>
                  <a:pt x="757977" y="726071"/>
                </a:cubicBezTo>
                <a:cubicBezTo>
                  <a:pt x="740809" y="741145"/>
                  <a:pt x="726154" y="758731"/>
                  <a:pt x="706893" y="778830"/>
                </a:cubicBezTo>
                <a:cubicBezTo>
                  <a:pt x="699774" y="766687"/>
                  <a:pt x="690562" y="754544"/>
                  <a:pt x="684282" y="740726"/>
                </a:cubicBezTo>
                <a:cubicBezTo>
                  <a:pt x="660414" y="687548"/>
                  <a:pt x="620217" y="682105"/>
                  <a:pt x="581694" y="726908"/>
                </a:cubicBezTo>
                <a:cubicBezTo>
                  <a:pt x="567876" y="743238"/>
                  <a:pt x="553639" y="759150"/>
                  <a:pt x="536890" y="777993"/>
                </a:cubicBezTo>
                <a:cubicBezTo>
                  <a:pt x="529772" y="765850"/>
                  <a:pt x="524328" y="758731"/>
                  <a:pt x="520979" y="750776"/>
                </a:cubicBezTo>
                <a:cubicBezTo>
                  <a:pt x="495855" y="691317"/>
                  <a:pt x="449795" y="658237"/>
                  <a:pt x="388243" y="644001"/>
                </a:cubicBezTo>
                <a:cubicBezTo>
                  <a:pt x="384893" y="643163"/>
                  <a:pt x="381124" y="643163"/>
                  <a:pt x="378193" y="641069"/>
                </a:cubicBezTo>
                <a:cubicBezTo>
                  <a:pt x="338414" y="615946"/>
                  <a:pt x="298217" y="621808"/>
                  <a:pt x="255507" y="641069"/>
                </a:cubicBezTo>
                <a:cubicBezTo>
                  <a:pt x="290261" y="745332"/>
                  <a:pt x="356420" y="829496"/>
                  <a:pt x="438071" y="904029"/>
                </a:cubicBezTo>
                <a:cubicBezTo>
                  <a:pt x="421322" y="897329"/>
                  <a:pt x="404573" y="889374"/>
                  <a:pt x="387405" y="883511"/>
                </a:cubicBezTo>
                <a:cubicBezTo>
                  <a:pt x="372331" y="878487"/>
                  <a:pt x="356838" y="873462"/>
                  <a:pt x="340927" y="871787"/>
                </a:cubicBezTo>
                <a:cubicBezTo>
                  <a:pt x="304916" y="867181"/>
                  <a:pt x="278537" y="883511"/>
                  <a:pt x="260950" y="913660"/>
                </a:cubicBezTo>
                <a:cubicBezTo>
                  <a:pt x="250063" y="932084"/>
                  <a:pt x="242107" y="952601"/>
                  <a:pt x="233733" y="970188"/>
                </a:cubicBezTo>
                <a:cubicBezTo>
                  <a:pt x="206097" y="955532"/>
                  <a:pt x="177205" y="940039"/>
                  <a:pt x="148313" y="925803"/>
                </a:cubicBezTo>
                <a:cubicBezTo>
                  <a:pt x="140357" y="922034"/>
                  <a:pt x="131145" y="920359"/>
                  <a:pt x="122352" y="919103"/>
                </a:cubicBezTo>
                <a:cubicBezTo>
                  <a:pt x="104766" y="916172"/>
                  <a:pt x="85923" y="915335"/>
                  <a:pt x="75036" y="932502"/>
                </a:cubicBezTo>
                <a:cubicBezTo>
                  <a:pt x="63312" y="950926"/>
                  <a:pt x="60381" y="971444"/>
                  <a:pt x="71686" y="991961"/>
                </a:cubicBezTo>
                <a:cubicBezTo>
                  <a:pt x="75036" y="997824"/>
                  <a:pt x="77548" y="1004104"/>
                  <a:pt x="78805" y="1010804"/>
                </a:cubicBezTo>
                <a:cubicBezTo>
                  <a:pt x="49075" y="977725"/>
                  <a:pt x="34420" y="936690"/>
                  <a:pt x="23114" y="894817"/>
                </a:cubicBezTo>
                <a:cubicBezTo>
                  <a:pt x="5946" y="832008"/>
                  <a:pt x="-5359" y="767525"/>
                  <a:pt x="2597" y="702622"/>
                </a:cubicBezTo>
                <a:cubicBezTo>
                  <a:pt x="8040" y="658237"/>
                  <a:pt x="18927" y="612596"/>
                  <a:pt x="38607" y="572817"/>
                </a:cubicBezTo>
                <a:cubicBezTo>
                  <a:pt x="60799" y="528850"/>
                  <a:pt x="93460" y="489490"/>
                  <a:pt x="125283" y="450967"/>
                </a:cubicBezTo>
                <a:cubicBezTo>
                  <a:pt x="143707" y="428775"/>
                  <a:pt x="156687" y="432124"/>
                  <a:pt x="173018" y="456411"/>
                </a:cubicBezTo>
                <a:cubicBezTo>
                  <a:pt x="179299" y="465622"/>
                  <a:pt x="184742" y="475253"/>
                  <a:pt x="190186" y="485303"/>
                </a:cubicBezTo>
                <a:cubicBezTo>
                  <a:pt x="195210" y="494933"/>
                  <a:pt x="199816" y="504564"/>
                  <a:pt x="206516" y="517544"/>
                </a:cubicBezTo>
                <a:cubicBezTo>
                  <a:pt x="236664" y="465622"/>
                  <a:pt x="253413" y="408257"/>
                  <a:pt x="300729" y="371828"/>
                </a:cubicBezTo>
                <a:close/>
                <a:moveTo>
                  <a:pt x="1205176" y="0"/>
                </a:moveTo>
                <a:cubicBezTo>
                  <a:pt x="1223600" y="37685"/>
                  <a:pt x="1240768" y="72858"/>
                  <a:pt x="1258354" y="108031"/>
                </a:cubicBezTo>
                <a:cubicBezTo>
                  <a:pt x="1293527" y="177540"/>
                  <a:pt x="1335400" y="242442"/>
                  <a:pt x="1388997" y="298970"/>
                </a:cubicBezTo>
                <a:cubicBezTo>
                  <a:pt x="1424170" y="335399"/>
                  <a:pt x="1463949" y="365547"/>
                  <a:pt x="1513777" y="383971"/>
                </a:cubicBezTo>
                <a:cubicBezTo>
                  <a:pt x="1529270" y="345030"/>
                  <a:pt x="1545182" y="307344"/>
                  <a:pt x="1587473" y="287664"/>
                </a:cubicBezTo>
                <a:cubicBezTo>
                  <a:pt x="1592079" y="318650"/>
                  <a:pt x="1596685" y="347961"/>
                  <a:pt x="1601710" y="381459"/>
                </a:cubicBezTo>
                <a:cubicBezTo>
                  <a:pt x="1619715" y="386065"/>
                  <a:pt x="1641070" y="392346"/>
                  <a:pt x="1662844" y="395696"/>
                </a:cubicBezTo>
                <a:cubicBezTo>
                  <a:pt x="1669125" y="396952"/>
                  <a:pt x="1679174" y="392346"/>
                  <a:pt x="1683780" y="387321"/>
                </a:cubicBezTo>
                <a:cubicBezTo>
                  <a:pt x="1705135" y="364291"/>
                  <a:pt x="1731515" y="352567"/>
                  <a:pt x="1767106" y="346705"/>
                </a:cubicBezTo>
                <a:cubicBezTo>
                  <a:pt x="1761244" y="366803"/>
                  <a:pt x="1757057" y="384809"/>
                  <a:pt x="1750776" y="401976"/>
                </a:cubicBezTo>
                <a:cubicBezTo>
                  <a:pt x="1744495" y="419563"/>
                  <a:pt x="1736958" y="436731"/>
                  <a:pt x="1729840" y="454317"/>
                </a:cubicBezTo>
                <a:cubicBezTo>
                  <a:pt x="1818610" y="476091"/>
                  <a:pt x="2011642" y="368478"/>
                  <a:pt x="2074451" y="261285"/>
                </a:cubicBezTo>
                <a:cubicBezTo>
                  <a:pt x="2115486" y="346286"/>
                  <a:pt x="2188344" y="404489"/>
                  <a:pt x="2246966" y="473997"/>
                </a:cubicBezTo>
                <a:cubicBezTo>
                  <a:pt x="2281301" y="515032"/>
                  <a:pt x="2316055" y="556905"/>
                  <a:pt x="2341598" y="603383"/>
                </a:cubicBezTo>
                <a:cubicBezTo>
                  <a:pt x="2384308" y="680848"/>
                  <a:pt x="2346204" y="767524"/>
                  <a:pt x="2263296" y="795997"/>
                </a:cubicBezTo>
                <a:cubicBezTo>
                  <a:pt x="2259109" y="775479"/>
                  <a:pt x="2256178" y="754962"/>
                  <a:pt x="2250734" y="734863"/>
                </a:cubicBezTo>
                <a:cubicBezTo>
                  <a:pt x="2228961" y="655305"/>
                  <a:pt x="2174107" y="631438"/>
                  <a:pt x="2100831" y="670379"/>
                </a:cubicBezTo>
                <a:cubicBezTo>
                  <a:pt x="2080732" y="681266"/>
                  <a:pt x="2061470" y="694665"/>
                  <a:pt x="2043884" y="708902"/>
                </a:cubicBezTo>
                <a:cubicBezTo>
                  <a:pt x="2025879" y="723139"/>
                  <a:pt x="2010386" y="740307"/>
                  <a:pt x="1991543" y="758312"/>
                </a:cubicBezTo>
                <a:cubicBezTo>
                  <a:pt x="1979819" y="699271"/>
                  <a:pt x="1952602" y="649862"/>
                  <a:pt x="1903611" y="616364"/>
                </a:cubicBezTo>
                <a:cubicBezTo>
                  <a:pt x="1852108" y="581191"/>
                  <a:pt x="1797673" y="576585"/>
                  <a:pt x="1740727" y="610083"/>
                </a:cubicBezTo>
                <a:cubicBezTo>
                  <a:pt x="1735702" y="578679"/>
                  <a:pt x="1723978" y="553136"/>
                  <a:pt x="1694248" y="536387"/>
                </a:cubicBezTo>
                <a:cubicBezTo>
                  <a:pt x="1690480" y="543087"/>
                  <a:pt x="1687130" y="549368"/>
                  <a:pt x="1683361" y="556067"/>
                </a:cubicBezTo>
                <a:cubicBezTo>
                  <a:pt x="1660331" y="598777"/>
                  <a:pt x="1630183" y="612595"/>
                  <a:pt x="1578261" y="604221"/>
                </a:cubicBezTo>
                <a:cubicBezTo>
                  <a:pt x="1533039" y="596684"/>
                  <a:pt x="1508753" y="572398"/>
                  <a:pt x="1501634" y="525919"/>
                </a:cubicBezTo>
                <a:cubicBezTo>
                  <a:pt x="1500378" y="518382"/>
                  <a:pt x="1498703" y="510426"/>
                  <a:pt x="1499960" y="502889"/>
                </a:cubicBezTo>
                <a:cubicBezTo>
                  <a:pt x="1504984" y="474835"/>
                  <a:pt x="1489073" y="464366"/>
                  <a:pt x="1466043" y="455155"/>
                </a:cubicBezTo>
                <a:cubicBezTo>
                  <a:pt x="1392347" y="425425"/>
                  <a:pt x="1327025" y="425844"/>
                  <a:pt x="1243699" y="459761"/>
                </a:cubicBezTo>
                <a:cubicBezTo>
                  <a:pt x="1237418" y="442174"/>
                  <a:pt x="1231974" y="424169"/>
                  <a:pt x="1224019" y="407420"/>
                </a:cubicBezTo>
                <a:cubicBezTo>
                  <a:pt x="1203082" y="363872"/>
                  <a:pt x="1168747" y="355079"/>
                  <a:pt x="1133574" y="388158"/>
                </a:cubicBezTo>
                <a:cubicBezTo>
                  <a:pt x="1106775" y="412863"/>
                  <a:pt x="1086258" y="444268"/>
                  <a:pt x="1062809" y="472741"/>
                </a:cubicBezTo>
                <a:cubicBezTo>
                  <a:pt x="1058203" y="478603"/>
                  <a:pt x="1054853" y="485721"/>
                  <a:pt x="1049410" y="495352"/>
                </a:cubicBezTo>
                <a:cubicBezTo>
                  <a:pt x="1033917" y="472741"/>
                  <a:pt x="1020518" y="450549"/>
                  <a:pt x="1004606" y="429612"/>
                </a:cubicBezTo>
                <a:cubicBezTo>
                  <a:pt x="984926" y="403651"/>
                  <a:pt x="965246" y="376853"/>
                  <a:pt x="942216" y="354242"/>
                </a:cubicBezTo>
                <a:cubicBezTo>
                  <a:pt x="908718" y="321162"/>
                  <a:pt x="876058" y="325350"/>
                  <a:pt x="849678" y="364291"/>
                </a:cubicBezTo>
                <a:cubicBezTo>
                  <a:pt x="836697" y="383134"/>
                  <a:pt x="827486" y="404070"/>
                  <a:pt x="816599" y="423750"/>
                </a:cubicBezTo>
                <a:cubicBezTo>
                  <a:pt x="799012" y="387740"/>
                  <a:pt x="794406" y="322419"/>
                  <a:pt x="806549" y="271753"/>
                </a:cubicBezTo>
                <a:cubicBezTo>
                  <a:pt x="825811" y="190520"/>
                  <a:pt x="870614" y="127711"/>
                  <a:pt x="942216" y="83745"/>
                </a:cubicBezTo>
                <a:cubicBezTo>
                  <a:pt x="975296" y="63646"/>
                  <a:pt x="1011306" y="59878"/>
                  <a:pt x="1048573" y="57365"/>
                </a:cubicBezTo>
                <a:cubicBezTo>
                  <a:pt x="1076208" y="55690"/>
                  <a:pt x="1104263" y="54016"/>
                  <a:pt x="1131899" y="49828"/>
                </a:cubicBezTo>
                <a:cubicBezTo>
                  <a:pt x="1162885" y="45641"/>
                  <a:pt x="1189264" y="31823"/>
                  <a:pt x="1205176" y="0"/>
                </a:cubicBezTo>
                <a:close/>
              </a:path>
            </a:pathLst>
          </a:custGeom>
          <a:solidFill>
            <a:srgbClr val="FFC000"/>
          </a:solidFill>
          <a:ln w="4187" cap="flat">
            <a:noFill/>
            <a:prstDash val="solid"/>
            <a:miter/>
          </a:ln>
        </p:spPr>
        <p:txBody>
          <a:bodyPr wrap="square" rtlCol="0" anchor="ctr">
            <a:noAutofit/>
          </a:bodyPr>
          <a:lstStyle/>
          <a:p>
            <a:pPr algn="ctr"/>
            <a:endParaRPr lang="en-US" dirty="0"/>
          </a:p>
        </p:txBody>
      </p:sp>
      <p:grpSp>
        <p:nvGrpSpPr>
          <p:cNvPr id="47" name="Group 46">
            <a:extLst>
              <a:ext uri="{FF2B5EF4-FFF2-40B4-BE49-F238E27FC236}">
                <a16:creationId xmlns:a16="http://schemas.microsoft.com/office/drawing/2014/main" id="{450950C9-DF82-4398-8EF5-57763F51EB32}"/>
              </a:ext>
            </a:extLst>
          </p:cNvPr>
          <p:cNvGrpSpPr/>
          <p:nvPr/>
        </p:nvGrpSpPr>
        <p:grpSpPr>
          <a:xfrm>
            <a:off x="-1" y="1004"/>
            <a:ext cx="8839201" cy="6684036"/>
            <a:chOff x="5803665" y="3819370"/>
            <a:chExt cx="4158707" cy="4167876"/>
          </a:xfrm>
        </p:grpSpPr>
        <p:sp>
          <p:nvSpPr>
            <p:cNvPr id="48" name="TextBox 47">
              <a:extLst>
                <a:ext uri="{FF2B5EF4-FFF2-40B4-BE49-F238E27FC236}">
                  <a16:creationId xmlns:a16="http://schemas.microsoft.com/office/drawing/2014/main" id="{5BF1A6E8-F8F2-4228-A448-58189F777C8B}"/>
                </a:ext>
              </a:extLst>
            </p:cNvPr>
            <p:cNvSpPr txBox="1"/>
            <p:nvPr/>
          </p:nvSpPr>
          <p:spPr>
            <a:xfrm>
              <a:off x="5996197" y="4475180"/>
              <a:ext cx="3966175" cy="3512066"/>
            </a:xfrm>
            <a:prstGeom prst="rect">
              <a:avLst/>
            </a:prstGeom>
            <a:noFill/>
          </p:spPr>
          <p:txBody>
            <a:bodyPr wrap="square" rtlCol="0">
              <a:spAutoFit/>
            </a:bodyPr>
            <a:lstStyle/>
            <a:p>
              <a:pPr algn="ctr"/>
              <a:r>
                <a:rPr lang="en-US" sz="6000" b="1" dirty="0">
                  <a:solidFill>
                    <a:srgbClr val="00B0F0"/>
                  </a:solidFill>
                  <a:latin typeface="Curlz MT" pitchFamily="82" charset="0"/>
                </a:rPr>
                <a:t>These are magic getters and setters for getting and putting values for class properties created dynamically by PHP property overloading.</a:t>
              </a:r>
            </a:p>
          </p:txBody>
        </p:sp>
        <p:sp>
          <p:nvSpPr>
            <p:cNvPr id="49" name="TextBox 48">
              <a:extLst>
                <a:ext uri="{FF2B5EF4-FFF2-40B4-BE49-F238E27FC236}">
                  <a16:creationId xmlns:a16="http://schemas.microsoft.com/office/drawing/2014/main" id="{ECE5688C-80FA-4352-A249-0805E72E782B}"/>
                </a:ext>
              </a:extLst>
            </p:cNvPr>
            <p:cNvSpPr txBox="1"/>
            <p:nvPr/>
          </p:nvSpPr>
          <p:spPr>
            <a:xfrm>
              <a:off x="5803665" y="3819370"/>
              <a:ext cx="3826863" cy="633324"/>
            </a:xfrm>
            <a:prstGeom prst="rect">
              <a:avLst/>
            </a:prstGeom>
            <a:noFill/>
          </p:spPr>
          <p:txBody>
            <a:bodyPr wrap="square" rtlCol="0">
              <a:spAutoFit/>
            </a:bodyPr>
            <a:lstStyle/>
            <a:p>
              <a:pPr algn="just"/>
              <a:r>
                <a:rPr lang="en-US" altLang="ko-KR" sz="6000" b="1" dirty="0">
                  <a:solidFill>
                    <a:srgbClr val="FF0000"/>
                  </a:solidFill>
                  <a:latin typeface="Curlz MT" pitchFamily="82" charset="0"/>
                  <a:cs typeface="Arial" pitchFamily="34" charset="0"/>
                </a:rPr>
                <a:t>_ _Get( ), _ _Set( )</a:t>
              </a:r>
              <a:endParaRPr lang="ko-KR" altLang="en-US" sz="6000" b="1" dirty="0">
                <a:solidFill>
                  <a:srgbClr val="FF0000"/>
                </a:solidFill>
                <a:latin typeface="Curlz MT" pitchFamily="82" charset="0"/>
                <a:cs typeface="Arial" pitchFamily="34" charset="0"/>
              </a:endParaRPr>
            </a:p>
          </p:txBody>
        </p:sp>
      </p:grpSp>
      <p:sp>
        <p:nvSpPr>
          <p:cNvPr id="4" name="Rectangle 3"/>
          <p:cNvSpPr/>
          <p:nvPr/>
        </p:nvSpPr>
        <p:spPr>
          <a:xfrm>
            <a:off x="9427281" y="112137"/>
            <a:ext cx="1190424" cy="1107996"/>
          </a:xfrm>
          <a:prstGeom prst="rect">
            <a:avLst/>
          </a:prstGeom>
        </p:spPr>
        <p:txBody>
          <a:bodyPr wrap="square">
            <a:spAutoFit/>
          </a:bodyPr>
          <a:lstStyle/>
          <a:p>
            <a:pPr algn="ctr"/>
            <a:r>
              <a:rPr lang="en-US" altLang="ko-KR" sz="6600" b="1" dirty="0">
                <a:latin typeface="Curlz MT" pitchFamily="82" charset="0"/>
              </a:rPr>
              <a:t>02</a:t>
            </a:r>
            <a:endParaRPr lang="ko-KR" altLang="en-US" sz="6000" b="1" dirty="0">
              <a:latin typeface="Curlz MT" pitchFamily="82" charset="0"/>
            </a:endParaRPr>
          </a:p>
        </p:txBody>
      </p:sp>
      <p:sp>
        <p:nvSpPr>
          <p:cNvPr id="35" name="TextBox 34">
            <a:extLst>
              <a:ext uri="{FF2B5EF4-FFF2-40B4-BE49-F238E27FC236}">
                <a16:creationId xmlns:a16="http://schemas.microsoft.com/office/drawing/2014/main" id="{95E3BD7D-EEC6-41FC-867D-95F2B71346B3}"/>
              </a:ext>
            </a:extLst>
          </p:cNvPr>
          <p:cNvSpPr txBox="1"/>
          <p:nvPr/>
        </p:nvSpPr>
        <p:spPr>
          <a:xfrm>
            <a:off x="10358662" y="-331333"/>
            <a:ext cx="2033515" cy="2215991"/>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13800" b="1" dirty="0">
                <a:solidFill>
                  <a:srgbClr val="FF0000"/>
                </a:solidFill>
                <a:effectLst/>
                <a:latin typeface="Chiller" pitchFamily="82" charset="0"/>
              </a:rPr>
              <a:t>02</a:t>
            </a:r>
            <a:endParaRPr lang="ko-KR" altLang="en-US" sz="13800" b="1" dirty="0">
              <a:solidFill>
                <a:srgbClr val="FF0000"/>
              </a:solidFill>
              <a:effectLst/>
              <a:latin typeface="Chiller" pitchFamily="82" charset="0"/>
            </a:endParaRPr>
          </a:p>
        </p:txBody>
      </p:sp>
    </p:spTree>
    <p:extLst>
      <p:ext uri="{BB962C8B-B14F-4D97-AF65-F5344CB8AC3E}">
        <p14:creationId xmlns:p14="http://schemas.microsoft.com/office/powerpoint/2010/main" val="133357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000" fill="hold"/>
                                        <p:tgtEl>
                                          <p:spTgt spid="47"/>
                                        </p:tgtEl>
                                        <p:attrNameLst>
                                          <p:attrName>ppt_w</p:attrName>
                                        </p:attrNameLst>
                                      </p:cBhvr>
                                      <p:tavLst>
                                        <p:tav tm="0">
                                          <p:val>
                                            <p:fltVal val="0"/>
                                          </p:val>
                                        </p:tav>
                                        <p:tav tm="100000">
                                          <p:val>
                                            <p:strVal val="#ppt_w"/>
                                          </p:val>
                                        </p:tav>
                                      </p:tavLst>
                                    </p:anim>
                                    <p:anim calcmode="lin" valueType="num">
                                      <p:cBhvr>
                                        <p:cTn id="8" dur="2000" fill="hold"/>
                                        <p:tgtEl>
                                          <p:spTgt spid="47"/>
                                        </p:tgtEl>
                                        <p:attrNameLst>
                                          <p:attrName>ppt_h</p:attrName>
                                        </p:attrNameLst>
                                      </p:cBhvr>
                                      <p:tavLst>
                                        <p:tav tm="0">
                                          <p:val>
                                            <p:fltVal val="0"/>
                                          </p:val>
                                        </p:tav>
                                        <p:tav tm="100000">
                                          <p:val>
                                            <p:strVal val="#ppt_h"/>
                                          </p:val>
                                        </p:tav>
                                      </p:tavLst>
                                    </p:anim>
                                    <p:animEffect transition="in" filter="fade">
                                      <p:cBhvr>
                                        <p:cTn id="9" dur="2000"/>
                                        <p:tgtEl>
                                          <p:spTgt spid="47"/>
                                        </p:tgtEl>
                                      </p:cBhvr>
                                    </p:animEffect>
                                    <p:anim calcmode="lin" valueType="num">
                                      <p:cBhvr>
                                        <p:cTn id="10" dur="2000" fill="hold"/>
                                        <p:tgtEl>
                                          <p:spTgt spid="47"/>
                                        </p:tgtEl>
                                        <p:attrNameLst>
                                          <p:attrName>ppt_x</p:attrName>
                                        </p:attrNameLst>
                                      </p:cBhvr>
                                      <p:tavLst>
                                        <p:tav tm="0">
                                          <p:val>
                                            <p:fltVal val="0.5"/>
                                          </p:val>
                                        </p:tav>
                                        <p:tav tm="100000">
                                          <p:val>
                                            <p:strVal val="#ppt_x"/>
                                          </p:val>
                                        </p:tav>
                                      </p:tavLst>
                                    </p:anim>
                                    <p:anim calcmode="lin" valueType="num">
                                      <p:cBhvr>
                                        <p:cTn id="11" dur="2000" fill="hold"/>
                                        <p:tgtEl>
                                          <p:spTgt spid="47"/>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ickedmalelaugh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55"/>
            <a:ext cx="12192000" cy="6845345"/>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50521" y="207776"/>
            <a:ext cx="11941479" cy="1017010"/>
          </a:xfrm>
          <a:prstGeom prst="rect">
            <a:avLst/>
          </a:prstGeom>
        </p:spPr>
        <p:txBody>
          <a:bodyPr/>
          <a:lstStyle/>
          <a:p>
            <a:r>
              <a:rPr lang="en-US" sz="6600" b="1" dirty="0">
                <a:solidFill>
                  <a:srgbClr val="00B0F0"/>
                </a:solidFill>
                <a:latin typeface="Jokerman" pitchFamily="82" charset="0"/>
              </a:rPr>
              <a:t>     _ _call(), _ _callStatic()</a:t>
            </a:r>
          </a:p>
        </p:txBody>
      </p:sp>
      <p:sp>
        <p:nvSpPr>
          <p:cNvPr id="19" name="TextBox 18">
            <a:extLst>
              <a:ext uri="{FF2B5EF4-FFF2-40B4-BE49-F238E27FC236}">
                <a16:creationId xmlns:a16="http://schemas.microsoft.com/office/drawing/2014/main" id="{6D6D99D2-B5A8-4251-A2F3-A137A70DB79C}"/>
              </a:ext>
            </a:extLst>
          </p:cNvPr>
          <p:cNvSpPr txBox="1"/>
          <p:nvPr/>
        </p:nvSpPr>
        <p:spPr>
          <a:xfrm>
            <a:off x="272433" y="161721"/>
            <a:ext cx="1455025" cy="1015663"/>
          </a:xfrm>
          <a:prstGeom prst="rect">
            <a:avLst/>
          </a:prstGeom>
          <a:noFill/>
        </p:spPr>
        <p:txBody>
          <a:bodyPr wrap="square" rtlCol="0" anchor="ctr">
            <a:spAutoFit/>
          </a:bodyPr>
          <a:lstStyle/>
          <a:p>
            <a:pPr algn="ctr"/>
            <a:r>
              <a:rPr lang="en-US" altLang="ko-KR" sz="6000" b="1" dirty="0">
                <a:solidFill>
                  <a:srgbClr val="00B0F0"/>
                </a:solidFill>
                <a:latin typeface="Jokerman" pitchFamily="82" charset="0"/>
                <a:cs typeface="Arial" pitchFamily="34" charset="0"/>
              </a:rPr>
              <a:t>03.</a:t>
            </a:r>
            <a:endParaRPr lang="ko-KR" altLang="en-US" sz="2400" b="1" dirty="0">
              <a:solidFill>
                <a:srgbClr val="00B0F0"/>
              </a:solidFill>
              <a:latin typeface="Jokerman" pitchFamily="82" charset="0"/>
              <a:cs typeface="Arial" pitchFamily="34" charset="0"/>
            </a:endParaRPr>
          </a:p>
        </p:txBody>
      </p:sp>
      <p:sp>
        <p:nvSpPr>
          <p:cNvPr id="30" name="TextBox 29">
            <a:extLst>
              <a:ext uri="{FF2B5EF4-FFF2-40B4-BE49-F238E27FC236}">
                <a16:creationId xmlns:a16="http://schemas.microsoft.com/office/drawing/2014/main" id="{A6A09836-A913-4D4E-89E2-A19F6F2CB112}"/>
              </a:ext>
            </a:extLst>
          </p:cNvPr>
          <p:cNvSpPr txBox="1"/>
          <p:nvPr/>
        </p:nvSpPr>
        <p:spPr>
          <a:xfrm>
            <a:off x="112734" y="1025036"/>
            <a:ext cx="10146082" cy="4524315"/>
          </a:xfrm>
          <a:prstGeom prst="rect">
            <a:avLst/>
          </a:prstGeom>
          <a:noFill/>
        </p:spPr>
        <p:txBody>
          <a:bodyPr wrap="square" rtlCol="0">
            <a:spAutoFit/>
          </a:bodyPr>
          <a:lstStyle/>
          <a:p>
            <a:r>
              <a:rPr lang="en-US" sz="3600" b="1" dirty="0">
                <a:solidFill>
                  <a:srgbClr val="FFFF00"/>
                </a:solidFill>
                <a:latin typeface="High Tower Text" pitchFamily="18" charset="0"/>
              </a:rPr>
              <a:t>These two magic methods are dedicated for accessing dynamically created but invisible methods on PHP method overloading. These differ, where __call() will invoke normal PHP overloaded methods, and </a:t>
            </a:r>
            <a:r>
              <a:rPr lang="en-US" sz="3600" b="1" i="1" dirty="0">
                <a:solidFill>
                  <a:srgbClr val="FFFF00"/>
                </a:solidFill>
                <a:latin typeface="High Tower Text" pitchFamily="18" charset="0"/>
              </a:rPr>
              <a:t>__callStatic()</a:t>
            </a:r>
            <a:r>
              <a:rPr lang="en-US" sz="3600" b="1" dirty="0">
                <a:solidFill>
                  <a:srgbClr val="FFFF00"/>
                </a:solidFill>
                <a:latin typeface="High Tower Text" pitchFamily="18" charset="0"/>
              </a:rPr>
              <a:t> will invoke static methods.</a:t>
            </a:r>
          </a:p>
          <a:p>
            <a:endParaRPr lang="en-US" sz="3600" b="1" dirty="0">
              <a:solidFill>
                <a:srgbClr val="FFFF00"/>
              </a:solidFill>
              <a:latin typeface="High Tower Text" pitchFamily="18" charset="0"/>
            </a:endParaRPr>
          </a:p>
          <a:p>
            <a:endParaRPr lang="en-US" altLang="ko-KR" sz="3600" b="1" dirty="0">
              <a:solidFill>
                <a:srgbClr val="FFFF00"/>
              </a:solidFill>
              <a:latin typeface="High Tower Text" pitchFamily="18" charset="0"/>
              <a:cs typeface="Arial" pitchFamily="34" charset="0"/>
            </a:endParaRPr>
          </a:p>
        </p:txBody>
      </p:sp>
      <p:sp>
        <p:nvSpPr>
          <p:cNvPr id="33" name="Text Placeholder 1">
            <a:extLst>
              <a:ext uri="{FF2B5EF4-FFF2-40B4-BE49-F238E27FC236}">
                <a16:creationId xmlns:a16="http://schemas.microsoft.com/office/drawing/2014/main" id="{206381AD-4C2B-4745-99B1-0BBCE6131A71}"/>
              </a:ext>
            </a:extLst>
          </p:cNvPr>
          <p:cNvSpPr txBox="1">
            <a:spLocks/>
          </p:cNvSpPr>
          <p:nvPr/>
        </p:nvSpPr>
        <p:spPr>
          <a:xfrm>
            <a:off x="4339276" y="3785610"/>
            <a:ext cx="5322322" cy="1017010"/>
          </a:xfrm>
          <a:prstGeom prst="rect">
            <a:avLst/>
          </a:prstGeom>
          <a:noFill/>
          <a:effectLst/>
        </p:spPr>
        <p:txBody>
          <a:bodyPr wrap="square" rtlCol="0" anchor="ctr">
            <a:spAutoFit/>
          </a:bodyPr>
          <a:lstStyle>
            <a:lvl1pPr marL="0" indent="0" algn="ctr" defTabSz="914400" rtl="0" eaLnBrk="1" latinLnBrk="0" hangingPunct="1">
              <a:lnSpc>
                <a:spcPct val="90000"/>
              </a:lnSpc>
              <a:spcBef>
                <a:spcPts val="1000"/>
              </a:spcBef>
              <a:buFontTx/>
              <a:buNone/>
              <a:defRPr lang="en-US" altLang="ko-KR" sz="5400" kern="1200" dirty="0">
                <a:solidFill>
                  <a:schemeClr val="tx1"/>
                </a:solidFill>
                <a:effectLst/>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b="1" dirty="0">
                <a:solidFill>
                  <a:srgbClr val="00B0F0"/>
                </a:solidFill>
                <a:latin typeface="Jokerman" pitchFamily="82" charset="0"/>
              </a:rPr>
              <a:t>_ _unSet ()</a:t>
            </a:r>
          </a:p>
        </p:txBody>
      </p:sp>
      <p:sp>
        <p:nvSpPr>
          <p:cNvPr id="34" name="TextBox 33">
            <a:extLst>
              <a:ext uri="{FF2B5EF4-FFF2-40B4-BE49-F238E27FC236}">
                <a16:creationId xmlns:a16="http://schemas.microsoft.com/office/drawing/2014/main" id="{6D6D99D2-B5A8-4251-A2F3-A137A70DB79C}"/>
              </a:ext>
            </a:extLst>
          </p:cNvPr>
          <p:cNvSpPr txBox="1"/>
          <p:nvPr/>
        </p:nvSpPr>
        <p:spPr>
          <a:xfrm>
            <a:off x="3045958" y="3727186"/>
            <a:ext cx="1455025" cy="1015663"/>
          </a:xfrm>
          <a:prstGeom prst="rect">
            <a:avLst/>
          </a:prstGeom>
          <a:noFill/>
        </p:spPr>
        <p:txBody>
          <a:bodyPr wrap="square" rtlCol="0" anchor="ctr">
            <a:spAutoFit/>
          </a:bodyPr>
          <a:lstStyle/>
          <a:p>
            <a:pPr algn="ctr"/>
            <a:r>
              <a:rPr lang="en-US" altLang="ko-KR" sz="6000" b="1" dirty="0">
                <a:solidFill>
                  <a:srgbClr val="00B0F0"/>
                </a:solidFill>
                <a:latin typeface="Jokerman" pitchFamily="82" charset="0"/>
                <a:cs typeface="Arial" pitchFamily="34" charset="0"/>
              </a:rPr>
              <a:t>04.</a:t>
            </a:r>
            <a:endParaRPr lang="ko-KR" altLang="en-US" sz="2400" b="1" dirty="0">
              <a:solidFill>
                <a:srgbClr val="00B0F0"/>
              </a:solidFill>
              <a:latin typeface="Jokerman" pitchFamily="82" charset="0"/>
              <a:cs typeface="Arial" pitchFamily="34" charset="0"/>
            </a:endParaRPr>
          </a:p>
        </p:txBody>
      </p:sp>
      <p:sp>
        <p:nvSpPr>
          <p:cNvPr id="35" name="Rectangle 34"/>
          <p:cNvSpPr/>
          <p:nvPr/>
        </p:nvSpPr>
        <p:spPr>
          <a:xfrm>
            <a:off x="114874" y="4557454"/>
            <a:ext cx="11985268" cy="2308324"/>
          </a:xfrm>
          <a:prstGeom prst="rect">
            <a:avLst/>
          </a:prstGeom>
        </p:spPr>
        <p:txBody>
          <a:bodyPr wrap="square">
            <a:spAutoFit/>
          </a:bodyPr>
          <a:lstStyle/>
          <a:p>
            <a:r>
              <a:rPr lang="en-US" sz="4800" b="1" dirty="0">
                <a:solidFill>
                  <a:srgbClr val="FFFF00"/>
                </a:solidFill>
                <a:latin typeface="High Tower Text" pitchFamily="18" charset="0"/>
              </a:rPr>
              <a:t>when we call PHP unset() function on such dynamically created properties, this magic method will automatically be invoked.</a:t>
            </a:r>
          </a:p>
        </p:txBody>
      </p:sp>
    </p:spTree>
    <p:extLst>
      <p:ext uri="{BB962C8B-B14F-4D97-AF65-F5344CB8AC3E}">
        <p14:creationId xmlns:p14="http://schemas.microsoft.com/office/powerpoint/2010/main" val="343258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 calcmode="lin" valueType="num">
                                      <p:cBhvr>
                                        <p:cTn id="25" dur="30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6" dur="3000" fill="hold"/>
                                        <p:tgtEl>
                                          <p:spTgt spid="30">
                                            <p:txEl>
                                              <p:pRg st="0" end="0"/>
                                            </p:txEl>
                                          </p:spTgt>
                                        </p:tgtEl>
                                        <p:attrNameLst>
                                          <p:attrName>ppt_h</p:attrName>
                                        </p:attrNameLst>
                                      </p:cBhvr>
                                      <p:tavLst>
                                        <p:tav tm="0">
                                          <p:val>
                                            <p:fltVal val="0"/>
                                          </p:val>
                                        </p:tav>
                                        <p:tav tm="100000">
                                          <p:val>
                                            <p:strVal val="#ppt_h"/>
                                          </p:val>
                                        </p:tav>
                                      </p:tavLst>
                                    </p:anim>
                                    <p:anim calcmode="lin" valueType="num">
                                      <p:cBhvr>
                                        <p:cTn id="27" dur="3000" fill="hold"/>
                                        <p:tgtEl>
                                          <p:spTgt spid="3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28" dur="3000" fill="hold"/>
                                        <p:tgtEl>
                                          <p:spTgt spid="30">
                                            <p:txEl>
                                              <p:pRg st="0" end="0"/>
                                            </p:txEl>
                                          </p:spTgt>
                                        </p:tgtEl>
                                        <p:attrNameLst>
                                          <p:attrName>ppt_y</p:attrName>
                                        </p:attrNameLst>
                                      </p:cBhvr>
                                      <p:tavLst>
                                        <p:tav tm="0" fmla="#ppt_y+(sin(-2*pi*(1-$))*-#ppt_x+cos(-2*pi*(1-$))*(1-#ppt_y))*(1-$)">
                                          <p:val>
                                            <p:fltVal val="0"/>
                                          </p:val>
                                        </p:tav>
                                        <p:tav tm="100000">
                                          <p:val>
                                            <p:fltVal val="1"/>
                                          </p:val>
                                        </p:tav>
                                      </p:tavLst>
                                    </p:anim>
                                  </p:childTnLst>
                                  <p:subTnLst>
                                    <p:audio>
                                      <p:cMediaNode vol="100000">
                                        <p:cTn display="0" masterRel="sameClick">
                                          <p:stCondLst>
                                            <p:cond evt="begin" delay="0">
                                              <p:tn val="23"/>
                                            </p:cond>
                                          </p:stCondLst>
                                          <p:endCondLst>
                                            <p:cond evt="onStopAudio" delay="0">
                                              <p:tgtEl>
                                                <p:sldTgt/>
                                              </p:tgtEl>
                                            </p:cond>
                                          </p:endCondLst>
                                        </p:cTn>
                                        <p:tgtEl>
                                          <p:sndTgt r:embed="rId2" name="laughhowl1.wav"/>
                                        </p:tgtEl>
                                      </p:cMediaNode>
                                    </p:audio>
                                  </p:sub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1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34" dur="1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35" dur="1500" accel="50000" fill="hold">
                                          <p:stCondLst>
                                            <p:cond delay="1500"/>
                                          </p:stCondLst>
                                        </p:cTn>
                                        <p:tgtEl>
                                          <p:spTgt spid="33"/>
                                        </p:tgtEl>
                                        <p:attrNameLst>
                                          <p:attrName>ppt_w</p:attrName>
                                        </p:attrNameLst>
                                      </p:cBhvr>
                                      <p:tavLst>
                                        <p:tav tm="0">
                                          <p:val>
                                            <p:strVal val="#ppt_w*.05"/>
                                          </p:val>
                                        </p:tav>
                                        <p:tav tm="100000">
                                          <p:val>
                                            <p:strVal val="#ppt_w"/>
                                          </p:val>
                                        </p:tav>
                                      </p:tavLst>
                                    </p:anim>
                                    <p:anim calcmode="lin" valueType="num">
                                      <p:cBhvr>
                                        <p:cTn id="36" dur="3000" fill="hold"/>
                                        <p:tgtEl>
                                          <p:spTgt spid="33"/>
                                        </p:tgtEl>
                                        <p:attrNameLst>
                                          <p:attrName>ppt_h</p:attrName>
                                        </p:attrNameLst>
                                      </p:cBhvr>
                                      <p:tavLst>
                                        <p:tav tm="0">
                                          <p:val>
                                            <p:strVal val="#ppt_h"/>
                                          </p:val>
                                        </p:tav>
                                        <p:tav tm="100000">
                                          <p:val>
                                            <p:strVal val="#ppt_h"/>
                                          </p:val>
                                        </p:tav>
                                      </p:tavLst>
                                    </p:anim>
                                    <p:anim calcmode="lin" valueType="num">
                                      <p:cBhvr>
                                        <p:cTn id="37" dur="1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38" dur="1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39" dur="1500" accel="50000" fill="hold">
                                          <p:stCondLst>
                                            <p:cond delay="1500"/>
                                          </p:stCondLst>
                                        </p:cTn>
                                        <p:tgtEl>
                                          <p:spTgt spid="33"/>
                                        </p:tgtEl>
                                        <p:attrNameLst>
                                          <p:attrName>ppt_y</p:attrName>
                                        </p:attrNameLst>
                                      </p:cBhvr>
                                      <p:tavLst>
                                        <p:tav tm="0">
                                          <p:val>
                                            <p:strVal val="#ppt_y+.1"/>
                                          </p:val>
                                        </p:tav>
                                        <p:tav tm="100000">
                                          <p:val>
                                            <p:strVal val="#ppt_y"/>
                                          </p:val>
                                        </p:tav>
                                      </p:tavLst>
                                    </p:anim>
                                    <p:animEffect transition="in" filter="fade">
                                      <p:cBhvr>
                                        <p:cTn id="40" dur="3000" decel="50000">
                                          <p:stCondLst>
                                            <p:cond delay="0"/>
                                          </p:stCondLst>
                                        </p:cTn>
                                        <p:tgtEl>
                                          <p:spTgt spid="33"/>
                                        </p:tgtEl>
                                      </p:cBhvr>
                                    </p:animEffect>
                                  </p:childTnLst>
                                </p:cTn>
                              </p:par>
                              <p:par>
                                <p:cTn id="41" presetID="25"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14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44" dur="14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45" dur="1400" accel="50000" fill="hold">
                                          <p:stCondLst>
                                            <p:cond delay="1400"/>
                                          </p:stCondLst>
                                        </p:cTn>
                                        <p:tgtEl>
                                          <p:spTgt spid="34"/>
                                        </p:tgtEl>
                                        <p:attrNameLst>
                                          <p:attrName>ppt_w</p:attrName>
                                        </p:attrNameLst>
                                      </p:cBhvr>
                                      <p:tavLst>
                                        <p:tav tm="0">
                                          <p:val>
                                            <p:strVal val="#ppt_w*.05"/>
                                          </p:val>
                                        </p:tav>
                                        <p:tav tm="100000">
                                          <p:val>
                                            <p:strVal val="#ppt_w"/>
                                          </p:val>
                                        </p:tav>
                                      </p:tavLst>
                                    </p:anim>
                                    <p:anim calcmode="lin" valueType="num">
                                      <p:cBhvr>
                                        <p:cTn id="46" dur="2800" fill="hold"/>
                                        <p:tgtEl>
                                          <p:spTgt spid="34"/>
                                        </p:tgtEl>
                                        <p:attrNameLst>
                                          <p:attrName>ppt_h</p:attrName>
                                        </p:attrNameLst>
                                      </p:cBhvr>
                                      <p:tavLst>
                                        <p:tav tm="0">
                                          <p:val>
                                            <p:strVal val="#ppt_h"/>
                                          </p:val>
                                        </p:tav>
                                        <p:tav tm="100000">
                                          <p:val>
                                            <p:strVal val="#ppt_h"/>
                                          </p:val>
                                        </p:tav>
                                      </p:tavLst>
                                    </p:anim>
                                    <p:anim calcmode="lin" valueType="num">
                                      <p:cBhvr>
                                        <p:cTn id="47" dur="14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48" dur="14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49" dur="1400" accel="50000" fill="hold">
                                          <p:stCondLst>
                                            <p:cond delay="1400"/>
                                          </p:stCondLst>
                                        </p:cTn>
                                        <p:tgtEl>
                                          <p:spTgt spid="34"/>
                                        </p:tgtEl>
                                        <p:attrNameLst>
                                          <p:attrName>ppt_y</p:attrName>
                                        </p:attrNameLst>
                                      </p:cBhvr>
                                      <p:tavLst>
                                        <p:tav tm="0">
                                          <p:val>
                                            <p:strVal val="#ppt_y+.1"/>
                                          </p:val>
                                        </p:tav>
                                        <p:tav tm="100000">
                                          <p:val>
                                            <p:strVal val="#ppt_y"/>
                                          </p:val>
                                        </p:tav>
                                      </p:tavLst>
                                    </p:anim>
                                    <p:animEffect transition="in" filter="fade">
                                      <p:cBhvr>
                                        <p:cTn id="50" dur="2800" decel="50000">
                                          <p:stCondLst>
                                            <p:cond delay="0"/>
                                          </p:stCondLst>
                                        </p:cTn>
                                        <p:tgtEl>
                                          <p:spTgt spid="34"/>
                                        </p:tgtEl>
                                      </p:cBhvr>
                                    </p:animEffect>
                                  </p:childTnLst>
                                  <p:subTnLst>
                                    <p:audio>
                                      <p:cMediaNode>
                                        <p:cTn display="0" masterRel="sameClick">
                                          <p:stCondLst>
                                            <p:cond evt="begin" delay="0">
                                              <p:tn val="41"/>
                                            </p:cond>
                                          </p:stCondLst>
                                          <p:endCondLst>
                                            <p:cond evt="onStopAudio" delay="0">
                                              <p:tgtEl>
                                                <p:sldTgt/>
                                              </p:tgtEl>
                                            </p:cond>
                                          </p:endCondLst>
                                        </p:cTn>
                                        <p:tgtEl>
                                          <p:sndTgt r:embed="rId3" name="wickedmalelaugh1.wav"/>
                                        </p:tgtEl>
                                      </p:cMediaNode>
                                    </p:audio>
                                  </p:sub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80">
                                          <p:stCondLst>
                                            <p:cond delay="0"/>
                                          </p:stCondLst>
                                        </p:cTn>
                                        <p:tgtEl>
                                          <p:spTgt spid="35"/>
                                        </p:tgtEl>
                                      </p:cBhvr>
                                    </p:animEffect>
                                    <p:anim calcmode="lin" valueType="num">
                                      <p:cBhvr>
                                        <p:cTn id="5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61" dur="26">
                                          <p:stCondLst>
                                            <p:cond delay="650"/>
                                          </p:stCondLst>
                                        </p:cTn>
                                        <p:tgtEl>
                                          <p:spTgt spid="35"/>
                                        </p:tgtEl>
                                      </p:cBhvr>
                                      <p:to x="100000" y="60000"/>
                                    </p:animScale>
                                    <p:animScale>
                                      <p:cBhvr>
                                        <p:cTn id="62" dur="166" decel="50000">
                                          <p:stCondLst>
                                            <p:cond delay="676"/>
                                          </p:stCondLst>
                                        </p:cTn>
                                        <p:tgtEl>
                                          <p:spTgt spid="35"/>
                                        </p:tgtEl>
                                      </p:cBhvr>
                                      <p:to x="100000" y="100000"/>
                                    </p:animScale>
                                    <p:animScale>
                                      <p:cBhvr>
                                        <p:cTn id="63" dur="26">
                                          <p:stCondLst>
                                            <p:cond delay="1312"/>
                                          </p:stCondLst>
                                        </p:cTn>
                                        <p:tgtEl>
                                          <p:spTgt spid="35"/>
                                        </p:tgtEl>
                                      </p:cBhvr>
                                      <p:to x="100000" y="80000"/>
                                    </p:animScale>
                                    <p:animScale>
                                      <p:cBhvr>
                                        <p:cTn id="64" dur="166" decel="50000">
                                          <p:stCondLst>
                                            <p:cond delay="1338"/>
                                          </p:stCondLst>
                                        </p:cTn>
                                        <p:tgtEl>
                                          <p:spTgt spid="35"/>
                                        </p:tgtEl>
                                      </p:cBhvr>
                                      <p:to x="100000" y="100000"/>
                                    </p:animScale>
                                    <p:animScale>
                                      <p:cBhvr>
                                        <p:cTn id="65" dur="26">
                                          <p:stCondLst>
                                            <p:cond delay="1642"/>
                                          </p:stCondLst>
                                        </p:cTn>
                                        <p:tgtEl>
                                          <p:spTgt spid="35"/>
                                        </p:tgtEl>
                                      </p:cBhvr>
                                      <p:to x="100000" y="90000"/>
                                    </p:animScale>
                                    <p:animScale>
                                      <p:cBhvr>
                                        <p:cTn id="66" dur="166" decel="50000">
                                          <p:stCondLst>
                                            <p:cond delay="1668"/>
                                          </p:stCondLst>
                                        </p:cTn>
                                        <p:tgtEl>
                                          <p:spTgt spid="35"/>
                                        </p:tgtEl>
                                      </p:cBhvr>
                                      <p:to x="100000" y="100000"/>
                                    </p:animScale>
                                    <p:animScale>
                                      <p:cBhvr>
                                        <p:cTn id="67" dur="26">
                                          <p:stCondLst>
                                            <p:cond delay="1808"/>
                                          </p:stCondLst>
                                        </p:cTn>
                                        <p:tgtEl>
                                          <p:spTgt spid="35"/>
                                        </p:tgtEl>
                                      </p:cBhvr>
                                      <p:to x="100000" y="95000"/>
                                    </p:animScale>
                                    <p:animScale>
                                      <p:cBhvr>
                                        <p:cTn id="68" dur="166" decel="50000">
                                          <p:stCondLst>
                                            <p:cond delay="1834"/>
                                          </p:stCondLst>
                                        </p:cTn>
                                        <p:tgtEl>
                                          <p:spTgt spid="35"/>
                                        </p:tgtEl>
                                      </p:cBhvr>
                                      <p:to x="100000" y="100000"/>
                                    </p:animScale>
                                  </p:childTnLst>
                                  <p:subTnLst>
                                    <p:audio>
                                      <p:cMediaNode>
                                        <p:cTn display="0" masterRel="sameClick">
                                          <p:stCondLst>
                                            <p:cond evt="begin" delay="0">
                                              <p:tn val="53"/>
                                            </p:cond>
                                          </p:stCondLst>
                                          <p:endCondLst>
                                            <p:cond evt="onStopAudio" delay="0">
                                              <p:tgtEl>
                                                <p:sldTgt/>
                                              </p:tgtEl>
                                            </p:cond>
                                          </p:endCondLst>
                                        </p:cTn>
                                        <p:tgtEl>
                                          <p:sndTgt r:embed="rId3" name="wickedmalelaugh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build="allAtOnce"/>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 y="-23808"/>
            <a:ext cx="12179612" cy="6869282"/>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036744" y="13770"/>
            <a:ext cx="7590711" cy="1686808"/>
          </a:xfrm>
          <a:prstGeom prst="rect">
            <a:avLst/>
          </a:prstGeom>
        </p:spPr>
        <p:txBody>
          <a:bodyPr/>
          <a:lstStyle/>
          <a:p>
            <a:r>
              <a:rPr lang="en-US" sz="11500" b="1" dirty="0">
                <a:solidFill>
                  <a:srgbClr val="FF0000"/>
                </a:solidFill>
                <a:latin typeface="Curlz MT" pitchFamily="82" charset="0"/>
              </a:rPr>
              <a:t>_ _isSet ( )</a:t>
            </a:r>
          </a:p>
        </p:txBody>
      </p:sp>
      <p:sp>
        <p:nvSpPr>
          <p:cNvPr id="8" name="Oval 7">
            <a:extLst>
              <a:ext uri="{FF2B5EF4-FFF2-40B4-BE49-F238E27FC236}">
                <a16:creationId xmlns:a16="http://schemas.microsoft.com/office/drawing/2014/main" id="{74557C8E-3ADD-44A1-8054-8647958140A7}"/>
              </a:ext>
            </a:extLst>
          </p:cNvPr>
          <p:cNvSpPr/>
          <p:nvPr/>
        </p:nvSpPr>
        <p:spPr>
          <a:xfrm>
            <a:off x="6075336" y="2347005"/>
            <a:ext cx="585966" cy="585966"/>
          </a:xfrm>
          <a:prstGeom prst="ellipse">
            <a:avLst/>
          </a:prstGeom>
          <a:solidFill>
            <a:schemeClr val="accent5"/>
          </a:solidFill>
          <a:ln>
            <a:noFill/>
          </a:ln>
          <a:scene3d>
            <a:camera prst="isometricOffAxis1Top">
              <a:rot lat="18075710" lon="18392740" rev="3758555"/>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Graphic 145">
            <a:extLst>
              <a:ext uri="{FF2B5EF4-FFF2-40B4-BE49-F238E27FC236}">
                <a16:creationId xmlns:a16="http://schemas.microsoft.com/office/drawing/2014/main" id="{66940211-165F-40BD-BBD8-6C468923DC70}"/>
              </a:ext>
            </a:extLst>
          </p:cNvPr>
          <p:cNvSpPr/>
          <p:nvPr/>
        </p:nvSpPr>
        <p:spPr>
          <a:xfrm rot="619530" flipH="1">
            <a:off x="6604733" y="721617"/>
            <a:ext cx="5740803" cy="5079592"/>
          </a:xfrm>
          <a:custGeom>
            <a:avLst/>
            <a:gdLst>
              <a:gd name="connsiteX0" fmla="*/ 8252460 w 8305800"/>
              <a:gd name="connsiteY0" fmla="*/ 1882968 h 5467350"/>
              <a:gd name="connsiteX1" fmla="*/ 8200073 w 8305800"/>
              <a:gd name="connsiteY1" fmla="*/ 1898208 h 5467350"/>
              <a:gd name="connsiteX2" fmla="*/ 7437120 w 8305800"/>
              <a:gd name="connsiteY2" fmla="*/ 2204913 h 5467350"/>
              <a:gd name="connsiteX3" fmla="*/ 7340918 w 8305800"/>
              <a:gd name="connsiteY3" fmla="*/ 2217296 h 5467350"/>
              <a:gd name="connsiteX4" fmla="*/ 7331393 w 8305800"/>
              <a:gd name="connsiteY4" fmla="*/ 2217296 h 5467350"/>
              <a:gd name="connsiteX5" fmla="*/ 7279005 w 8305800"/>
              <a:gd name="connsiteY5" fmla="*/ 2189673 h 5467350"/>
              <a:gd name="connsiteX6" fmla="*/ 7223760 w 8305800"/>
              <a:gd name="connsiteY6" fmla="*/ 2043941 h 5467350"/>
              <a:gd name="connsiteX7" fmla="*/ 7222808 w 8305800"/>
              <a:gd name="connsiteY7" fmla="*/ 1863918 h 5467350"/>
              <a:gd name="connsiteX8" fmla="*/ 7219950 w 8305800"/>
              <a:gd name="connsiteY8" fmla="*/ 1730568 h 5467350"/>
              <a:gd name="connsiteX9" fmla="*/ 7170420 w 8305800"/>
              <a:gd name="connsiteY9" fmla="*/ 1624841 h 5467350"/>
              <a:gd name="connsiteX10" fmla="*/ 7175183 w 8305800"/>
              <a:gd name="connsiteY10" fmla="*/ 1565786 h 5467350"/>
              <a:gd name="connsiteX11" fmla="*/ 7214235 w 8305800"/>
              <a:gd name="connsiteY11" fmla="*/ 1485775 h 5467350"/>
              <a:gd name="connsiteX12" fmla="*/ 7206615 w 8305800"/>
              <a:gd name="connsiteY12" fmla="*/ 1463868 h 5467350"/>
              <a:gd name="connsiteX13" fmla="*/ 7068503 w 8305800"/>
              <a:gd name="connsiteY13" fmla="*/ 1417195 h 5467350"/>
              <a:gd name="connsiteX14" fmla="*/ 7025640 w 8305800"/>
              <a:gd name="connsiteY14" fmla="*/ 1383858 h 5467350"/>
              <a:gd name="connsiteX15" fmla="*/ 7016115 w 8305800"/>
              <a:gd name="connsiteY15" fmla="*/ 1362903 h 5467350"/>
              <a:gd name="connsiteX16" fmla="*/ 6981825 w 8305800"/>
              <a:gd name="connsiteY16" fmla="*/ 1317183 h 5467350"/>
              <a:gd name="connsiteX17" fmla="*/ 6949440 w 8305800"/>
              <a:gd name="connsiteY17" fmla="*/ 1369570 h 5467350"/>
              <a:gd name="connsiteX18" fmla="*/ 6918960 w 8305800"/>
              <a:gd name="connsiteY18" fmla="*/ 1443866 h 5467350"/>
              <a:gd name="connsiteX19" fmla="*/ 6881813 w 8305800"/>
              <a:gd name="connsiteY19" fmla="*/ 1623888 h 5467350"/>
              <a:gd name="connsiteX20" fmla="*/ 6881813 w 8305800"/>
              <a:gd name="connsiteY20" fmla="*/ 1658178 h 5467350"/>
              <a:gd name="connsiteX21" fmla="*/ 6797040 w 8305800"/>
              <a:gd name="connsiteY21" fmla="*/ 1770573 h 5467350"/>
              <a:gd name="connsiteX22" fmla="*/ 6670358 w 8305800"/>
              <a:gd name="connsiteY22" fmla="*/ 2075373 h 5467350"/>
              <a:gd name="connsiteX23" fmla="*/ 6758940 w 8305800"/>
              <a:gd name="connsiteY23" fmla="*/ 2317308 h 5467350"/>
              <a:gd name="connsiteX24" fmla="*/ 6774180 w 8305800"/>
              <a:gd name="connsiteY24" fmla="*/ 2463993 h 5467350"/>
              <a:gd name="connsiteX25" fmla="*/ 6770370 w 8305800"/>
              <a:gd name="connsiteY25" fmla="*/ 2472565 h 5467350"/>
              <a:gd name="connsiteX26" fmla="*/ 6651308 w 8305800"/>
              <a:gd name="connsiteY26" fmla="*/ 2494473 h 5467350"/>
              <a:gd name="connsiteX27" fmla="*/ 6462713 w 8305800"/>
              <a:gd name="connsiteY27" fmla="*/ 2472565 h 5467350"/>
              <a:gd name="connsiteX28" fmla="*/ 6386513 w 8305800"/>
              <a:gd name="connsiteY28" fmla="*/ 2480186 h 5467350"/>
              <a:gd name="connsiteX29" fmla="*/ 6151245 w 8305800"/>
              <a:gd name="connsiteY29" fmla="*/ 2394461 h 5467350"/>
              <a:gd name="connsiteX30" fmla="*/ 6100763 w 8305800"/>
              <a:gd name="connsiteY30" fmla="*/ 2329691 h 5467350"/>
              <a:gd name="connsiteX31" fmla="*/ 6040755 w 8305800"/>
              <a:gd name="connsiteY31" fmla="*/ 2184911 h 5467350"/>
              <a:gd name="connsiteX32" fmla="*/ 5987415 w 8305800"/>
              <a:gd name="connsiteY32" fmla="*/ 2115378 h 5467350"/>
              <a:gd name="connsiteX33" fmla="*/ 5766435 w 8305800"/>
              <a:gd name="connsiteY33" fmla="*/ 1918211 h 5467350"/>
              <a:gd name="connsiteX34" fmla="*/ 5456873 w 8305800"/>
              <a:gd name="connsiteY34" fmla="*/ 1709613 h 5467350"/>
              <a:gd name="connsiteX35" fmla="*/ 5434965 w 8305800"/>
              <a:gd name="connsiteY35" fmla="*/ 1640080 h 5467350"/>
              <a:gd name="connsiteX36" fmla="*/ 5475923 w 8305800"/>
              <a:gd name="connsiteY36" fmla="*/ 1598170 h 5467350"/>
              <a:gd name="connsiteX37" fmla="*/ 5533073 w 8305800"/>
              <a:gd name="connsiteY37" fmla="*/ 1634366 h 5467350"/>
              <a:gd name="connsiteX38" fmla="*/ 5594033 w 8305800"/>
              <a:gd name="connsiteY38" fmla="*/ 1714375 h 5467350"/>
              <a:gd name="connsiteX39" fmla="*/ 5680710 w 8305800"/>
              <a:gd name="connsiteY39" fmla="*/ 1716280 h 5467350"/>
              <a:gd name="connsiteX40" fmla="*/ 5674995 w 8305800"/>
              <a:gd name="connsiteY40" fmla="*/ 1662941 h 5467350"/>
              <a:gd name="connsiteX41" fmla="*/ 5649278 w 8305800"/>
              <a:gd name="connsiteY41" fmla="*/ 1606743 h 5467350"/>
              <a:gd name="connsiteX42" fmla="*/ 5607368 w 8305800"/>
              <a:gd name="connsiteY42" fmla="*/ 1463868 h 5467350"/>
              <a:gd name="connsiteX43" fmla="*/ 5623560 w 8305800"/>
              <a:gd name="connsiteY43" fmla="*/ 1410528 h 5467350"/>
              <a:gd name="connsiteX44" fmla="*/ 5682615 w 8305800"/>
              <a:gd name="connsiteY44" fmla="*/ 1409575 h 5467350"/>
              <a:gd name="connsiteX45" fmla="*/ 5743575 w 8305800"/>
              <a:gd name="connsiteY45" fmla="*/ 1492443 h 5467350"/>
              <a:gd name="connsiteX46" fmla="*/ 5766435 w 8305800"/>
              <a:gd name="connsiteY46" fmla="*/ 1501968 h 5467350"/>
              <a:gd name="connsiteX47" fmla="*/ 5804535 w 8305800"/>
              <a:gd name="connsiteY47" fmla="*/ 1404813 h 5467350"/>
              <a:gd name="connsiteX48" fmla="*/ 5739765 w 8305800"/>
              <a:gd name="connsiteY48" fmla="*/ 1283845 h 5467350"/>
              <a:gd name="connsiteX49" fmla="*/ 5655945 w 8305800"/>
              <a:gd name="connsiteY49" fmla="*/ 1193358 h 5467350"/>
              <a:gd name="connsiteX50" fmla="*/ 5650230 w 8305800"/>
              <a:gd name="connsiteY50" fmla="*/ 1111443 h 5467350"/>
              <a:gd name="connsiteX51" fmla="*/ 5729288 w 8305800"/>
              <a:gd name="connsiteY51" fmla="*/ 1062866 h 5467350"/>
              <a:gd name="connsiteX52" fmla="*/ 5855018 w 8305800"/>
              <a:gd name="connsiteY52" fmla="*/ 1042863 h 5467350"/>
              <a:gd name="connsiteX53" fmla="*/ 5987415 w 8305800"/>
              <a:gd name="connsiteY53" fmla="*/ 973330 h 5467350"/>
              <a:gd name="connsiteX54" fmla="*/ 6079808 w 8305800"/>
              <a:gd name="connsiteY54" fmla="*/ 913323 h 5467350"/>
              <a:gd name="connsiteX55" fmla="*/ 6115050 w 8305800"/>
              <a:gd name="connsiteY55" fmla="*/ 839980 h 5467350"/>
              <a:gd name="connsiteX56" fmla="*/ 6109335 w 8305800"/>
              <a:gd name="connsiteY56" fmla="*/ 729490 h 5467350"/>
              <a:gd name="connsiteX57" fmla="*/ 6071235 w 8305800"/>
              <a:gd name="connsiteY57" fmla="*/ 623763 h 5467350"/>
              <a:gd name="connsiteX58" fmla="*/ 6008370 w 8305800"/>
              <a:gd name="connsiteY58" fmla="*/ 589473 h 5467350"/>
              <a:gd name="connsiteX59" fmla="*/ 6032183 w 8305800"/>
              <a:gd name="connsiteY59" fmla="*/ 708535 h 5467350"/>
              <a:gd name="connsiteX60" fmla="*/ 6005513 w 8305800"/>
              <a:gd name="connsiteY60" fmla="*/ 728538 h 5467350"/>
              <a:gd name="connsiteX61" fmla="*/ 5938838 w 8305800"/>
              <a:gd name="connsiteY61" fmla="*/ 753303 h 5467350"/>
              <a:gd name="connsiteX62" fmla="*/ 5912168 w 8305800"/>
              <a:gd name="connsiteY62" fmla="*/ 786640 h 5467350"/>
              <a:gd name="connsiteX63" fmla="*/ 5790248 w 8305800"/>
              <a:gd name="connsiteY63" fmla="*/ 845695 h 5467350"/>
              <a:gd name="connsiteX64" fmla="*/ 5550218 w 8305800"/>
              <a:gd name="connsiteY64" fmla="*/ 855220 h 5467350"/>
              <a:gd name="connsiteX65" fmla="*/ 5507355 w 8305800"/>
              <a:gd name="connsiteY65" fmla="*/ 835218 h 5467350"/>
              <a:gd name="connsiteX66" fmla="*/ 5341620 w 8305800"/>
              <a:gd name="connsiteY66" fmla="*/ 653290 h 5467350"/>
              <a:gd name="connsiteX67" fmla="*/ 5305425 w 8305800"/>
              <a:gd name="connsiteY67" fmla="*/ 571375 h 5467350"/>
              <a:gd name="connsiteX68" fmla="*/ 5287328 w 8305800"/>
              <a:gd name="connsiteY68" fmla="*/ 467553 h 5467350"/>
              <a:gd name="connsiteX69" fmla="*/ 5222558 w 8305800"/>
              <a:gd name="connsiteY69" fmla="*/ 374208 h 5467350"/>
              <a:gd name="connsiteX70" fmla="*/ 5098733 w 8305800"/>
              <a:gd name="connsiteY70" fmla="*/ 291340 h 5467350"/>
              <a:gd name="connsiteX71" fmla="*/ 5002530 w 8305800"/>
              <a:gd name="connsiteY71" fmla="*/ 151323 h 5467350"/>
              <a:gd name="connsiteX72" fmla="*/ 4840605 w 8305800"/>
              <a:gd name="connsiteY72" fmla="*/ 2733 h 5467350"/>
              <a:gd name="connsiteX73" fmla="*/ 4727258 w 8305800"/>
              <a:gd name="connsiteY73" fmla="*/ 41785 h 5467350"/>
              <a:gd name="connsiteX74" fmla="*/ 4585335 w 8305800"/>
              <a:gd name="connsiteY74" fmla="*/ 69408 h 5467350"/>
              <a:gd name="connsiteX75" fmla="*/ 4504373 w 8305800"/>
              <a:gd name="connsiteY75" fmla="*/ 76075 h 5467350"/>
              <a:gd name="connsiteX76" fmla="*/ 4371975 w 8305800"/>
              <a:gd name="connsiteY76" fmla="*/ 59883 h 5467350"/>
              <a:gd name="connsiteX77" fmla="*/ 4369118 w 8305800"/>
              <a:gd name="connsiteY77" fmla="*/ 57978 h 5467350"/>
              <a:gd name="connsiteX78" fmla="*/ 4338638 w 8305800"/>
              <a:gd name="connsiteY78" fmla="*/ 57978 h 5467350"/>
              <a:gd name="connsiteX79" fmla="*/ 4338638 w 8305800"/>
              <a:gd name="connsiteY79" fmla="*/ 87505 h 5467350"/>
              <a:gd name="connsiteX80" fmla="*/ 4581525 w 8305800"/>
              <a:gd name="connsiteY80" fmla="*/ 219903 h 5467350"/>
              <a:gd name="connsiteX81" fmla="*/ 4659630 w 8305800"/>
              <a:gd name="connsiteY81" fmla="*/ 248478 h 5467350"/>
              <a:gd name="connsiteX82" fmla="*/ 4707255 w 8305800"/>
              <a:gd name="connsiteY82" fmla="*/ 318010 h 5467350"/>
              <a:gd name="connsiteX83" fmla="*/ 4740593 w 8305800"/>
              <a:gd name="connsiteY83" fmla="*/ 414213 h 5467350"/>
              <a:gd name="connsiteX84" fmla="*/ 4765358 w 8305800"/>
              <a:gd name="connsiteY84" fmla="*/ 632335 h 5467350"/>
              <a:gd name="connsiteX85" fmla="*/ 4815840 w 8305800"/>
              <a:gd name="connsiteY85" fmla="*/ 732348 h 5467350"/>
              <a:gd name="connsiteX86" fmla="*/ 4885373 w 8305800"/>
              <a:gd name="connsiteY86" fmla="*/ 814263 h 5467350"/>
              <a:gd name="connsiteX87" fmla="*/ 4912995 w 8305800"/>
              <a:gd name="connsiteY87" fmla="*/ 920943 h 5467350"/>
              <a:gd name="connsiteX88" fmla="*/ 4901565 w 8305800"/>
              <a:gd name="connsiteY88" fmla="*/ 995238 h 5467350"/>
              <a:gd name="connsiteX89" fmla="*/ 4830128 w 8305800"/>
              <a:gd name="connsiteY89" fmla="*/ 1075248 h 5467350"/>
              <a:gd name="connsiteX90" fmla="*/ 4580573 w 8305800"/>
              <a:gd name="connsiteY90" fmla="*/ 1148591 h 5467350"/>
              <a:gd name="connsiteX91" fmla="*/ 4373880 w 8305800"/>
              <a:gd name="connsiteY91" fmla="*/ 1257175 h 5467350"/>
              <a:gd name="connsiteX92" fmla="*/ 4377690 w 8305800"/>
              <a:gd name="connsiteY92" fmla="*/ 1283845 h 5467350"/>
              <a:gd name="connsiteX93" fmla="*/ 4509135 w 8305800"/>
              <a:gd name="connsiteY93" fmla="*/ 1295275 h 5467350"/>
              <a:gd name="connsiteX94" fmla="*/ 4595813 w 8305800"/>
              <a:gd name="connsiteY94" fmla="*/ 1285750 h 5467350"/>
              <a:gd name="connsiteX95" fmla="*/ 4436745 w 8305800"/>
              <a:gd name="connsiteY95" fmla="*/ 1382905 h 5467350"/>
              <a:gd name="connsiteX96" fmla="*/ 4284345 w 8305800"/>
              <a:gd name="connsiteY96" fmla="*/ 1391478 h 5467350"/>
              <a:gd name="connsiteX97" fmla="*/ 4044315 w 8305800"/>
              <a:gd name="connsiteY97" fmla="*/ 1353378 h 5467350"/>
              <a:gd name="connsiteX98" fmla="*/ 3888105 w 8305800"/>
              <a:gd name="connsiteY98" fmla="*/ 1215266 h 5467350"/>
              <a:gd name="connsiteX99" fmla="*/ 3842385 w 8305800"/>
              <a:gd name="connsiteY99" fmla="*/ 1139066 h 5467350"/>
              <a:gd name="connsiteX100" fmla="*/ 3999548 w 8305800"/>
              <a:gd name="connsiteY100" fmla="*/ 1395288 h 5467350"/>
              <a:gd name="connsiteX101" fmla="*/ 4052888 w 8305800"/>
              <a:gd name="connsiteY101" fmla="*/ 1415291 h 5467350"/>
              <a:gd name="connsiteX102" fmla="*/ 4177665 w 8305800"/>
              <a:gd name="connsiteY102" fmla="*/ 1457200 h 5467350"/>
              <a:gd name="connsiteX103" fmla="*/ 3897630 w 8305800"/>
              <a:gd name="connsiteY103" fmla="*/ 1379095 h 5467350"/>
              <a:gd name="connsiteX104" fmla="*/ 3508058 w 8305800"/>
              <a:gd name="connsiteY104" fmla="*/ 1252413 h 5467350"/>
              <a:gd name="connsiteX105" fmla="*/ 3622358 w 8305800"/>
              <a:gd name="connsiteY105" fmla="*/ 1342900 h 5467350"/>
              <a:gd name="connsiteX106" fmla="*/ 3726180 w 8305800"/>
              <a:gd name="connsiteY106" fmla="*/ 1368618 h 5467350"/>
              <a:gd name="connsiteX107" fmla="*/ 3890010 w 8305800"/>
              <a:gd name="connsiteY107" fmla="*/ 1472441 h 5467350"/>
              <a:gd name="connsiteX108" fmla="*/ 3927158 w 8305800"/>
              <a:gd name="connsiteY108" fmla="*/ 1496253 h 5467350"/>
              <a:gd name="connsiteX109" fmla="*/ 4125278 w 8305800"/>
              <a:gd name="connsiteY109" fmla="*/ 1526733 h 5467350"/>
              <a:gd name="connsiteX110" fmla="*/ 4068128 w 8305800"/>
              <a:gd name="connsiteY110" fmla="*/ 1544830 h 5467350"/>
              <a:gd name="connsiteX111" fmla="*/ 3886200 w 8305800"/>
              <a:gd name="connsiteY111" fmla="*/ 1541020 h 5467350"/>
              <a:gd name="connsiteX112" fmla="*/ 3649028 w 8305800"/>
              <a:gd name="connsiteY112" fmla="*/ 1543878 h 5467350"/>
              <a:gd name="connsiteX113" fmla="*/ 3529965 w 8305800"/>
              <a:gd name="connsiteY113" fmla="*/ 1583883 h 5467350"/>
              <a:gd name="connsiteX114" fmla="*/ 3835718 w 8305800"/>
              <a:gd name="connsiteY114" fmla="*/ 1588645 h 5467350"/>
              <a:gd name="connsiteX115" fmla="*/ 3955733 w 8305800"/>
              <a:gd name="connsiteY115" fmla="*/ 1611505 h 5467350"/>
              <a:gd name="connsiteX116" fmla="*/ 4151948 w 8305800"/>
              <a:gd name="connsiteY116" fmla="*/ 1630555 h 5467350"/>
              <a:gd name="connsiteX117" fmla="*/ 4284345 w 8305800"/>
              <a:gd name="connsiteY117" fmla="*/ 1623888 h 5467350"/>
              <a:gd name="connsiteX118" fmla="*/ 4256723 w 8305800"/>
              <a:gd name="connsiteY118" fmla="*/ 1641986 h 5467350"/>
              <a:gd name="connsiteX119" fmla="*/ 3885248 w 8305800"/>
              <a:gd name="connsiteY119" fmla="*/ 1702945 h 5467350"/>
              <a:gd name="connsiteX120" fmla="*/ 3634740 w 8305800"/>
              <a:gd name="connsiteY120" fmla="*/ 1700088 h 5467350"/>
              <a:gd name="connsiteX121" fmla="*/ 3540443 w 8305800"/>
              <a:gd name="connsiteY121" fmla="*/ 1716280 h 5467350"/>
              <a:gd name="connsiteX122" fmla="*/ 3584258 w 8305800"/>
              <a:gd name="connsiteY122" fmla="*/ 1718186 h 5467350"/>
              <a:gd name="connsiteX123" fmla="*/ 3782378 w 8305800"/>
              <a:gd name="connsiteY123" fmla="*/ 1725805 h 5467350"/>
              <a:gd name="connsiteX124" fmla="*/ 4153853 w 8305800"/>
              <a:gd name="connsiteY124" fmla="*/ 1705803 h 5467350"/>
              <a:gd name="connsiteX125" fmla="*/ 4257675 w 8305800"/>
              <a:gd name="connsiteY125" fmla="*/ 1705803 h 5467350"/>
              <a:gd name="connsiteX126" fmla="*/ 4208145 w 8305800"/>
              <a:gd name="connsiteY126" fmla="*/ 1755333 h 5467350"/>
              <a:gd name="connsiteX127" fmla="*/ 3918585 w 8305800"/>
              <a:gd name="connsiteY127" fmla="*/ 1848678 h 5467350"/>
              <a:gd name="connsiteX128" fmla="*/ 3514725 w 8305800"/>
              <a:gd name="connsiteY128" fmla="*/ 1776288 h 5467350"/>
              <a:gd name="connsiteX129" fmla="*/ 3271838 w 8305800"/>
              <a:gd name="connsiteY129" fmla="*/ 1759143 h 5467350"/>
              <a:gd name="connsiteX130" fmla="*/ 3103245 w 8305800"/>
              <a:gd name="connsiteY130" fmla="*/ 1828675 h 5467350"/>
              <a:gd name="connsiteX131" fmla="*/ 3241358 w 8305800"/>
              <a:gd name="connsiteY131" fmla="*/ 1806768 h 5467350"/>
              <a:gd name="connsiteX132" fmla="*/ 3432810 w 8305800"/>
              <a:gd name="connsiteY132" fmla="*/ 1842011 h 5467350"/>
              <a:gd name="connsiteX133" fmla="*/ 3518535 w 8305800"/>
              <a:gd name="connsiteY133" fmla="*/ 1888683 h 5467350"/>
              <a:gd name="connsiteX134" fmla="*/ 3956685 w 8305800"/>
              <a:gd name="connsiteY134" fmla="*/ 1986791 h 5467350"/>
              <a:gd name="connsiteX135" fmla="*/ 3981450 w 8305800"/>
              <a:gd name="connsiteY135" fmla="*/ 1994411 h 5467350"/>
              <a:gd name="connsiteX136" fmla="*/ 3867150 w 8305800"/>
              <a:gd name="connsiteY136" fmla="*/ 2062038 h 5467350"/>
              <a:gd name="connsiteX137" fmla="*/ 3618548 w 8305800"/>
              <a:gd name="connsiteY137" fmla="*/ 2096328 h 5467350"/>
              <a:gd name="connsiteX138" fmla="*/ 3330893 w 8305800"/>
              <a:gd name="connsiteY138" fmla="*/ 2072516 h 5467350"/>
              <a:gd name="connsiteX139" fmla="*/ 2943225 w 8305800"/>
              <a:gd name="connsiteY139" fmla="*/ 2110616 h 5467350"/>
              <a:gd name="connsiteX140" fmla="*/ 2846070 w 8305800"/>
              <a:gd name="connsiteY140" fmla="*/ 2153478 h 5467350"/>
              <a:gd name="connsiteX141" fmla="*/ 3124200 w 8305800"/>
              <a:gd name="connsiteY141" fmla="*/ 2209676 h 5467350"/>
              <a:gd name="connsiteX142" fmla="*/ 3490913 w 8305800"/>
              <a:gd name="connsiteY142" fmla="*/ 2321118 h 5467350"/>
              <a:gd name="connsiteX143" fmla="*/ 3721418 w 8305800"/>
              <a:gd name="connsiteY143" fmla="*/ 2335405 h 5467350"/>
              <a:gd name="connsiteX144" fmla="*/ 3781425 w 8305800"/>
              <a:gd name="connsiteY144" fmla="*/ 2389698 h 5467350"/>
              <a:gd name="connsiteX145" fmla="*/ 3806190 w 8305800"/>
              <a:gd name="connsiteY145" fmla="*/ 2448753 h 5467350"/>
              <a:gd name="connsiteX146" fmla="*/ 3809048 w 8305800"/>
              <a:gd name="connsiteY146" fmla="*/ 2492568 h 5467350"/>
              <a:gd name="connsiteX147" fmla="*/ 3624263 w 8305800"/>
              <a:gd name="connsiteY147" fmla="*/ 2665923 h 5467350"/>
              <a:gd name="connsiteX148" fmla="*/ 3369945 w 8305800"/>
              <a:gd name="connsiteY148" fmla="*/ 2773555 h 5467350"/>
              <a:gd name="connsiteX149" fmla="*/ 3104198 w 8305800"/>
              <a:gd name="connsiteY149" fmla="*/ 2938338 h 5467350"/>
              <a:gd name="connsiteX150" fmla="*/ 2940368 w 8305800"/>
              <a:gd name="connsiteY150" fmla="*/ 3002155 h 5467350"/>
              <a:gd name="connsiteX151" fmla="*/ 2557463 w 8305800"/>
              <a:gd name="connsiteY151" fmla="*/ 2945005 h 5467350"/>
              <a:gd name="connsiteX152" fmla="*/ 2907030 w 8305800"/>
              <a:gd name="connsiteY152" fmla="*/ 3071688 h 5467350"/>
              <a:gd name="connsiteX153" fmla="*/ 3032760 w 8305800"/>
              <a:gd name="connsiteY153" fmla="*/ 3056448 h 5467350"/>
              <a:gd name="connsiteX154" fmla="*/ 3248025 w 8305800"/>
              <a:gd name="connsiteY154" fmla="*/ 2986915 h 5467350"/>
              <a:gd name="connsiteX155" fmla="*/ 3514725 w 8305800"/>
              <a:gd name="connsiteY155" fmla="*/ 2924051 h 5467350"/>
              <a:gd name="connsiteX156" fmla="*/ 3673793 w 8305800"/>
              <a:gd name="connsiteY156" fmla="*/ 2908811 h 5467350"/>
              <a:gd name="connsiteX157" fmla="*/ 3569018 w 8305800"/>
              <a:gd name="connsiteY157" fmla="*/ 2986915 h 5467350"/>
              <a:gd name="connsiteX158" fmla="*/ 3589973 w 8305800"/>
              <a:gd name="connsiteY158" fmla="*/ 3306955 h 5467350"/>
              <a:gd name="connsiteX159" fmla="*/ 3832860 w 8305800"/>
              <a:gd name="connsiteY159" fmla="*/ 3464118 h 5467350"/>
              <a:gd name="connsiteX160" fmla="*/ 3863340 w 8305800"/>
              <a:gd name="connsiteY160" fmla="*/ 3504123 h 5467350"/>
              <a:gd name="connsiteX161" fmla="*/ 3801428 w 8305800"/>
              <a:gd name="connsiteY161" fmla="*/ 3502218 h 5467350"/>
              <a:gd name="connsiteX162" fmla="*/ 3499485 w 8305800"/>
              <a:gd name="connsiteY162" fmla="*/ 3437448 h 5467350"/>
              <a:gd name="connsiteX163" fmla="*/ 3227070 w 8305800"/>
              <a:gd name="connsiteY163" fmla="*/ 3397443 h 5467350"/>
              <a:gd name="connsiteX164" fmla="*/ 2983230 w 8305800"/>
              <a:gd name="connsiteY164" fmla="*/ 3406968 h 5467350"/>
              <a:gd name="connsiteX165" fmla="*/ 2602230 w 8305800"/>
              <a:gd name="connsiteY165" fmla="*/ 3528888 h 5467350"/>
              <a:gd name="connsiteX166" fmla="*/ 2245995 w 8305800"/>
              <a:gd name="connsiteY166" fmla="*/ 3619376 h 5467350"/>
              <a:gd name="connsiteX167" fmla="*/ 1793558 w 8305800"/>
              <a:gd name="connsiteY167" fmla="*/ 3546986 h 5467350"/>
              <a:gd name="connsiteX168" fmla="*/ 2167890 w 8305800"/>
              <a:gd name="connsiteY168" fmla="*/ 3690813 h 5467350"/>
              <a:gd name="connsiteX169" fmla="*/ 2358390 w 8305800"/>
              <a:gd name="connsiteY169" fmla="*/ 3706053 h 5467350"/>
              <a:gd name="connsiteX170" fmla="*/ 2527935 w 8305800"/>
              <a:gd name="connsiteY170" fmla="*/ 3698433 h 5467350"/>
              <a:gd name="connsiteX171" fmla="*/ 2702243 w 8305800"/>
              <a:gd name="connsiteY171" fmla="*/ 3683193 h 5467350"/>
              <a:gd name="connsiteX172" fmla="*/ 2797493 w 8305800"/>
              <a:gd name="connsiteY172" fmla="*/ 3670811 h 5467350"/>
              <a:gd name="connsiteX173" fmla="*/ 3054668 w 8305800"/>
              <a:gd name="connsiteY173" fmla="*/ 3603183 h 5467350"/>
              <a:gd name="connsiteX174" fmla="*/ 2714625 w 8305800"/>
              <a:gd name="connsiteY174" fmla="*/ 3778443 h 5467350"/>
              <a:gd name="connsiteX175" fmla="*/ 2646045 w 8305800"/>
              <a:gd name="connsiteY175" fmla="*/ 3791778 h 5467350"/>
              <a:gd name="connsiteX176" fmla="*/ 2358390 w 8305800"/>
              <a:gd name="connsiteY176" fmla="*/ 3778443 h 5467350"/>
              <a:gd name="connsiteX177" fmla="*/ 2810828 w 8305800"/>
              <a:gd name="connsiteY177" fmla="*/ 4069908 h 5467350"/>
              <a:gd name="connsiteX178" fmla="*/ 2174558 w 8305800"/>
              <a:gd name="connsiteY178" fmla="*/ 4330893 h 5467350"/>
              <a:gd name="connsiteX179" fmla="*/ 2087880 w 8305800"/>
              <a:gd name="connsiteY179" fmla="*/ 4332798 h 5467350"/>
              <a:gd name="connsiteX180" fmla="*/ 1940243 w 8305800"/>
              <a:gd name="connsiteY180" fmla="*/ 4299461 h 5467350"/>
              <a:gd name="connsiteX181" fmla="*/ 1828800 w 8305800"/>
              <a:gd name="connsiteY181" fmla="*/ 4400426 h 5467350"/>
              <a:gd name="connsiteX182" fmla="*/ 1753553 w 8305800"/>
              <a:gd name="connsiteY182" fmla="*/ 4452813 h 5467350"/>
              <a:gd name="connsiteX183" fmla="*/ 1742123 w 8305800"/>
              <a:gd name="connsiteY183" fmla="*/ 4445193 h 5467350"/>
              <a:gd name="connsiteX184" fmla="*/ 1685925 w 8305800"/>
              <a:gd name="connsiteY184" fmla="*/ 4387091 h 5467350"/>
              <a:gd name="connsiteX185" fmla="*/ 1290638 w 8305800"/>
              <a:gd name="connsiteY185" fmla="*/ 4351848 h 5467350"/>
              <a:gd name="connsiteX186" fmla="*/ 967740 w 8305800"/>
              <a:gd name="connsiteY186" fmla="*/ 4434716 h 5467350"/>
              <a:gd name="connsiteX187" fmla="*/ 452438 w 8305800"/>
              <a:gd name="connsiteY187" fmla="*/ 4620453 h 5467350"/>
              <a:gd name="connsiteX188" fmla="*/ 209550 w 8305800"/>
              <a:gd name="connsiteY188" fmla="*/ 4743326 h 5467350"/>
              <a:gd name="connsiteX189" fmla="*/ 0 w 8305800"/>
              <a:gd name="connsiteY189" fmla="*/ 4937635 h 5467350"/>
              <a:gd name="connsiteX190" fmla="*/ 195263 w 8305800"/>
              <a:gd name="connsiteY190" fmla="*/ 4855721 h 5467350"/>
              <a:gd name="connsiteX191" fmla="*/ 140970 w 8305800"/>
              <a:gd name="connsiteY191" fmla="*/ 4928110 h 5467350"/>
              <a:gd name="connsiteX192" fmla="*/ 220028 w 8305800"/>
              <a:gd name="connsiteY192" fmla="*/ 4903346 h 5467350"/>
              <a:gd name="connsiteX193" fmla="*/ 70485 w 8305800"/>
              <a:gd name="connsiteY193" fmla="*/ 5009073 h 5467350"/>
              <a:gd name="connsiteX194" fmla="*/ 250508 w 8305800"/>
              <a:gd name="connsiteY194" fmla="*/ 5015741 h 5467350"/>
              <a:gd name="connsiteX195" fmla="*/ 58103 w 8305800"/>
              <a:gd name="connsiteY195" fmla="*/ 5182428 h 5467350"/>
              <a:gd name="connsiteX196" fmla="*/ 292418 w 8305800"/>
              <a:gd name="connsiteY196" fmla="*/ 5093846 h 5467350"/>
              <a:gd name="connsiteX197" fmla="*/ 190500 w 8305800"/>
              <a:gd name="connsiteY197" fmla="*/ 5181476 h 5467350"/>
              <a:gd name="connsiteX198" fmla="*/ 280988 w 8305800"/>
              <a:gd name="connsiteY198" fmla="*/ 5154806 h 5467350"/>
              <a:gd name="connsiteX199" fmla="*/ 138113 w 8305800"/>
              <a:gd name="connsiteY199" fmla="*/ 5254818 h 5467350"/>
              <a:gd name="connsiteX200" fmla="*/ 294323 w 8305800"/>
              <a:gd name="connsiteY200" fmla="*/ 5263391 h 5467350"/>
              <a:gd name="connsiteX201" fmla="*/ 274320 w 8305800"/>
              <a:gd name="connsiteY201" fmla="*/ 5297681 h 5467350"/>
              <a:gd name="connsiteX202" fmla="*/ 326708 w 8305800"/>
              <a:gd name="connsiteY202" fmla="*/ 5298633 h 5467350"/>
              <a:gd name="connsiteX203" fmla="*/ 79058 w 8305800"/>
              <a:gd name="connsiteY203" fmla="*/ 5425316 h 5467350"/>
              <a:gd name="connsiteX204" fmla="*/ 232410 w 8305800"/>
              <a:gd name="connsiteY204" fmla="*/ 5434841 h 5467350"/>
              <a:gd name="connsiteX205" fmla="*/ 209550 w 8305800"/>
              <a:gd name="connsiteY205" fmla="*/ 5469131 h 5467350"/>
              <a:gd name="connsiteX206" fmla="*/ 781050 w 8305800"/>
              <a:gd name="connsiteY206" fmla="*/ 5351021 h 5467350"/>
              <a:gd name="connsiteX207" fmla="*/ 1028700 w 8305800"/>
              <a:gd name="connsiteY207" fmla="*/ 5282441 h 5467350"/>
              <a:gd name="connsiteX208" fmla="*/ 1429703 w 8305800"/>
              <a:gd name="connsiteY208" fmla="*/ 5131946 h 5467350"/>
              <a:gd name="connsiteX209" fmla="*/ 1658303 w 8305800"/>
              <a:gd name="connsiteY209" fmla="*/ 4989071 h 5467350"/>
              <a:gd name="connsiteX210" fmla="*/ 1838325 w 8305800"/>
              <a:gd name="connsiteY210" fmla="*/ 4842386 h 5467350"/>
              <a:gd name="connsiteX211" fmla="*/ 1834515 w 8305800"/>
              <a:gd name="connsiteY211" fmla="*/ 4670936 h 5467350"/>
              <a:gd name="connsiteX212" fmla="*/ 1850708 w 8305800"/>
              <a:gd name="connsiteY212" fmla="*/ 4620453 h 5467350"/>
              <a:gd name="connsiteX213" fmla="*/ 1927860 w 8305800"/>
              <a:gd name="connsiteY213" fmla="*/ 4624263 h 5467350"/>
              <a:gd name="connsiteX214" fmla="*/ 2044065 w 8305800"/>
              <a:gd name="connsiteY214" fmla="*/ 4640456 h 5467350"/>
              <a:gd name="connsiteX215" fmla="*/ 2145983 w 8305800"/>
              <a:gd name="connsiteY215" fmla="*/ 4464243 h 5467350"/>
              <a:gd name="connsiteX216" fmla="*/ 2170748 w 8305800"/>
              <a:gd name="connsiteY216" fmla="*/ 4436621 h 5467350"/>
              <a:gd name="connsiteX217" fmla="*/ 2861310 w 8305800"/>
              <a:gd name="connsiteY217" fmla="*/ 4160396 h 5467350"/>
              <a:gd name="connsiteX218" fmla="*/ 2888933 w 8305800"/>
              <a:gd name="connsiteY218" fmla="*/ 4168968 h 5467350"/>
              <a:gd name="connsiteX219" fmla="*/ 2963228 w 8305800"/>
              <a:gd name="connsiteY219" fmla="*/ 4248978 h 5467350"/>
              <a:gd name="connsiteX220" fmla="*/ 3039428 w 8305800"/>
              <a:gd name="connsiteY220" fmla="*/ 4299461 h 5467350"/>
              <a:gd name="connsiteX221" fmla="*/ 3053715 w 8305800"/>
              <a:gd name="connsiteY221" fmla="*/ 4337561 h 5467350"/>
              <a:gd name="connsiteX222" fmla="*/ 2966085 w 8305800"/>
              <a:gd name="connsiteY222" fmla="*/ 4459481 h 5467350"/>
              <a:gd name="connsiteX223" fmla="*/ 2837498 w 8305800"/>
              <a:gd name="connsiteY223" fmla="*/ 4522346 h 5467350"/>
              <a:gd name="connsiteX224" fmla="*/ 2826068 w 8305800"/>
              <a:gd name="connsiteY224" fmla="*/ 4529966 h 5467350"/>
              <a:gd name="connsiteX225" fmla="*/ 3007995 w 8305800"/>
              <a:gd name="connsiteY225" fmla="*/ 4562351 h 5467350"/>
              <a:gd name="connsiteX226" fmla="*/ 3307080 w 8305800"/>
              <a:gd name="connsiteY226" fmla="*/ 4513773 h 5467350"/>
              <a:gd name="connsiteX227" fmla="*/ 3481388 w 8305800"/>
              <a:gd name="connsiteY227" fmla="*/ 4445193 h 5467350"/>
              <a:gd name="connsiteX228" fmla="*/ 3770948 w 8305800"/>
              <a:gd name="connsiteY228" fmla="*/ 4270886 h 5467350"/>
              <a:gd name="connsiteX229" fmla="*/ 3947160 w 8305800"/>
              <a:gd name="connsiteY229" fmla="*/ 4195638 h 5467350"/>
              <a:gd name="connsiteX230" fmla="*/ 3962400 w 8305800"/>
              <a:gd name="connsiteY230" fmla="*/ 4213736 h 5467350"/>
              <a:gd name="connsiteX231" fmla="*/ 3919538 w 8305800"/>
              <a:gd name="connsiteY231" fmla="*/ 4276601 h 5467350"/>
              <a:gd name="connsiteX232" fmla="*/ 3824288 w 8305800"/>
              <a:gd name="connsiteY232" fmla="*/ 4349943 h 5467350"/>
              <a:gd name="connsiteX233" fmla="*/ 3745230 w 8305800"/>
              <a:gd name="connsiteY233" fmla="*/ 4526156 h 5467350"/>
              <a:gd name="connsiteX234" fmla="*/ 3726180 w 8305800"/>
              <a:gd name="connsiteY234" fmla="*/ 4617596 h 5467350"/>
              <a:gd name="connsiteX235" fmla="*/ 3696653 w 8305800"/>
              <a:gd name="connsiteY235" fmla="*/ 4675698 h 5467350"/>
              <a:gd name="connsiteX236" fmla="*/ 3699510 w 8305800"/>
              <a:gd name="connsiteY236" fmla="*/ 4707131 h 5467350"/>
              <a:gd name="connsiteX237" fmla="*/ 3692843 w 8305800"/>
              <a:gd name="connsiteY237" fmla="*/ 4809048 h 5467350"/>
              <a:gd name="connsiteX238" fmla="*/ 3626168 w 8305800"/>
              <a:gd name="connsiteY238" fmla="*/ 4864293 h 5467350"/>
              <a:gd name="connsiteX239" fmla="*/ 3779520 w 8305800"/>
              <a:gd name="connsiteY239" fmla="*/ 4789046 h 5467350"/>
              <a:gd name="connsiteX240" fmla="*/ 3848100 w 8305800"/>
              <a:gd name="connsiteY240" fmla="*/ 4686176 h 5467350"/>
              <a:gd name="connsiteX241" fmla="*/ 3896678 w 8305800"/>
              <a:gd name="connsiteY241" fmla="*/ 4561398 h 5467350"/>
              <a:gd name="connsiteX242" fmla="*/ 3946208 w 8305800"/>
              <a:gd name="connsiteY242" fmla="*/ 4482341 h 5467350"/>
              <a:gd name="connsiteX243" fmla="*/ 4239578 w 8305800"/>
              <a:gd name="connsiteY243" fmla="*/ 4420428 h 5467350"/>
              <a:gd name="connsiteX244" fmla="*/ 4257675 w 8305800"/>
              <a:gd name="connsiteY244" fmla="*/ 4460433 h 5467350"/>
              <a:gd name="connsiteX245" fmla="*/ 4203383 w 8305800"/>
              <a:gd name="connsiteY245" fmla="*/ 4506153 h 5467350"/>
              <a:gd name="connsiteX246" fmla="*/ 4157663 w 8305800"/>
              <a:gd name="connsiteY246" fmla="*/ 4608071 h 5467350"/>
              <a:gd name="connsiteX247" fmla="*/ 4146233 w 8305800"/>
              <a:gd name="connsiteY247" fmla="*/ 4676651 h 5467350"/>
              <a:gd name="connsiteX248" fmla="*/ 4153853 w 8305800"/>
              <a:gd name="connsiteY248" fmla="*/ 4708083 h 5467350"/>
              <a:gd name="connsiteX249" fmla="*/ 4179570 w 8305800"/>
              <a:gd name="connsiteY249" fmla="*/ 4727133 h 5467350"/>
              <a:gd name="connsiteX250" fmla="*/ 4241483 w 8305800"/>
              <a:gd name="connsiteY250" fmla="*/ 4726181 h 5467350"/>
              <a:gd name="connsiteX251" fmla="*/ 4328160 w 8305800"/>
              <a:gd name="connsiteY251" fmla="*/ 4734753 h 5467350"/>
              <a:gd name="connsiteX252" fmla="*/ 4394835 w 8305800"/>
              <a:gd name="connsiteY252" fmla="*/ 4834766 h 5467350"/>
              <a:gd name="connsiteX253" fmla="*/ 4512945 w 8305800"/>
              <a:gd name="connsiteY253" fmla="*/ 4957638 h 5467350"/>
              <a:gd name="connsiteX254" fmla="*/ 4725353 w 8305800"/>
              <a:gd name="connsiteY254" fmla="*/ 4969068 h 5467350"/>
              <a:gd name="connsiteX255" fmla="*/ 4758690 w 8305800"/>
              <a:gd name="connsiteY255" fmla="*/ 4816668 h 5467350"/>
              <a:gd name="connsiteX256" fmla="*/ 4705350 w 8305800"/>
              <a:gd name="connsiteY256" fmla="*/ 4877628 h 5467350"/>
              <a:gd name="connsiteX257" fmla="*/ 4631055 w 8305800"/>
              <a:gd name="connsiteY257" fmla="*/ 4845243 h 5467350"/>
              <a:gd name="connsiteX258" fmla="*/ 4565333 w 8305800"/>
              <a:gd name="connsiteY258" fmla="*/ 4729991 h 5467350"/>
              <a:gd name="connsiteX259" fmla="*/ 4486275 w 8305800"/>
              <a:gd name="connsiteY259" fmla="*/ 4570923 h 5467350"/>
              <a:gd name="connsiteX260" fmla="*/ 4464368 w 8305800"/>
              <a:gd name="connsiteY260" fmla="*/ 4497581 h 5467350"/>
              <a:gd name="connsiteX261" fmla="*/ 4625340 w 8305800"/>
              <a:gd name="connsiteY261" fmla="*/ 4286126 h 5467350"/>
              <a:gd name="connsiteX262" fmla="*/ 4640580 w 8305800"/>
              <a:gd name="connsiteY262" fmla="*/ 4279458 h 5467350"/>
              <a:gd name="connsiteX263" fmla="*/ 4777740 w 8305800"/>
              <a:gd name="connsiteY263" fmla="*/ 4141346 h 5467350"/>
              <a:gd name="connsiteX264" fmla="*/ 4805363 w 8305800"/>
              <a:gd name="connsiteY264" fmla="*/ 4097530 h 5467350"/>
              <a:gd name="connsiteX265" fmla="*/ 4827270 w 8305800"/>
              <a:gd name="connsiteY265" fmla="*/ 4084196 h 5467350"/>
              <a:gd name="connsiteX266" fmla="*/ 4903470 w 8305800"/>
              <a:gd name="connsiteY266" fmla="*/ 4116580 h 5467350"/>
              <a:gd name="connsiteX267" fmla="*/ 4897755 w 8305800"/>
              <a:gd name="connsiteY267" fmla="*/ 4203258 h 5467350"/>
              <a:gd name="connsiteX268" fmla="*/ 4863465 w 8305800"/>
              <a:gd name="connsiteY268" fmla="*/ 4238501 h 5467350"/>
              <a:gd name="connsiteX269" fmla="*/ 4835843 w 8305800"/>
              <a:gd name="connsiteY269" fmla="*/ 4327083 h 5467350"/>
              <a:gd name="connsiteX270" fmla="*/ 4870133 w 8305800"/>
              <a:gd name="connsiteY270" fmla="*/ 4461386 h 5467350"/>
              <a:gd name="connsiteX271" fmla="*/ 4939665 w 8305800"/>
              <a:gd name="connsiteY271" fmla="*/ 4545206 h 5467350"/>
              <a:gd name="connsiteX272" fmla="*/ 4957763 w 8305800"/>
              <a:gd name="connsiteY272" fmla="*/ 4552826 h 5467350"/>
              <a:gd name="connsiteX273" fmla="*/ 5006340 w 8305800"/>
              <a:gd name="connsiteY273" fmla="*/ 4534728 h 5467350"/>
              <a:gd name="connsiteX274" fmla="*/ 5152073 w 8305800"/>
              <a:gd name="connsiteY274" fmla="*/ 4501391 h 5467350"/>
              <a:gd name="connsiteX275" fmla="*/ 5164455 w 8305800"/>
              <a:gd name="connsiteY275" fmla="*/ 4511868 h 5467350"/>
              <a:gd name="connsiteX276" fmla="*/ 5283518 w 8305800"/>
              <a:gd name="connsiteY276" fmla="*/ 4569971 h 5467350"/>
              <a:gd name="connsiteX277" fmla="*/ 5454015 w 8305800"/>
              <a:gd name="connsiteY277" fmla="*/ 4586163 h 5467350"/>
              <a:gd name="connsiteX278" fmla="*/ 5533073 w 8305800"/>
              <a:gd name="connsiteY278" fmla="*/ 4528061 h 5467350"/>
              <a:gd name="connsiteX279" fmla="*/ 5517833 w 8305800"/>
              <a:gd name="connsiteY279" fmla="*/ 4410903 h 5467350"/>
              <a:gd name="connsiteX280" fmla="*/ 5511165 w 8305800"/>
              <a:gd name="connsiteY280" fmla="*/ 4437573 h 5467350"/>
              <a:gd name="connsiteX281" fmla="*/ 5454015 w 8305800"/>
              <a:gd name="connsiteY281" fmla="*/ 4483293 h 5467350"/>
              <a:gd name="connsiteX282" fmla="*/ 5353050 w 8305800"/>
              <a:gd name="connsiteY282" fmla="*/ 4437573 h 5467350"/>
              <a:gd name="connsiteX283" fmla="*/ 5282565 w 8305800"/>
              <a:gd name="connsiteY283" fmla="*/ 4356611 h 5467350"/>
              <a:gd name="connsiteX284" fmla="*/ 5115878 w 8305800"/>
              <a:gd name="connsiteY284" fmla="*/ 4266123 h 5467350"/>
              <a:gd name="connsiteX285" fmla="*/ 5093970 w 8305800"/>
              <a:gd name="connsiteY285" fmla="*/ 4244216 h 5467350"/>
              <a:gd name="connsiteX286" fmla="*/ 5083493 w 8305800"/>
              <a:gd name="connsiteY286" fmla="*/ 3990851 h 5467350"/>
              <a:gd name="connsiteX287" fmla="*/ 5159693 w 8305800"/>
              <a:gd name="connsiteY287" fmla="*/ 3818448 h 5467350"/>
              <a:gd name="connsiteX288" fmla="*/ 5293043 w 8305800"/>
              <a:gd name="connsiteY288" fmla="*/ 3623186 h 5467350"/>
              <a:gd name="connsiteX289" fmla="*/ 5463540 w 8305800"/>
              <a:gd name="connsiteY289" fmla="*/ 3415540 h 5467350"/>
              <a:gd name="connsiteX290" fmla="*/ 5606415 w 8305800"/>
              <a:gd name="connsiteY290" fmla="*/ 3293621 h 5467350"/>
              <a:gd name="connsiteX291" fmla="*/ 5673090 w 8305800"/>
              <a:gd name="connsiteY291" fmla="*/ 3059305 h 5467350"/>
              <a:gd name="connsiteX292" fmla="*/ 5694045 w 8305800"/>
              <a:gd name="connsiteY292" fmla="*/ 3021205 h 5467350"/>
              <a:gd name="connsiteX293" fmla="*/ 6082665 w 8305800"/>
              <a:gd name="connsiteY293" fmla="*/ 2864996 h 5467350"/>
              <a:gd name="connsiteX294" fmla="*/ 6204585 w 8305800"/>
              <a:gd name="connsiteY294" fmla="*/ 2869758 h 5467350"/>
              <a:gd name="connsiteX295" fmla="*/ 6260783 w 8305800"/>
              <a:gd name="connsiteY295" fmla="*/ 2880236 h 5467350"/>
              <a:gd name="connsiteX296" fmla="*/ 6395085 w 8305800"/>
              <a:gd name="connsiteY296" fmla="*/ 2793558 h 5467350"/>
              <a:gd name="connsiteX297" fmla="*/ 6424613 w 8305800"/>
              <a:gd name="connsiteY297" fmla="*/ 2776413 h 5467350"/>
              <a:gd name="connsiteX298" fmla="*/ 6466523 w 8305800"/>
              <a:gd name="connsiteY298" fmla="*/ 2717358 h 5467350"/>
              <a:gd name="connsiteX299" fmla="*/ 6471285 w 8305800"/>
              <a:gd name="connsiteY299" fmla="*/ 2711643 h 5467350"/>
              <a:gd name="connsiteX300" fmla="*/ 6510338 w 8305800"/>
              <a:gd name="connsiteY300" fmla="*/ 2740218 h 5467350"/>
              <a:gd name="connsiteX301" fmla="*/ 6559868 w 8305800"/>
              <a:gd name="connsiteY301" fmla="*/ 2762126 h 5467350"/>
              <a:gd name="connsiteX302" fmla="*/ 6742748 w 8305800"/>
              <a:gd name="connsiteY302" fmla="*/ 2696403 h 5467350"/>
              <a:gd name="connsiteX303" fmla="*/ 6765608 w 8305800"/>
              <a:gd name="connsiteY303" fmla="*/ 2673543 h 5467350"/>
              <a:gd name="connsiteX304" fmla="*/ 6775133 w 8305800"/>
              <a:gd name="connsiteY304" fmla="*/ 2628776 h 5467350"/>
              <a:gd name="connsiteX305" fmla="*/ 6766560 w 8305800"/>
              <a:gd name="connsiteY305" fmla="*/ 2592580 h 5467350"/>
              <a:gd name="connsiteX306" fmla="*/ 6854190 w 8305800"/>
              <a:gd name="connsiteY306" fmla="*/ 2568768 h 5467350"/>
              <a:gd name="connsiteX307" fmla="*/ 7067550 w 8305800"/>
              <a:gd name="connsiteY307" fmla="*/ 2580198 h 5467350"/>
              <a:gd name="connsiteX308" fmla="*/ 7276148 w 8305800"/>
              <a:gd name="connsiteY308" fmla="*/ 2462088 h 5467350"/>
              <a:gd name="connsiteX309" fmla="*/ 6925628 w 8305800"/>
              <a:gd name="connsiteY309" fmla="*/ 2526858 h 5467350"/>
              <a:gd name="connsiteX310" fmla="*/ 6962775 w 8305800"/>
              <a:gd name="connsiteY310" fmla="*/ 2510665 h 5467350"/>
              <a:gd name="connsiteX311" fmla="*/ 8211503 w 8305800"/>
              <a:gd name="connsiteY311" fmla="*/ 2002983 h 5467350"/>
              <a:gd name="connsiteX312" fmla="*/ 8311515 w 8305800"/>
              <a:gd name="connsiteY312" fmla="*/ 1950595 h 5467350"/>
              <a:gd name="connsiteX313" fmla="*/ 8311515 w 8305800"/>
              <a:gd name="connsiteY313" fmla="*/ 1918211 h 5467350"/>
              <a:gd name="connsiteX314" fmla="*/ 8252460 w 8305800"/>
              <a:gd name="connsiteY314" fmla="*/ 1882968 h 5467350"/>
              <a:gd name="connsiteX315" fmla="*/ 3441383 w 8305800"/>
              <a:gd name="connsiteY315" fmla="*/ 2204913 h 5467350"/>
              <a:gd name="connsiteX316" fmla="*/ 3234690 w 8305800"/>
              <a:gd name="connsiteY316" fmla="*/ 2153478 h 5467350"/>
              <a:gd name="connsiteX317" fmla="*/ 3162300 w 8305800"/>
              <a:gd name="connsiteY317" fmla="*/ 2140143 h 5467350"/>
              <a:gd name="connsiteX318" fmla="*/ 3482340 w 8305800"/>
              <a:gd name="connsiteY318" fmla="*/ 2153478 h 5467350"/>
              <a:gd name="connsiteX319" fmla="*/ 3651885 w 8305800"/>
              <a:gd name="connsiteY319" fmla="*/ 2198246 h 5467350"/>
              <a:gd name="connsiteX320" fmla="*/ 3441383 w 8305800"/>
              <a:gd name="connsiteY320" fmla="*/ 2204913 h 5467350"/>
              <a:gd name="connsiteX321" fmla="*/ 3643313 w 8305800"/>
              <a:gd name="connsiteY321" fmla="*/ 4098483 h 5467350"/>
              <a:gd name="connsiteX322" fmla="*/ 3355658 w 8305800"/>
              <a:gd name="connsiteY322" fmla="*/ 4301366 h 5467350"/>
              <a:gd name="connsiteX323" fmla="*/ 3188018 w 8305800"/>
              <a:gd name="connsiteY323" fmla="*/ 4353753 h 5467350"/>
              <a:gd name="connsiteX324" fmla="*/ 3435668 w 8305800"/>
              <a:gd name="connsiteY324" fmla="*/ 4121343 h 5467350"/>
              <a:gd name="connsiteX325" fmla="*/ 3680460 w 8305800"/>
              <a:gd name="connsiteY325" fmla="*/ 4033713 h 5467350"/>
              <a:gd name="connsiteX326" fmla="*/ 3643313 w 8305800"/>
              <a:gd name="connsiteY326" fmla="*/ 4098483 h 5467350"/>
              <a:gd name="connsiteX327" fmla="*/ 6054090 w 8305800"/>
              <a:gd name="connsiteY327" fmla="*/ 2764983 h 5467350"/>
              <a:gd name="connsiteX328" fmla="*/ 5650230 w 8305800"/>
              <a:gd name="connsiteY328" fmla="*/ 2926908 h 5467350"/>
              <a:gd name="connsiteX329" fmla="*/ 5603558 w 8305800"/>
              <a:gd name="connsiteY329" fmla="*/ 2915478 h 5467350"/>
              <a:gd name="connsiteX330" fmla="*/ 5561648 w 8305800"/>
              <a:gd name="connsiteY330" fmla="*/ 2865948 h 5467350"/>
              <a:gd name="connsiteX331" fmla="*/ 5402580 w 8305800"/>
              <a:gd name="connsiteY331" fmla="*/ 2787843 h 5467350"/>
              <a:gd name="connsiteX332" fmla="*/ 5174933 w 8305800"/>
              <a:gd name="connsiteY332" fmla="*/ 2780223 h 5467350"/>
              <a:gd name="connsiteX333" fmla="*/ 5105400 w 8305800"/>
              <a:gd name="connsiteY333" fmla="*/ 2747838 h 5467350"/>
              <a:gd name="connsiteX334" fmla="*/ 5122545 w 8305800"/>
              <a:gd name="connsiteY334" fmla="*/ 2665923 h 5467350"/>
              <a:gd name="connsiteX335" fmla="*/ 5193030 w 8305800"/>
              <a:gd name="connsiteY335" fmla="*/ 2622108 h 5467350"/>
              <a:gd name="connsiteX336" fmla="*/ 5334000 w 8305800"/>
              <a:gd name="connsiteY336" fmla="*/ 2600201 h 5467350"/>
              <a:gd name="connsiteX337" fmla="*/ 5366385 w 8305800"/>
              <a:gd name="connsiteY337" fmla="*/ 2647826 h 5467350"/>
              <a:gd name="connsiteX338" fmla="*/ 5414963 w 8305800"/>
              <a:gd name="connsiteY338" fmla="*/ 2713548 h 5467350"/>
              <a:gd name="connsiteX339" fmla="*/ 5567363 w 8305800"/>
              <a:gd name="connsiteY339" fmla="*/ 2672590 h 5467350"/>
              <a:gd name="connsiteX340" fmla="*/ 5808345 w 8305800"/>
              <a:gd name="connsiteY340" fmla="*/ 2551623 h 5467350"/>
              <a:gd name="connsiteX341" fmla="*/ 5849303 w 8305800"/>
              <a:gd name="connsiteY341" fmla="*/ 2555433 h 5467350"/>
              <a:gd name="connsiteX342" fmla="*/ 6014085 w 8305800"/>
              <a:gd name="connsiteY342" fmla="*/ 2686878 h 5467350"/>
              <a:gd name="connsiteX343" fmla="*/ 6083618 w 8305800"/>
              <a:gd name="connsiteY343" fmla="*/ 2706880 h 5467350"/>
              <a:gd name="connsiteX344" fmla="*/ 6132195 w 8305800"/>
              <a:gd name="connsiteY344" fmla="*/ 2702118 h 5467350"/>
              <a:gd name="connsiteX345" fmla="*/ 6054090 w 8305800"/>
              <a:gd name="connsiteY345" fmla="*/ 2764983 h 5467350"/>
              <a:gd name="connsiteX346" fmla="*/ 7141845 w 8305800"/>
              <a:gd name="connsiteY346" fmla="*/ 2294448 h 5467350"/>
              <a:gd name="connsiteX347" fmla="*/ 7158990 w 8305800"/>
              <a:gd name="connsiteY347" fmla="*/ 2228726 h 5467350"/>
              <a:gd name="connsiteX348" fmla="*/ 7218045 w 8305800"/>
              <a:gd name="connsiteY348" fmla="*/ 2289686 h 5467350"/>
              <a:gd name="connsiteX349" fmla="*/ 7141845 w 8305800"/>
              <a:gd name="connsiteY349" fmla="*/ 2294448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8305800" h="5467350">
                <a:moveTo>
                  <a:pt x="8252460" y="1882968"/>
                </a:moveTo>
                <a:cubicBezTo>
                  <a:pt x="8234363" y="1884873"/>
                  <a:pt x="8216265" y="1891541"/>
                  <a:pt x="8200073" y="1898208"/>
                </a:cubicBezTo>
                <a:cubicBezTo>
                  <a:pt x="7945755" y="2000125"/>
                  <a:pt x="7691438" y="2102996"/>
                  <a:pt x="7437120" y="2204913"/>
                </a:cubicBezTo>
                <a:cubicBezTo>
                  <a:pt x="7406640" y="2217296"/>
                  <a:pt x="7377113" y="2242061"/>
                  <a:pt x="7340918" y="2217296"/>
                </a:cubicBezTo>
                <a:cubicBezTo>
                  <a:pt x="7339013" y="2215391"/>
                  <a:pt x="7334250" y="2216343"/>
                  <a:pt x="7331393" y="2217296"/>
                </a:cubicBezTo>
                <a:cubicBezTo>
                  <a:pt x="7301865" y="2229678"/>
                  <a:pt x="7289483" y="2210628"/>
                  <a:pt x="7279005" y="2189673"/>
                </a:cubicBezTo>
                <a:cubicBezTo>
                  <a:pt x="7256145" y="2143001"/>
                  <a:pt x="7242810" y="2092518"/>
                  <a:pt x="7223760" y="2043941"/>
                </a:cubicBezTo>
                <a:cubicBezTo>
                  <a:pt x="7199948" y="1982980"/>
                  <a:pt x="7198995" y="1924878"/>
                  <a:pt x="7222808" y="1863918"/>
                </a:cubicBezTo>
                <a:cubicBezTo>
                  <a:pt x="7239953" y="1820103"/>
                  <a:pt x="7237095" y="1775336"/>
                  <a:pt x="7219950" y="1730568"/>
                </a:cubicBezTo>
                <a:cubicBezTo>
                  <a:pt x="7206615" y="1693420"/>
                  <a:pt x="7189470" y="1658178"/>
                  <a:pt x="7170420" y="1624841"/>
                </a:cubicBezTo>
                <a:cubicBezTo>
                  <a:pt x="7157085" y="1601980"/>
                  <a:pt x="7155180" y="1585788"/>
                  <a:pt x="7175183" y="1565786"/>
                </a:cubicBezTo>
                <a:cubicBezTo>
                  <a:pt x="7197090" y="1543878"/>
                  <a:pt x="7211378" y="1517208"/>
                  <a:pt x="7214235" y="1485775"/>
                </a:cubicBezTo>
                <a:cubicBezTo>
                  <a:pt x="7215188" y="1477203"/>
                  <a:pt x="7217093" y="1465773"/>
                  <a:pt x="7206615" y="1463868"/>
                </a:cubicBezTo>
                <a:cubicBezTo>
                  <a:pt x="7158990" y="1451486"/>
                  <a:pt x="7118033" y="1420053"/>
                  <a:pt x="7068503" y="1417195"/>
                </a:cubicBezTo>
                <a:cubicBezTo>
                  <a:pt x="7043738" y="1416243"/>
                  <a:pt x="7031355" y="1406718"/>
                  <a:pt x="7025640" y="1383858"/>
                </a:cubicBezTo>
                <a:cubicBezTo>
                  <a:pt x="7023735" y="1376238"/>
                  <a:pt x="7019925" y="1369570"/>
                  <a:pt x="7016115" y="1362903"/>
                </a:cubicBezTo>
                <a:cubicBezTo>
                  <a:pt x="7004685" y="1346711"/>
                  <a:pt x="7001828" y="1314325"/>
                  <a:pt x="6981825" y="1317183"/>
                </a:cubicBezTo>
                <a:cubicBezTo>
                  <a:pt x="6962775" y="1320041"/>
                  <a:pt x="6955155" y="1348616"/>
                  <a:pt x="6949440" y="1369570"/>
                </a:cubicBezTo>
                <a:cubicBezTo>
                  <a:pt x="6941820" y="1395288"/>
                  <a:pt x="6939915" y="1422911"/>
                  <a:pt x="6918960" y="1443866"/>
                </a:cubicBezTo>
                <a:cubicBezTo>
                  <a:pt x="6865620" y="1495300"/>
                  <a:pt x="6859905" y="1557213"/>
                  <a:pt x="6881813" y="1623888"/>
                </a:cubicBezTo>
                <a:cubicBezTo>
                  <a:pt x="6885623" y="1635318"/>
                  <a:pt x="6886575" y="1646748"/>
                  <a:pt x="6881813" y="1658178"/>
                </a:cubicBezTo>
                <a:cubicBezTo>
                  <a:pt x="6863715" y="1702945"/>
                  <a:pt x="6838950" y="1744855"/>
                  <a:pt x="6797040" y="1770573"/>
                </a:cubicBezTo>
                <a:cubicBezTo>
                  <a:pt x="6680835" y="1841058"/>
                  <a:pt x="6669405" y="1958216"/>
                  <a:pt x="6670358" y="2075373"/>
                </a:cubicBezTo>
                <a:cubicBezTo>
                  <a:pt x="6671310" y="2163003"/>
                  <a:pt x="6718935" y="2241108"/>
                  <a:pt x="6758940" y="2317308"/>
                </a:cubicBezTo>
                <a:cubicBezTo>
                  <a:pt x="6783705" y="2364933"/>
                  <a:pt x="6773228" y="2414463"/>
                  <a:pt x="6774180" y="2463993"/>
                </a:cubicBezTo>
                <a:cubicBezTo>
                  <a:pt x="6774180" y="2466851"/>
                  <a:pt x="6772275" y="2470661"/>
                  <a:pt x="6770370" y="2472565"/>
                </a:cubicBezTo>
                <a:cubicBezTo>
                  <a:pt x="6752273" y="2493521"/>
                  <a:pt x="6674168" y="2509713"/>
                  <a:pt x="6651308" y="2494473"/>
                </a:cubicBezTo>
                <a:cubicBezTo>
                  <a:pt x="6591300" y="2455421"/>
                  <a:pt x="6529388" y="2447801"/>
                  <a:pt x="6462713" y="2472565"/>
                </a:cubicBezTo>
                <a:cubicBezTo>
                  <a:pt x="6438900" y="2481138"/>
                  <a:pt x="6411278" y="2490663"/>
                  <a:pt x="6386513" y="2480186"/>
                </a:cubicBezTo>
                <a:cubicBezTo>
                  <a:pt x="6309360" y="2447801"/>
                  <a:pt x="6230303" y="2422083"/>
                  <a:pt x="6151245" y="2394461"/>
                </a:cubicBezTo>
                <a:cubicBezTo>
                  <a:pt x="6121718" y="2383983"/>
                  <a:pt x="6098858" y="2362076"/>
                  <a:pt x="6100763" y="2329691"/>
                </a:cubicBezTo>
                <a:cubicBezTo>
                  <a:pt x="6104573" y="2269683"/>
                  <a:pt x="6076950" y="2226821"/>
                  <a:pt x="6040755" y="2184911"/>
                </a:cubicBezTo>
                <a:cubicBezTo>
                  <a:pt x="6021705" y="2163003"/>
                  <a:pt x="6004560" y="2139191"/>
                  <a:pt x="5987415" y="2115378"/>
                </a:cubicBezTo>
                <a:cubicBezTo>
                  <a:pt x="5928360" y="2033463"/>
                  <a:pt x="5855970" y="1967741"/>
                  <a:pt x="5766435" y="1918211"/>
                </a:cubicBezTo>
                <a:cubicBezTo>
                  <a:pt x="5656898" y="1858203"/>
                  <a:pt x="5551170" y="1793433"/>
                  <a:pt x="5456873" y="1709613"/>
                </a:cubicBezTo>
                <a:cubicBezTo>
                  <a:pt x="5434965" y="1689611"/>
                  <a:pt x="5427345" y="1667703"/>
                  <a:pt x="5434965" y="1640080"/>
                </a:cubicBezTo>
                <a:cubicBezTo>
                  <a:pt x="5440680" y="1619125"/>
                  <a:pt x="5452110" y="1601980"/>
                  <a:pt x="5475923" y="1598170"/>
                </a:cubicBezTo>
                <a:cubicBezTo>
                  <a:pt x="5504498" y="1593408"/>
                  <a:pt x="5518785" y="1615316"/>
                  <a:pt x="5533073" y="1634366"/>
                </a:cubicBezTo>
                <a:cubicBezTo>
                  <a:pt x="5553075" y="1661036"/>
                  <a:pt x="5568315" y="1691516"/>
                  <a:pt x="5594033" y="1714375"/>
                </a:cubicBezTo>
                <a:cubicBezTo>
                  <a:pt x="5615940" y="1733425"/>
                  <a:pt x="5658803" y="1736283"/>
                  <a:pt x="5680710" y="1716280"/>
                </a:cubicBezTo>
                <a:cubicBezTo>
                  <a:pt x="5696903" y="1700088"/>
                  <a:pt x="5680710" y="1680086"/>
                  <a:pt x="5674995" y="1662941"/>
                </a:cubicBezTo>
                <a:cubicBezTo>
                  <a:pt x="5668328" y="1643891"/>
                  <a:pt x="5658803" y="1624841"/>
                  <a:pt x="5649278" y="1606743"/>
                </a:cubicBezTo>
                <a:cubicBezTo>
                  <a:pt x="5626418" y="1561975"/>
                  <a:pt x="5613083" y="1514350"/>
                  <a:pt x="5607368" y="1463868"/>
                </a:cubicBezTo>
                <a:cubicBezTo>
                  <a:pt x="5605463" y="1443866"/>
                  <a:pt x="5605463" y="1423863"/>
                  <a:pt x="5623560" y="1410528"/>
                </a:cubicBezTo>
                <a:cubicBezTo>
                  <a:pt x="5642610" y="1397193"/>
                  <a:pt x="5662613" y="1400050"/>
                  <a:pt x="5682615" y="1409575"/>
                </a:cubicBezTo>
                <a:cubicBezTo>
                  <a:pt x="5717858" y="1425768"/>
                  <a:pt x="5736908" y="1454343"/>
                  <a:pt x="5743575" y="1492443"/>
                </a:cubicBezTo>
                <a:cubicBezTo>
                  <a:pt x="5746433" y="1509588"/>
                  <a:pt x="5752148" y="1511493"/>
                  <a:pt x="5766435" y="1501968"/>
                </a:cubicBezTo>
                <a:cubicBezTo>
                  <a:pt x="5802630" y="1478155"/>
                  <a:pt x="5809298" y="1443866"/>
                  <a:pt x="5804535" y="1404813"/>
                </a:cubicBezTo>
                <a:cubicBezTo>
                  <a:pt x="5798820" y="1356236"/>
                  <a:pt x="5772150" y="1318136"/>
                  <a:pt x="5739765" y="1283845"/>
                </a:cubicBezTo>
                <a:cubicBezTo>
                  <a:pt x="5712143" y="1253366"/>
                  <a:pt x="5679758" y="1227648"/>
                  <a:pt x="5655945" y="1193358"/>
                </a:cubicBezTo>
                <a:cubicBezTo>
                  <a:pt x="5637848" y="1167641"/>
                  <a:pt x="5632133" y="1139066"/>
                  <a:pt x="5650230" y="1111443"/>
                </a:cubicBezTo>
                <a:cubicBezTo>
                  <a:pt x="5668328" y="1082868"/>
                  <a:pt x="5687378" y="1057150"/>
                  <a:pt x="5729288" y="1062866"/>
                </a:cubicBezTo>
                <a:cubicBezTo>
                  <a:pt x="5772150" y="1068581"/>
                  <a:pt x="5816918" y="1067628"/>
                  <a:pt x="5855018" y="1042863"/>
                </a:cubicBezTo>
                <a:cubicBezTo>
                  <a:pt x="5896928" y="1016193"/>
                  <a:pt x="5942648" y="995238"/>
                  <a:pt x="5987415" y="973330"/>
                </a:cubicBezTo>
                <a:cubicBezTo>
                  <a:pt x="6020753" y="957138"/>
                  <a:pt x="6052185" y="939040"/>
                  <a:pt x="6079808" y="913323"/>
                </a:cubicBezTo>
                <a:cubicBezTo>
                  <a:pt x="6101715" y="893320"/>
                  <a:pt x="6115050" y="871413"/>
                  <a:pt x="6115050" y="839980"/>
                </a:cubicBezTo>
                <a:cubicBezTo>
                  <a:pt x="6115050" y="802833"/>
                  <a:pt x="6114098" y="766638"/>
                  <a:pt x="6109335" y="729490"/>
                </a:cubicBezTo>
                <a:cubicBezTo>
                  <a:pt x="6103620" y="691390"/>
                  <a:pt x="6094095" y="655195"/>
                  <a:pt x="6071235" y="623763"/>
                </a:cubicBezTo>
                <a:cubicBezTo>
                  <a:pt x="6052185" y="597093"/>
                  <a:pt x="6034088" y="587568"/>
                  <a:pt x="6008370" y="589473"/>
                </a:cubicBezTo>
                <a:cubicBezTo>
                  <a:pt x="6034088" y="625668"/>
                  <a:pt x="6035993" y="666625"/>
                  <a:pt x="6032183" y="708535"/>
                </a:cubicBezTo>
                <a:cubicBezTo>
                  <a:pt x="6030278" y="726633"/>
                  <a:pt x="6023610" y="736158"/>
                  <a:pt x="6005513" y="728538"/>
                </a:cubicBezTo>
                <a:cubicBezTo>
                  <a:pt x="5974080" y="714250"/>
                  <a:pt x="5955030" y="726633"/>
                  <a:pt x="5938838" y="753303"/>
                </a:cubicBezTo>
                <a:cubicBezTo>
                  <a:pt x="5931218" y="765685"/>
                  <a:pt x="5919788" y="774258"/>
                  <a:pt x="5912168" y="786640"/>
                </a:cubicBezTo>
                <a:cubicBezTo>
                  <a:pt x="5883593" y="831408"/>
                  <a:pt x="5841683" y="846648"/>
                  <a:pt x="5790248" y="845695"/>
                </a:cubicBezTo>
                <a:cubicBezTo>
                  <a:pt x="5710238" y="843790"/>
                  <a:pt x="5630228" y="848553"/>
                  <a:pt x="5550218" y="855220"/>
                </a:cubicBezTo>
                <a:cubicBezTo>
                  <a:pt x="5530215" y="857125"/>
                  <a:pt x="5518785" y="851410"/>
                  <a:pt x="5507355" y="835218"/>
                </a:cubicBezTo>
                <a:cubicBezTo>
                  <a:pt x="5460683" y="766638"/>
                  <a:pt x="5409248" y="701868"/>
                  <a:pt x="5341620" y="653290"/>
                </a:cubicBezTo>
                <a:cubicBezTo>
                  <a:pt x="5310188" y="630430"/>
                  <a:pt x="5302568" y="606618"/>
                  <a:pt x="5305425" y="571375"/>
                </a:cubicBezTo>
                <a:cubicBezTo>
                  <a:pt x="5309235" y="536133"/>
                  <a:pt x="5309235" y="499938"/>
                  <a:pt x="5287328" y="467553"/>
                </a:cubicBezTo>
                <a:cubicBezTo>
                  <a:pt x="5266373" y="436120"/>
                  <a:pt x="5244465" y="404688"/>
                  <a:pt x="5222558" y="374208"/>
                </a:cubicBezTo>
                <a:cubicBezTo>
                  <a:pt x="5192078" y="331345"/>
                  <a:pt x="5152073" y="303723"/>
                  <a:pt x="5098733" y="291340"/>
                </a:cubicBezTo>
                <a:cubicBezTo>
                  <a:pt x="5013960" y="272290"/>
                  <a:pt x="4992053" y="238953"/>
                  <a:pt x="5002530" y="151323"/>
                </a:cubicBezTo>
                <a:cubicBezTo>
                  <a:pt x="5013008" y="58930"/>
                  <a:pt x="4931093" y="-15365"/>
                  <a:pt x="4840605" y="2733"/>
                </a:cubicBezTo>
                <a:cubicBezTo>
                  <a:pt x="4800600" y="10353"/>
                  <a:pt x="4764405" y="26545"/>
                  <a:pt x="4727258" y="41785"/>
                </a:cubicBezTo>
                <a:cubicBezTo>
                  <a:pt x="4681538" y="61788"/>
                  <a:pt x="4635818" y="74170"/>
                  <a:pt x="4585335" y="69408"/>
                </a:cubicBezTo>
                <a:cubicBezTo>
                  <a:pt x="4558665" y="66550"/>
                  <a:pt x="4531043" y="70360"/>
                  <a:pt x="4504373" y="76075"/>
                </a:cubicBezTo>
                <a:cubicBezTo>
                  <a:pt x="4458653" y="86553"/>
                  <a:pt x="4411980" y="101793"/>
                  <a:pt x="4371975" y="59883"/>
                </a:cubicBezTo>
                <a:cubicBezTo>
                  <a:pt x="4371023" y="58930"/>
                  <a:pt x="4370070" y="58930"/>
                  <a:pt x="4369118" y="57978"/>
                </a:cubicBezTo>
                <a:cubicBezTo>
                  <a:pt x="4358640" y="54168"/>
                  <a:pt x="4347210" y="50358"/>
                  <a:pt x="4338638" y="57978"/>
                </a:cubicBezTo>
                <a:cubicBezTo>
                  <a:pt x="4328160" y="67503"/>
                  <a:pt x="4334828" y="77980"/>
                  <a:pt x="4338638" y="87505"/>
                </a:cubicBezTo>
                <a:cubicBezTo>
                  <a:pt x="4368165" y="167515"/>
                  <a:pt x="4496753" y="238953"/>
                  <a:pt x="4581525" y="219903"/>
                </a:cubicBezTo>
                <a:cubicBezTo>
                  <a:pt x="4613910" y="212283"/>
                  <a:pt x="4640580" y="217998"/>
                  <a:pt x="4659630" y="248478"/>
                </a:cubicBezTo>
                <a:cubicBezTo>
                  <a:pt x="4673918" y="272290"/>
                  <a:pt x="4692015" y="294198"/>
                  <a:pt x="4707255" y="318010"/>
                </a:cubicBezTo>
                <a:cubicBezTo>
                  <a:pt x="4726305" y="347538"/>
                  <a:pt x="4746308" y="379923"/>
                  <a:pt x="4740593" y="414213"/>
                </a:cubicBezTo>
                <a:cubicBezTo>
                  <a:pt x="4727258" y="490413"/>
                  <a:pt x="4752023" y="559945"/>
                  <a:pt x="4765358" y="632335"/>
                </a:cubicBezTo>
                <a:cubicBezTo>
                  <a:pt x="4772025" y="670435"/>
                  <a:pt x="4789170" y="703773"/>
                  <a:pt x="4815840" y="732348"/>
                </a:cubicBezTo>
                <a:cubicBezTo>
                  <a:pt x="4840605" y="758065"/>
                  <a:pt x="4863465" y="785688"/>
                  <a:pt x="4885373" y="814263"/>
                </a:cubicBezTo>
                <a:cubicBezTo>
                  <a:pt x="4910138" y="845695"/>
                  <a:pt x="4919663" y="880938"/>
                  <a:pt x="4912995" y="920943"/>
                </a:cubicBezTo>
                <a:cubicBezTo>
                  <a:pt x="4909185" y="945708"/>
                  <a:pt x="4904423" y="970473"/>
                  <a:pt x="4901565" y="995238"/>
                </a:cubicBezTo>
                <a:cubicBezTo>
                  <a:pt x="4896803" y="1040005"/>
                  <a:pt x="4873943" y="1064770"/>
                  <a:pt x="4830128" y="1075248"/>
                </a:cubicBezTo>
                <a:cubicBezTo>
                  <a:pt x="4746308" y="1095250"/>
                  <a:pt x="4662488" y="1119063"/>
                  <a:pt x="4580573" y="1148591"/>
                </a:cubicBezTo>
                <a:cubicBezTo>
                  <a:pt x="4507230" y="1175260"/>
                  <a:pt x="4436745" y="1209550"/>
                  <a:pt x="4373880" y="1257175"/>
                </a:cubicBezTo>
                <a:cubicBezTo>
                  <a:pt x="4355783" y="1271463"/>
                  <a:pt x="4359593" y="1277178"/>
                  <a:pt x="4377690" y="1283845"/>
                </a:cubicBezTo>
                <a:cubicBezTo>
                  <a:pt x="4420553" y="1300038"/>
                  <a:pt x="4464368" y="1300038"/>
                  <a:pt x="4509135" y="1295275"/>
                </a:cubicBezTo>
                <a:cubicBezTo>
                  <a:pt x="4536758" y="1292418"/>
                  <a:pt x="4563428" y="1289561"/>
                  <a:pt x="4595813" y="1285750"/>
                </a:cubicBezTo>
                <a:cubicBezTo>
                  <a:pt x="4556760" y="1349568"/>
                  <a:pt x="4502468" y="1377191"/>
                  <a:pt x="4436745" y="1382905"/>
                </a:cubicBezTo>
                <a:cubicBezTo>
                  <a:pt x="4386263" y="1387668"/>
                  <a:pt x="4332923" y="1379095"/>
                  <a:pt x="4284345" y="1391478"/>
                </a:cubicBezTo>
                <a:cubicBezTo>
                  <a:pt x="4196715" y="1413386"/>
                  <a:pt x="4122420" y="1384811"/>
                  <a:pt x="4044315" y="1353378"/>
                </a:cubicBezTo>
                <a:cubicBezTo>
                  <a:pt x="3973830" y="1324803"/>
                  <a:pt x="3922395" y="1281941"/>
                  <a:pt x="3888105" y="1215266"/>
                </a:cubicBezTo>
                <a:cubicBezTo>
                  <a:pt x="3874770" y="1189548"/>
                  <a:pt x="3863340" y="1162878"/>
                  <a:pt x="3842385" y="1139066"/>
                </a:cubicBezTo>
                <a:cubicBezTo>
                  <a:pt x="3857625" y="1230505"/>
                  <a:pt x="3923348" y="1336233"/>
                  <a:pt x="3999548" y="1395288"/>
                </a:cubicBezTo>
                <a:cubicBezTo>
                  <a:pt x="4015740" y="1407670"/>
                  <a:pt x="4031933" y="1414338"/>
                  <a:pt x="4052888" y="1415291"/>
                </a:cubicBezTo>
                <a:cubicBezTo>
                  <a:pt x="4097655" y="1417195"/>
                  <a:pt x="4139565" y="1427673"/>
                  <a:pt x="4177665" y="1457200"/>
                </a:cubicBezTo>
                <a:cubicBezTo>
                  <a:pt x="4072890" y="1469583"/>
                  <a:pt x="3960495" y="1441008"/>
                  <a:pt x="3897630" y="1379095"/>
                </a:cubicBezTo>
                <a:cubicBezTo>
                  <a:pt x="3790950" y="1275273"/>
                  <a:pt x="3651885" y="1268605"/>
                  <a:pt x="3508058" y="1252413"/>
                </a:cubicBezTo>
                <a:cubicBezTo>
                  <a:pt x="3539490" y="1300038"/>
                  <a:pt x="3575685" y="1328613"/>
                  <a:pt x="3622358" y="1342900"/>
                </a:cubicBezTo>
                <a:cubicBezTo>
                  <a:pt x="3656648" y="1353378"/>
                  <a:pt x="3691890" y="1360998"/>
                  <a:pt x="3726180" y="1368618"/>
                </a:cubicBezTo>
                <a:cubicBezTo>
                  <a:pt x="3792855" y="1383858"/>
                  <a:pt x="3849053" y="1416243"/>
                  <a:pt x="3890010" y="1472441"/>
                </a:cubicBezTo>
                <a:cubicBezTo>
                  <a:pt x="3899535" y="1485775"/>
                  <a:pt x="3911918" y="1492443"/>
                  <a:pt x="3927158" y="1496253"/>
                </a:cubicBezTo>
                <a:cubicBezTo>
                  <a:pt x="3991928" y="1513398"/>
                  <a:pt x="4057650" y="1525780"/>
                  <a:pt x="4125278" y="1526733"/>
                </a:cubicBezTo>
                <a:cubicBezTo>
                  <a:pt x="4108133" y="1540068"/>
                  <a:pt x="4088130" y="1542925"/>
                  <a:pt x="4068128" y="1544830"/>
                </a:cubicBezTo>
                <a:cubicBezTo>
                  <a:pt x="4007168" y="1550545"/>
                  <a:pt x="3947160" y="1544830"/>
                  <a:pt x="3886200" y="1541020"/>
                </a:cubicBezTo>
                <a:cubicBezTo>
                  <a:pt x="3807143" y="1536258"/>
                  <a:pt x="3728085" y="1532448"/>
                  <a:pt x="3649028" y="1543878"/>
                </a:cubicBezTo>
                <a:cubicBezTo>
                  <a:pt x="3607118" y="1550545"/>
                  <a:pt x="3566160" y="1560070"/>
                  <a:pt x="3529965" y="1583883"/>
                </a:cubicBezTo>
                <a:cubicBezTo>
                  <a:pt x="3632835" y="1577216"/>
                  <a:pt x="3733800" y="1589598"/>
                  <a:pt x="3835718" y="1588645"/>
                </a:cubicBezTo>
                <a:cubicBezTo>
                  <a:pt x="3877628" y="1588645"/>
                  <a:pt x="3919538" y="1592455"/>
                  <a:pt x="3955733" y="1611505"/>
                </a:cubicBezTo>
                <a:cubicBezTo>
                  <a:pt x="4019550" y="1644843"/>
                  <a:pt x="4083368" y="1643891"/>
                  <a:pt x="4151948" y="1630555"/>
                </a:cubicBezTo>
                <a:cubicBezTo>
                  <a:pt x="4194810" y="1621983"/>
                  <a:pt x="4238625" y="1615316"/>
                  <a:pt x="4284345" y="1623888"/>
                </a:cubicBezTo>
                <a:cubicBezTo>
                  <a:pt x="4276725" y="1636270"/>
                  <a:pt x="4265295" y="1638175"/>
                  <a:pt x="4256723" y="1641986"/>
                </a:cubicBezTo>
                <a:cubicBezTo>
                  <a:pt x="4138613" y="1695325"/>
                  <a:pt x="4012883" y="1707708"/>
                  <a:pt x="3885248" y="1702945"/>
                </a:cubicBezTo>
                <a:cubicBezTo>
                  <a:pt x="3801428" y="1699136"/>
                  <a:pt x="3718560" y="1695325"/>
                  <a:pt x="3634740" y="1700088"/>
                </a:cubicBezTo>
                <a:cubicBezTo>
                  <a:pt x="3603308" y="1701993"/>
                  <a:pt x="3570923" y="1702945"/>
                  <a:pt x="3540443" y="1716280"/>
                </a:cubicBezTo>
                <a:cubicBezTo>
                  <a:pt x="3555683" y="1718186"/>
                  <a:pt x="3569970" y="1719138"/>
                  <a:pt x="3584258" y="1718186"/>
                </a:cubicBezTo>
                <a:cubicBezTo>
                  <a:pt x="3650933" y="1713423"/>
                  <a:pt x="3716655" y="1716280"/>
                  <a:pt x="3782378" y="1725805"/>
                </a:cubicBezTo>
                <a:cubicBezTo>
                  <a:pt x="3907155" y="1742950"/>
                  <a:pt x="4031933" y="1756286"/>
                  <a:pt x="4153853" y="1705803"/>
                </a:cubicBezTo>
                <a:cubicBezTo>
                  <a:pt x="4186238" y="1692468"/>
                  <a:pt x="4221480" y="1694373"/>
                  <a:pt x="4257675" y="1705803"/>
                </a:cubicBezTo>
                <a:cubicBezTo>
                  <a:pt x="4243388" y="1727711"/>
                  <a:pt x="4225290" y="1741998"/>
                  <a:pt x="4208145" y="1755333"/>
                </a:cubicBezTo>
                <a:cubicBezTo>
                  <a:pt x="4122420" y="1820103"/>
                  <a:pt x="4023360" y="1843916"/>
                  <a:pt x="3918585" y="1848678"/>
                </a:cubicBezTo>
                <a:cubicBezTo>
                  <a:pt x="3778568" y="1854393"/>
                  <a:pt x="3645218" y="1823913"/>
                  <a:pt x="3514725" y="1776288"/>
                </a:cubicBezTo>
                <a:cubicBezTo>
                  <a:pt x="3434715" y="1746761"/>
                  <a:pt x="3354705" y="1740093"/>
                  <a:pt x="3271838" y="1759143"/>
                </a:cubicBezTo>
                <a:cubicBezTo>
                  <a:pt x="3211830" y="1772478"/>
                  <a:pt x="3154680" y="1794386"/>
                  <a:pt x="3103245" y="1828675"/>
                </a:cubicBezTo>
                <a:cubicBezTo>
                  <a:pt x="3149918" y="1823913"/>
                  <a:pt x="3195638" y="1815341"/>
                  <a:pt x="3241358" y="1806768"/>
                </a:cubicBezTo>
                <a:cubicBezTo>
                  <a:pt x="3309938" y="1794386"/>
                  <a:pt x="3374708" y="1798195"/>
                  <a:pt x="3432810" y="1842011"/>
                </a:cubicBezTo>
                <a:cubicBezTo>
                  <a:pt x="3458528" y="1861061"/>
                  <a:pt x="3487103" y="1878205"/>
                  <a:pt x="3518535" y="1888683"/>
                </a:cubicBezTo>
                <a:cubicBezTo>
                  <a:pt x="3661410" y="1935355"/>
                  <a:pt x="3803333" y="1987743"/>
                  <a:pt x="3956685" y="1986791"/>
                </a:cubicBezTo>
                <a:cubicBezTo>
                  <a:pt x="3964305" y="1986791"/>
                  <a:pt x="3973830" y="1982980"/>
                  <a:pt x="3981450" y="1994411"/>
                </a:cubicBezTo>
                <a:cubicBezTo>
                  <a:pt x="3945255" y="2021080"/>
                  <a:pt x="3907155" y="2042036"/>
                  <a:pt x="3867150" y="2062038"/>
                </a:cubicBezTo>
                <a:cubicBezTo>
                  <a:pt x="3788093" y="2102996"/>
                  <a:pt x="3705225" y="2117283"/>
                  <a:pt x="3618548" y="2096328"/>
                </a:cubicBezTo>
                <a:cubicBezTo>
                  <a:pt x="3524250" y="2073468"/>
                  <a:pt x="3428048" y="2067753"/>
                  <a:pt x="3330893" y="2072516"/>
                </a:cubicBezTo>
                <a:cubicBezTo>
                  <a:pt x="3201353" y="2078230"/>
                  <a:pt x="3070860" y="2082041"/>
                  <a:pt x="2943225" y="2110616"/>
                </a:cubicBezTo>
                <a:cubicBezTo>
                  <a:pt x="2908935" y="2118236"/>
                  <a:pt x="2874645" y="2127761"/>
                  <a:pt x="2846070" y="2153478"/>
                </a:cubicBezTo>
                <a:cubicBezTo>
                  <a:pt x="2949893" y="2122998"/>
                  <a:pt x="3035618" y="2160146"/>
                  <a:pt x="3124200" y="2209676"/>
                </a:cubicBezTo>
                <a:cubicBezTo>
                  <a:pt x="3237548" y="2273493"/>
                  <a:pt x="3358515" y="2314451"/>
                  <a:pt x="3490913" y="2321118"/>
                </a:cubicBezTo>
                <a:cubicBezTo>
                  <a:pt x="3568065" y="2324928"/>
                  <a:pt x="3644265" y="2323976"/>
                  <a:pt x="3721418" y="2335405"/>
                </a:cubicBezTo>
                <a:cubicBezTo>
                  <a:pt x="3756660" y="2340168"/>
                  <a:pt x="3772853" y="2358266"/>
                  <a:pt x="3781425" y="2389698"/>
                </a:cubicBezTo>
                <a:cubicBezTo>
                  <a:pt x="3787140" y="2410653"/>
                  <a:pt x="3789998" y="2434466"/>
                  <a:pt x="3806190" y="2448753"/>
                </a:cubicBezTo>
                <a:cubicBezTo>
                  <a:pt x="3824288" y="2464946"/>
                  <a:pt x="3818573" y="2476376"/>
                  <a:pt x="3809048" y="2492568"/>
                </a:cubicBezTo>
                <a:cubicBezTo>
                  <a:pt x="3765233" y="2569721"/>
                  <a:pt x="3701415" y="2624013"/>
                  <a:pt x="3624263" y="2665923"/>
                </a:cubicBezTo>
                <a:cubicBezTo>
                  <a:pt x="3543300" y="2710690"/>
                  <a:pt x="3455670" y="2739265"/>
                  <a:pt x="3369945" y="2773555"/>
                </a:cubicBezTo>
                <a:cubicBezTo>
                  <a:pt x="3271838" y="2813561"/>
                  <a:pt x="3174683" y="2857376"/>
                  <a:pt x="3104198" y="2938338"/>
                </a:cubicBezTo>
                <a:cubicBezTo>
                  <a:pt x="3057525" y="2990726"/>
                  <a:pt x="3005138" y="3005013"/>
                  <a:pt x="2940368" y="3002155"/>
                </a:cubicBezTo>
                <a:cubicBezTo>
                  <a:pt x="2833688" y="2997393"/>
                  <a:pt x="2639378" y="2929765"/>
                  <a:pt x="2557463" y="2945005"/>
                </a:cubicBezTo>
                <a:cubicBezTo>
                  <a:pt x="2676525" y="2991678"/>
                  <a:pt x="2788920" y="3040255"/>
                  <a:pt x="2907030" y="3071688"/>
                </a:cubicBezTo>
                <a:cubicBezTo>
                  <a:pt x="2950845" y="3083118"/>
                  <a:pt x="2992755" y="3078355"/>
                  <a:pt x="3032760" y="3056448"/>
                </a:cubicBezTo>
                <a:cubicBezTo>
                  <a:pt x="3100388" y="3020253"/>
                  <a:pt x="3172778" y="2999298"/>
                  <a:pt x="3248025" y="2986915"/>
                </a:cubicBezTo>
                <a:cubicBezTo>
                  <a:pt x="3338513" y="2971676"/>
                  <a:pt x="3429953" y="2966913"/>
                  <a:pt x="3514725" y="2924051"/>
                </a:cubicBezTo>
                <a:cubicBezTo>
                  <a:pt x="3560445" y="2901190"/>
                  <a:pt x="3614738" y="2904048"/>
                  <a:pt x="3673793" y="2908811"/>
                </a:cubicBezTo>
                <a:cubicBezTo>
                  <a:pt x="3632835" y="2936433"/>
                  <a:pt x="3597593" y="2957388"/>
                  <a:pt x="3569018" y="2986915"/>
                </a:cubicBezTo>
                <a:cubicBezTo>
                  <a:pt x="3472815" y="3085976"/>
                  <a:pt x="3481388" y="3224088"/>
                  <a:pt x="3589973" y="3306955"/>
                </a:cubicBezTo>
                <a:cubicBezTo>
                  <a:pt x="3610928" y="3323148"/>
                  <a:pt x="3776663" y="3423161"/>
                  <a:pt x="3832860" y="3464118"/>
                </a:cubicBezTo>
                <a:cubicBezTo>
                  <a:pt x="3847148" y="3474596"/>
                  <a:pt x="3859530" y="3485073"/>
                  <a:pt x="3863340" y="3504123"/>
                </a:cubicBezTo>
                <a:cubicBezTo>
                  <a:pt x="3841433" y="3507933"/>
                  <a:pt x="3821430" y="3505076"/>
                  <a:pt x="3801428" y="3502218"/>
                </a:cubicBezTo>
                <a:cubicBezTo>
                  <a:pt x="3698558" y="3489836"/>
                  <a:pt x="3600450" y="3460308"/>
                  <a:pt x="3499485" y="3437448"/>
                </a:cubicBezTo>
                <a:cubicBezTo>
                  <a:pt x="3409950" y="3417446"/>
                  <a:pt x="3320415" y="3389823"/>
                  <a:pt x="3227070" y="3397443"/>
                </a:cubicBezTo>
                <a:cubicBezTo>
                  <a:pt x="3146108" y="3404111"/>
                  <a:pt x="3065145" y="3406015"/>
                  <a:pt x="2983230" y="3406968"/>
                </a:cubicBezTo>
                <a:cubicBezTo>
                  <a:pt x="2844165" y="3408873"/>
                  <a:pt x="2714625" y="3446021"/>
                  <a:pt x="2602230" y="3528888"/>
                </a:cubicBezTo>
                <a:cubicBezTo>
                  <a:pt x="2494598" y="3607946"/>
                  <a:pt x="2375535" y="3629853"/>
                  <a:pt x="2245995" y="3619376"/>
                </a:cubicBezTo>
                <a:cubicBezTo>
                  <a:pt x="2123123" y="3608898"/>
                  <a:pt x="1874520" y="3530793"/>
                  <a:pt x="1793558" y="3546986"/>
                </a:cubicBezTo>
                <a:cubicBezTo>
                  <a:pt x="1927860" y="3588896"/>
                  <a:pt x="2050733" y="3632711"/>
                  <a:pt x="2167890" y="3690813"/>
                </a:cubicBezTo>
                <a:cubicBezTo>
                  <a:pt x="2231708" y="3722246"/>
                  <a:pt x="2292668" y="3728913"/>
                  <a:pt x="2358390" y="3706053"/>
                </a:cubicBezTo>
                <a:cubicBezTo>
                  <a:pt x="2413635" y="3687003"/>
                  <a:pt x="2470785" y="3684146"/>
                  <a:pt x="2527935" y="3698433"/>
                </a:cubicBezTo>
                <a:cubicBezTo>
                  <a:pt x="2587943" y="3712721"/>
                  <a:pt x="2646045" y="3710815"/>
                  <a:pt x="2702243" y="3683193"/>
                </a:cubicBezTo>
                <a:cubicBezTo>
                  <a:pt x="2721293" y="3673668"/>
                  <a:pt x="2776538" y="3672715"/>
                  <a:pt x="2797493" y="3670811"/>
                </a:cubicBezTo>
                <a:cubicBezTo>
                  <a:pt x="2868930" y="3663190"/>
                  <a:pt x="3021330" y="3602230"/>
                  <a:pt x="3054668" y="3603183"/>
                </a:cubicBezTo>
                <a:cubicBezTo>
                  <a:pt x="3044190" y="3608898"/>
                  <a:pt x="2839403" y="3678430"/>
                  <a:pt x="2714625" y="3778443"/>
                </a:cubicBezTo>
                <a:cubicBezTo>
                  <a:pt x="2693670" y="3792730"/>
                  <a:pt x="2669858" y="3793683"/>
                  <a:pt x="2646045" y="3791778"/>
                </a:cubicBezTo>
                <a:cubicBezTo>
                  <a:pt x="2581275" y="3786063"/>
                  <a:pt x="2446020" y="3776538"/>
                  <a:pt x="2358390" y="3778443"/>
                </a:cubicBezTo>
                <a:cubicBezTo>
                  <a:pt x="2527935" y="3846071"/>
                  <a:pt x="2692718" y="3920365"/>
                  <a:pt x="2810828" y="4069908"/>
                </a:cubicBezTo>
                <a:cubicBezTo>
                  <a:pt x="2800350" y="4074671"/>
                  <a:pt x="2375535" y="4248026"/>
                  <a:pt x="2174558" y="4330893"/>
                </a:cubicBezTo>
                <a:cubicBezTo>
                  <a:pt x="2144078" y="4343276"/>
                  <a:pt x="2119313" y="4346133"/>
                  <a:pt x="2087880" y="4332798"/>
                </a:cubicBezTo>
                <a:cubicBezTo>
                  <a:pt x="2041208" y="4312796"/>
                  <a:pt x="1991678" y="4297556"/>
                  <a:pt x="1940243" y="4299461"/>
                </a:cubicBezTo>
                <a:cubicBezTo>
                  <a:pt x="1876425" y="4288031"/>
                  <a:pt x="1841183" y="4335656"/>
                  <a:pt x="1828800" y="4400426"/>
                </a:cubicBezTo>
                <a:cubicBezTo>
                  <a:pt x="1823085" y="4430906"/>
                  <a:pt x="1783080" y="4451861"/>
                  <a:pt x="1753553" y="4452813"/>
                </a:cubicBezTo>
                <a:cubicBezTo>
                  <a:pt x="1746885" y="4452813"/>
                  <a:pt x="1742123" y="4450908"/>
                  <a:pt x="1742123" y="4445193"/>
                </a:cubicBezTo>
                <a:cubicBezTo>
                  <a:pt x="1743075" y="4406141"/>
                  <a:pt x="1708785" y="4403283"/>
                  <a:pt x="1685925" y="4387091"/>
                </a:cubicBezTo>
                <a:cubicBezTo>
                  <a:pt x="1561148" y="4301366"/>
                  <a:pt x="1424940" y="4303271"/>
                  <a:pt x="1290638" y="4351848"/>
                </a:cubicBezTo>
                <a:cubicBezTo>
                  <a:pt x="1184910" y="4389948"/>
                  <a:pt x="1077278" y="4418523"/>
                  <a:pt x="967740" y="4434716"/>
                </a:cubicBezTo>
                <a:cubicBezTo>
                  <a:pt x="782955" y="4462338"/>
                  <a:pt x="610553" y="4521393"/>
                  <a:pt x="452438" y="4620453"/>
                </a:cubicBezTo>
                <a:cubicBezTo>
                  <a:pt x="375285" y="4669031"/>
                  <a:pt x="295275" y="4713798"/>
                  <a:pt x="209550" y="4743326"/>
                </a:cubicBezTo>
                <a:cubicBezTo>
                  <a:pt x="110490" y="4777616"/>
                  <a:pt x="58103" y="4860483"/>
                  <a:pt x="0" y="4937635"/>
                </a:cubicBezTo>
                <a:cubicBezTo>
                  <a:pt x="62865" y="4910966"/>
                  <a:pt x="122873" y="4881438"/>
                  <a:pt x="195263" y="4855721"/>
                </a:cubicBezTo>
                <a:cubicBezTo>
                  <a:pt x="174308" y="4883343"/>
                  <a:pt x="159068" y="4904298"/>
                  <a:pt x="140970" y="4928110"/>
                </a:cubicBezTo>
                <a:cubicBezTo>
                  <a:pt x="170498" y="4928110"/>
                  <a:pt x="189548" y="4906203"/>
                  <a:pt x="220028" y="4903346"/>
                </a:cubicBezTo>
                <a:cubicBezTo>
                  <a:pt x="176213" y="4950018"/>
                  <a:pt x="120968" y="4971926"/>
                  <a:pt x="70485" y="5009073"/>
                </a:cubicBezTo>
                <a:cubicBezTo>
                  <a:pt x="133350" y="5022408"/>
                  <a:pt x="190500" y="4996691"/>
                  <a:pt x="250508" y="5015741"/>
                </a:cubicBezTo>
                <a:cubicBezTo>
                  <a:pt x="193358" y="5082416"/>
                  <a:pt x="120968" y="5126231"/>
                  <a:pt x="58103" y="5182428"/>
                </a:cubicBezTo>
                <a:cubicBezTo>
                  <a:pt x="138113" y="5158616"/>
                  <a:pt x="209550" y="5111943"/>
                  <a:pt x="292418" y="5093846"/>
                </a:cubicBezTo>
                <a:cubicBezTo>
                  <a:pt x="264795" y="5129088"/>
                  <a:pt x="224790" y="5150043"/>
                  <a:pt x="190500" y="5181476"/>
                </a:cubicBezTo>
                <a:cubicBezTo>
                  <a:pt x="225743" y="5184333"/>
                  <a:pt x="247650" y="5155758"/>
                  <a:pt x="280988" y="5154806"/>
                </a:cubicBezTo>
                <a:cubicBezTo>
                  <a:pt x="248603" y="5207193"/>
                  <a:pt x="194310" y="5225291"/>
                  <a:pt x="138113" y="5254818"/>
                </a:cubicBezTo>
                <a:cubicBezTo>
                  <a:pt x="195263" y="5259581"/>
                  <a:pt x="246698" y="5242435"/>
                  <a:pt x="294323" y="5263391"/>
                </a:cubicBezTo>
                <a:cubicBezTo>
                  <a:pt x="288608" y="5277678"/>
                  <a:pt x="271463" y="5281488"/>
                  <a:pt x="274320" y="5297681"/>
                </a:cubicBezTo>
                <a:cubicBezTo>
                  <a:pt x="292418" y="5301491"/>
                  <a:pt x="308610" y="5286251"/>
                  <a:pt x="326708" y="5298633"/>
                </a:cubicBezTo>
                <a:cubicBezTo>
                  <a:pt x="252413" y="5358641"/>
                  <a:pt x="172403" y="5403408"/>
                  <a:pt x="79058" y="5425316"/>
                </a:cubicBezTo>
                <a:cubicBezTo>
                  <a:pt x="130493" y="5431983"/>
                  <a:pt x="181928" y="5420553"/>
                  <a:pt x="232410" y="5434841"/>
                </a:cubicBezTo>
                <a:cubicBezTo>
                  <a:pt x="227648" y="5451033"/>
                  <a:pt x="209550" y="5453891"/>
                  <a:pt x="209550" y="5469131"/>
                </a:cubicBezTo>
                <a:cubicBezTo>
                  <a:pt x="526733" y="5440556"/>
                  <a:pt x="664845" y="5419601"/>
                  <a:pt x="781050" y="5351021"/>
                </a:cubicBezTo>
                <a:cubicBezTo>
                  <a:pt x="858203" y="5305301"/>
                  <a:pt x="940118" y="5283393"/>
                  <a:pt x="1028700" y="5282441"/>
                </a:cubicBezTo>
                <a:cubicBezTo>
                  <a:pt x="1185863" y="5278631"/>
                  <a:pt x="1341120" y="5238626"/>
                  <a:pt x="1429703" y="5131946"/>
                </a:cubicBezTo>
                <a:cubicBezTo>
                  <a:pt x="1488758" y="5060508"/>
                  <a:pt x="1569720" y="5016693"/>
                  <a:pt x="1658303" y="4989071"/>
                </a:cubicBezTo>
                <a:cubicBezTo>
                  <a:pt x="1789748" y="4962401"/>
                  <a:pt x="1830705" y="4889058"/>
                  <a:pt x="1838325" y="4842386"/>
                </a:cubicBezTo>
                <a:cubicBezTo>
                  <a:pt x="1845945" y="4789998"/>
                  <a:pt x="1850708" y="4729991"/>
                  <a:pt x="1834515" y="4670936"/>
                </a:cubicBezTo>
                <a:cubicBezTo>
                  <a:pt x="1829753" y="4651886"/>
                  <a:pt x="1821180" y="4629978"/>
                  <a:pt x="1850708" y="4620453"/>
                </a:cubicBezTo>
                <a:cubicBezTo>
                  <a:pt x="1876425" y="4612833"/>
                  <a:pt x="1899285" y="4585211"/>
                  <a:pt x="1927860" y="4624263"/>
                </a:cubicBezTo>
                <a:cubicBezTo>
                  <a:pt x="1962150" y="4669983"/>
                  <a:pt x="1994535" y="4671888"/>
                  <a:pt x="2044065" y="4640456"/>
                </a:cubicBezTo>
                <a:cubicBezTo>
                  <a:pt x="2121218" y="4583306"/>
                  <a:pt x="2134553" y="4496628"/>
                  <a:pt x="2145983" y="4464243"/>
                </a:cubicBezTo>
                <a:cubicBezTo>
                  <a:pt x="2150745" y="4450908"/>
                  <a:pt x="2157413" y="4442336"/>
                  <a:pt x="2170748" y="4436621"/>
                </a:cubicBezTo>
                <a:cubicBezTo>
                  <a:pt x="2401253" y="4345181"/>
                  <a:pt x="2631758" y="4252788"/>
                  <a:pt x="2861310" y="4160396"/>
                </a:cubicBezTo>
                <a:cubicBezTo>
                  <a:pt x="2873693" y="4155633"/>
                  <a:pt x="2882265" y="4152776"/>
                  <a:pt x="2888933" y="4168968"/>
                </a:cubicBezTo>
                <a:cubicBezTo>
                  <a:pt x="2904173" y="4204211"/>
                  <a:pt x="2931795" y="4228023"/>
                  <a:pt x="2963228" y="4248978"/>
                </a:cubicBezTo>
                <a:cubicBezTo>
                  <a:pt x="2988945" y="4266123"/>
                  <a:pt x="3013710" y="4283268"/>
                  <a:pt x="3039428" y="4299461"/>
                </a:cubicBezTo>
                <a:cubicBezTo>
                  <a:pt x="3053715" y="4308986"/>
                  <a:pt x="3059430" y="4318511"/>
                  <a:pt x="3053715" y="4337561"/>
                </a:cubicBezTo>
                <a:cubicBezTo>
                  <a:pt x="3038475" y="4388996"/>
                  <a:pt x="3005138" y="4427096"/>
                  <a:pt x="2966085" y="4459481"/>
                </a:cubicBezTo>
                <a:cubicBezTo>
                  <a:pt x="2928938" y="4490913"/>
                  <a:pt x="2895600" y="4531871"/>
                  <a:pt x="2837498" y="4522346"/>
                </a:cubicBezTo>
                <a:cubicBezTo>
                  <a:pt x="2832735" y="4521393"/>
                  <a:pt x="2826068" y="4521393"/>
                  <a:pt x="2826068" y="4529966"/>
                </a:cubicBezTo>
                <a:cubicBezTo>
                  <a:pt x="2887028" y="4540443"/>
                  <a:pt x="2947988" y="4550921"/>
                  <a:pt x="3007995" y="4562351"/>
                </a:cubicBezTo>
                <a:cubicBezTo>
                  <a:pt x="3113723" y="4582353"/>
                  <a:pt x="3213735" y="4575686"/>
                  <a:pt x="3307080" y="4513773"/>
                </a:cubicBezTo>
                <a:cubicBezTo>
                  <a:pt x="3359468" y="4478531"/>
                  <a:pt x="3420428" y="4458528"/>
                  <a:pt x="3481388" y="4445193"/>
                </a:cubicBezTo>
                <a:cubicBezTo>
                  <a:pt x="3597593" y="4419476"/>
                  <a:pt x="3696653" y="4361373"/>
                  <a:pt x="3770948" y="4270886"/>
                </a:cubicBezTo>
                <a:cubicBezTo>
                  <a:pt x="3819525" y="4212783"/>
                  <a:pt x="3881438" y="4204211"/>
                  <a:pt x="3947160" y="4195638"/>
                </a:cubicBezTo>
                <a:cubicBezTo>
                  <a:pt x="3962400" y="4193733"/>
                  <a:pt x="3966210" y="4199448"/>
                  <a:pt x="3962400" y="4213736"/>
                </a:cubicBezTo>
                <a:cubicBezTo>
                  <a:pt x="3956685" y="4240406"/>
                  <a:pt x="3940493" y="4260408"/>
                  <a:pt x="3919538" y="4276601"/>
                </a:cubicBezTo>
                <a:cubicBezTo>
                  <a:pt x="3888105" y="4301366"/>
                  <a:pt x="3855720" y="4325178"/>
                  <a:pt x="3824288" y="4349943"/>
                </a:cubicBezTo>
                <a:cubicBezTo>
                  <a:pt x="3768090" y="4394711"/>
                  <a:pt x="3739515" y="4452813"/>
                  <a:pt x="3745230" y="4526156"/>
                </a:cubicBezTo>
                <a:cubicBezTo>
                  <a:pt x="3748088" y="4558541"/>
                  <a:pt x="3740468" y="4588068"/>
                  <a:pt x="3726180" y="4617596"/>
                </a:cubicBezTo>
                <a:cubicBezTo>
                  <a:pt x="3716655" y="4636646"/>
                  <a:pt x="3707130" y="4656648"/>
                  <a:pt x="3696653" y="4675698"/>
                </a:cubicBezTo>
                <a:cubicBezTo>
                  <a:pt x="3689985" y="4687128"/>
                  <a:pt x="3690938" y="4696653"/>
                  <a:pt x="3699510" y="4707131"/>
                </a:cubicBezTo>
                <a:cubicBezTo>
                  <a:pt x="3730943" y="4748088"/>
                  <a:pt x="3728085" y="4771901"/>
                  <a:pt x="3692843" y="4809048"/>
                </a:cubicBezTo>
                <a:cubicBezTo>
                  <a:pt x="3672840" y="4830003"/>
                  <a:pt x="3648075" y="4845243"/>
                  <a:pt x="3626168" y="4864293"/>
                </a:cubicBezTo>
                <a:cubicBezTo>
                  <a:pt x="3688080" y="4861436"/>
                  <a:pt x="3743325" y="4844291"/>
                  <a:pt x="3779520" y="4789046"/>
                </a:cubicBezTo>
                <a:cubicBezTo>
                  <a:pt x="3802380" y="4754756"/>
                  <a:pt x="3822383" y="4717608"/>
                  <a:pt x="3848100" y="4686176"/>
                </a:cubicBezTo>
                <a:cubicBezTo>
                  <a:pt x="3877628" y="4649028"/>
                  <a:pt x="3893820" y="4608071"/>
                  <a:pt x="3896678" y="4561398"/>
                </a:cubicBezTo>
                <a:cubicBezTo>
                  <a:pt x="3898583" y="4526156"/>
                  <a:pt x="3915728" y="4500438"/>
                  <a:pt x="3946208" y="4482341"/>
                </a:cubicBezTo>
                <a:cubicBezTo>
                  <a:pt x="4036695" y="4426143"/>
                  <a:pt x="4134803" y="4408046"/>
                  <a:pt x="4239578" y="4420428"/>
                </a:cubicBezTo>
                <a:cubicBezTo>
                  <a:pt x="4270058" y="4424238"/>
                  <a:pt x="4273868" y="4434716"/>
                  <a:pt x="4257675" y="4460433"/>
                </a:cubicBezTo>
                <a:cubicBezTo>
                  <a:pt x="4244340" y="4481388"/>
                  <a:pt x="4222433" y="4492818"/>
                  <a:pt x="4203383" y="4506153"/>
                </a:cubicBezTo>
                <a:cubicBezTo>
                  <a:pt x="4168140" y="4531871"/>
                  <a:pt x="4147185" y="4563303"/>
                  <a:pt x="4157663" y="4608071"/>
                </a:cubicBezTo>
                <a:cubicBezTo>
                  <a:pt x="4163378" y="4632836"/>
                  <a:pt x="4159568" y="4654743"/>
                  <a:pt x="4146233" y="4676651"/>
                </a:cubicBezTo>
                <a:cubicBezTo>
                  <a:pt x="4137660" y="4689986"/>
                  <a:pt x="4139565" y="4700463"/>
                  <a:pt x="4153853" y="4708083"/>
                </a:cubicBezTo>
                <a:cubicBezTo>
                  <a:pt x="4163378" y="4713798"/>
                  <a:pt x="4172903" y="4719513"/>
                  <a:pt x="4179570" y="4727133"/>
                </a:cubicBezTo>
                <a:cubicBezTo>
                  <a:pt x="4201478" y="4749993"/>
                  <a:pt x="4218623" y="4747136"/>
                  <a:pt x="4241483" y="4726181"/>
                </a:cubicBezTo>
                <a:cubicBezTo>
                  <a:pt x="4276725" y="4693796"/>
                  <a:pt x="4296728" y="4697606"/>
                  <a:pt x="4328160" y="4734753"/>
                </a:cubicBezTo>
                <a:cubicBezTo>
                  <a:pt x="4354830" y="4765233"/>
                  <a:pt x="4372928" y="4801428"/>
                  <a:pt x="4394835" y="4834766"/>
                </a:cubicBezTo>
                <a:cubicBezTo>
                  <a:pt x="4426268" y="4883343"/>
                  <a:pt x="4462463" y="4927158"/>
                  <a:pt x="4512945" y="4957638"/>
                </a:cubicBezTo>
                <a:cubicBezTo>
                  <a:pt x="4581525" y="4999548"/>
                  <a:pt x="4653915" y="4996691"/>
                  <a:pt x="4725353" y="4969068"/>
                </a:cubicBezTo>
                <a:cubicBezTo>
                  <a:pt x="4784408" y="4947160"/>
                  <a:pt x="4803458" y="4850006"/>
                  <a:pt x="4758690" y="4816668"/>
                </a:cubicBezTo>
                <a:cubicBezTo>
                  <a:pt x="4755833" y="4850958"/>
                  <a:pt x="4737735" y="4870961"/>
                  <a:pt x="4705350" y="4877628"/>
                </a:cubicBezTo>
                <a:cubicBezTo>
                  <a:pt x="4672965" y="4884296"/>
                  <a:pt x="4650105" y="4871913"/>
                  <a:pt x="4631055" y="4845243"/>
                </a:cubicBezTo>
                <a:cubicBezTo>
                  <a:pt x="4605338" y="4809048"/>
                  <a:pt x="4578668" y="4772853"/>
                  <a:pt x="4565333" y="4729991"/>
                </a:cubicBezTo>
                <a:cubicBezTo>
                  <a:pt x="4548188" y="4671888"/>
                  <a:pt x="4521518" y="4619501"/>
                  <a:pt x="4486275" y="4570923"/>
                </a:cubicBezTo>
                <a:cubicBezTo>
                  <a:pt x="4471035" y="4549968"/>
                  <a:pt x="4458653" y="4525203"/>
                  <a:pt x="4464368" y="4497581"/>
                </a:cubicBezTo>
                <a:cubicBezTo>
                  <a:pt x="4483418" y="4401378"/>
                  <a:pt x="4518660" y="4315653"/>
                  <a:pt x="4625340" y="4286126"/>
                </a:cubicBezTo>
                <a:cubicBezTo>
                  <a:pt x="4630103" y="4284221"/>
                  <a:pt x="4634865" y="4281363"/>
                  <a:pt x="4640580" y="4279458"/>
                </a:cubicBezTo>
                <a:cubicBezTo>
                  <a:pt x="4703445" y="4250883"/>
                  <a:pt x="4757738" y="4213736"/>
                  <a:pt x="4777740" y="4141346"/>
                </a:cubicBezTo>
                <a:cubicBezTo>
                  <a:pt x="4782503" y="4125153"/>
                  <a:pt x="4792028" y="4109913"/>
                  <a:pt x="4805363" y="4097530"/>
                </a:cubicBezTo>
                <a:cubicBezTo>
                  <a:pt x="4811078" y="4091815"/>
                  <a:pt x="4817745" y="4084196"/>
                  <a:pt x="4827270" y="4084196"/>
                </a:cubicBezTo>
                <a:cubicBezTo>
                  <a:pt x="4856798" y="4085148"/>
                  <a:pt x="4886325" y="4084196"/>
                  <a:pt x="4903470" y="4116580"/>
                </a:cubicBezTo>
                <a:cubicBezTo>
                  <a:pt x="4922520" y="4150871"/>
                  <a:pt x="4922520" y="4174683"/>
                  <a:pt x="4897755" y="4203258"/>
                </a:cubicBezTo>
                <a:cubicBezTo>
                  <a:pt x="4887278" y="4215641"/>
                  <a:pt x="4875848" y="4227071"/>
                  <a:pt x="4863465" y="4238501"/>
                </a:cubicBezTo>
                <a:cubicBezTo>
                  <a:pt x="4837748" y="4263266"/>
                  <a:pt x="4830128" y="4290888"/>
                  <a:pt x="4835843" y="4327083"/>
                </a:cubicBezTo>
                <a:cubicBezTo>
                  <a:pt x="4843463" y="4373756"/>
                  <a:pt x="4870133" y="4416618"/>
                  <a:pt x="4870133" y="4461386"/>
                </a:cubicBezTo>
                <a:cubicBezTo>
                  <a:pt x="4871085" y="4513773"/>
                  <a:pt x="4898708" y="4532823"/>
                  <a:pt x="4939665" y="4545206"/>
                </a:cubicBezTo>
                <a:cubicBezTo>
                  <a:pt x="4945380" y="4547111"/>
                  <a:pt x="4952048" y="4549016"/>
                  <a:pt x="4957763" y="4552826"/>
                </a:cubicBezTo>
                <a:cubicBezTo>
                  <a:pt x="4981575" y="4566161"/>
                  <a:pt x="4993958" y="4565208"/>
                  <a:pt x="5006340" y="4534728"/>
                </a:cubicBezTo>
                <a:cubicBezTo>
                  <a:pt x="5034915" y="4464243"/>
                  <a:pt x="5093970" y="4452813"/>
                  <a:pt x="5152073" y="4501391"/>
                </a:cubicBezTo>
                <a:cubicBezTo>
                  <a:pt x="5155883" y="4505201"/>
                  <a:pt x="5160645" y="4508058"/>
                  <a:pt x="5164455" y="4511868"/>
                </a:cubicBezTo>
                <a:cubicBezTo>
                  <a:pt x="5196840" y="4546158"/>
                  <a:pt x="5235893" y="4566161"/>
                  <a:pt x="5283518" y="4569971"/>
                </a:cubicBezTo>
                <a:cubicBezTo>
                  <a:pt x="5340668" y="4574733"/>
                  <a:pt x="5395913" y="4591878"/>
                  <a:pt x="5454015" y="4586163"/>
                </a:cubicBezTo>
                <a:cubicBezTo>
                  <a:pt x="5492115" y="4582353"/>
                  <a:pt x="5519738" y="4564256"/>
                  <a:pt x="5533073" y="4528061"/>
                </a:cubicBezTo>
                <a:cubicBezTo>
                  <a:pt x="5548313" y="4489008"/>
                  <a:pt x="5544503" y="4450908"/>
                  <a:pt x="5517833" y="4410903"/>
                </a:cubicBezTo>
                <a:cubicBezTo>
                  <a:pt x="5514975" y="4423286"/>
                  <a:pt x="5512118" y="4430906"/>
                  <a:pt x="5511165" y="4437573"/>
                </a:cubicBezTo>
                <a:cubicBezTo>
                  <a:pt x="5503545" y="4476626"/>
                  <a:pt x="5494973" y="4484246"/>
                  <a:pt x="5454015" y="4483293"/>
                </a:cubicBezTo>
                <a:cubicBezTo>
                  <a:pt x="5414010" y="4482341"/>
                  <a:pt x="5380673" y="4466148"/>
                  <a:pt x="5353050" y="4437573"/>
                </a:cubicBezTo>
                <a:cubicBezTo>
                  <a:pt x="5328285" y="4411856"/>
                  <a:pt x="5305425" y="4384233"/>
                  <a:pt x="5282565" y="4356611"/>
                </a:cubicBezTo>
                <a:cubicBezTo>
                  <a:pt x="5238750" y="4305176"/>
                  <a:pt x="5185410" y="4270886"/>
                  <a:pt x="5115878" y="4266123"/>
                </a:cubicBezTo>
                <a:cubicBezTo>
                  <a:pt x="5100638" y="4265171"/>
                  <a:pt x="5093970" y="4258503"/>
                  <a:pt x="5093970" y="4244216"/>
                </a:cubicBezTo>
                <a:cubicBezTo>
                  <a:pt x="5090160" y="4159443"/>
                  <a:pt x="5083493" y="4075623"/>
                  <a:pt x="5083493" y="3990851"/>
                </a:cubicBezTo>
                <a:cubicBezTo>
                  <a:pt x="5083493" y="3924176"/>
                  <a:pt x="5120640" y="3869883"/>
                  <a:pt x="5159693" y="3818448"/>
                </a:cubicBezTo>
                <a:cubicBezTo>
                  <a:pt x="5207318" y="3755583"/>
                  <a:pt x="5263515" y="3696528"/>
                  <a:pt x="5293043" y="3623186"/>
                </a:cubicBezTo>
                <a:cubicBezTo>
                  <a:pt x="5329238" y="3535555"/>
                  <a:pt x="5388293" y="3469833"/>
                  <a:pt x="5463540" y="3415540"/>
                </a:cubicBezTo>
                <a:cubicBezTo>
                  <a:pt x="5514023" y="3378393"/>
                  <a:pt x="5564505" y="3340293"/>
                  <a:pt x="5606415" y="3293621"/>
                </a:cubicBezTo>
                <a:cubicBezTo>
                  <a:pt x="5666423" y="3225993"/>
                  <a:pt x="5690235" y="3147888"/>
                  <a:pt x="5673090" y="3059305"/>
                </a:cubicBezTo>
                <a:cubicBezTo>
                  <a:pt x="5669280" y="3037398"/>
                  <a:pt x="5674043" y="3028826"/>
                  <a:pt x="5694045" y="3021205"/>
                </a:cubicBezTo>
                <a:cubicBezTo>
                  <a:pt x="5823585" y="2969771"/>
                  <a:pt x="5954078" y="2919288"/>
                  <a:pt x="6082665" y="2864996"/>
                </a:cubicBezTo>
                <a:cubicBezTo>
                  <a:pt x="6126480" y="2845946"/>
                  <a:pt x="6164580" y="2843088"/>
                  <a:pt x="6204585" y="2869758"/>
                </a:cubicBezTo>
                <a:cubicBezTo>
                  <a:pt x="6221730" y="2880236"/>
                  <a:pt x="6241733" y="2887855"/>
                  <a:pt x="6260783" y="2880236"/>
                </a:cubicBezTo>
                <a:cubicBezTo>
                  <a:pt x="6311265" y="2861186"/>
                  <a:pt x="6362700" y="2841183"/>
                  <a:pt x="6395085" y="2793558"/>
                </a:cubicBezTo>
                <a:cubicBezTo>
                  <a:pt x="6402705" y="2782128"/>
                  <a:pt x="6411278" y="2778318"/>
                  <a:pt x="6424613" y="2776413"/>
                </a:cubicBezTo>
                <a:cubicBezTo>
                  <a:pt x="6477953" y="2768793"/>
                  <a:pt x="6477000" y="2768793"/>
                  <a:pt x="6466523" y="2717358"/>
                </a:cubicBezTo>
                <a:cubicBezTo>
                  <a:pt x="6466523" y="2716405"/>
                  <a:pt x="6468428" y="2714501"/>
                  <a:pt x="6471285" y="2711643"/>
                </a:cubicBezTo>
                <a:cubicBezTo>
                  <a:pt x="6484620" y="2721168"/>
                  <a:pt x="6497003" y="2730693"/>
                  <a:pt x="6510338" y="2740218"/>
                </a:cubicBezTo>
                <a:cubicBezTo>
                  <a:pt x="6525578" y="2751648"/>
                  <a:pt x="6541770" y="2760221"/>
                  <a:pt x="6559868" y="2762126"/>
                </a:cubicBezTo>
                <a:cubicBezTo>
                  <a:pt x="6630353" y="2766888"/>
                  <a:pt x="6697028" y="2762126"/>
                  <a:pt x="6742748" y="2696403"/>
                </a:cubicBezTo>
                <a:cubicBezTo>
                  <a:pt x="6748463" y="2687830"/>
                  <a:pt x="6757035" y="2680211"/>
                  <a:pt x="6765608" y="2673543"/>
                </a:cubicBezTo>
                <a:cubicBezTo>
                  <a:pt x="6782753" y="2661161"/>
                  <a:pt x="6783705" y="2646873"/>
                  <a:pt x="6775133" y="2628776"/>
                </a:cubicBezTo>
                <a:cubicBezTo>
                  <a:pt x="6770370" y="2618298"/>
                  <a:pt x="6759893" y="2605915"/>
                  <a:pt x="6766560" y="2592580"/>
                </a:cubicBezTo>
                <a:cubicBezTo>
                  <a:pt x="6772275" y="2582103"/>
                  <a:pt x="6840855" y="2564005"/>
                  <a:pt x="6854190" y="2568768"/>
                </a:cubicBezTo>
                <a:cubicBezTo>
                  <a:pt x="6923723" y="2598296"/>
                  <a:pt x="6996113" y="2598296"/>
                  <a:pt x="7067550" y="2580198"/>
                </a:cubicBezTo>
                <a:cubicBezTo>
                  <a:pt x="7146608" y="2559243"/>
                  <a:pt x="7217093" y="2521143"/>
                  <a:pt x="7276148" y="2462088"/>
                </a:cubicBezTo>
                <a:cubicBezTo>
                  <a:pt x="7159943" y="2474471"/>
                  <a:pt x="7056120" y="2555433"/>
                  <a:pt x="6925628" y="2526858"/>
                </a:cubicBezTo>
                <a:cubicBezTo>
                  <a:pt x="6941820" y="2520190"/>
                  <a:pt x="6952298" y="2514476"/>
                  <a:pt x="6962775" y="2510665"/>
                </a:cubicBezTo>
                <a:cubicBezTo>
                  <a:pt x="7379970" y="2344930"/>
                  <a:pt x="7799070" y="2181101"/>
                  <a:pt x="8211503" y="2002983"/>
                </a:cubicBezTo>
                <a:cubicBezTo>
                  <a:pt x="8245793" y="1987743"/>
                  <a:pt x="8281988" y="1975361"/>
                  <a:pt x="8311515" y="1950595"/>
                </a:cubicBezTo>
                <a:cubicBezTo>
                  <a:pt x="8311515" y="1940118"/>
                  <a:pt x="8311515" y="1928688"/>
                  <a:pt x="8311515" y="1918211"/>
                </a:cubicBezTo>
                <a:cubicBezTo>
                  <a:pt x="8301990" y="1900113"/>
                  <a:pt x="8282940" y="1879158"/>
                  <a:pt x="8252460" y="1882968"/>
                </a:cubicBezTo>
                <a:close/>
                <a:moveTo>
                  <a:pt x="3441383" y="2204913"/>
                </a:moveTo>
                <a:cubicBezTo>
                  <a:pt x="3373755" y="2183958"/>
                  <a:pt x="3306128" y="2159193"/>
                  <a:pt x="3234690" y="2153478"/>
                </a:cubicBezTo>
                <a:cubicBezTo>
                  <a:pt x="3211830" y="2151573"/>
                  <a:pt x="3188018" y="2151573"/>
                  <a:pt x="3162300" y="2140143"/>
                </a:cubicBezTo>
                <a:cubicBezTo>
                  <a:pt x="3272790" y="2112521"/>
                  <a:pt x="3377565" y="2120141"/>
                  <a:pt x="3482340" y="2153478"/>
                </a:cubicBezTo>
                <a:cubicBezTo>
                  <a:pt x="3537585" y="2171576"/>
                  <a:pt x="3592830" y="2190626"/>
                  <a:pt x="3651885" y="2198246"/>
                </a:cubicBezTo>
                <a:cubicBezTo>
                  <a:pt x="3581400" y="2223011"/>
                  <a:pt x="3510915" y="2226821"/>
                  <a:pt x="3441383" y="2204913"/>
                </a:cubicBezTo>
                <a:close/>
                <a:moveTo>
                  <a:pt x="3643313" y="4098483"/>
                </a:moveTo>
                <a:cubicBezTo>
                  <a:pt x="3576638" y="4208021"/>
                  <a:pt x="3483293" y="4278506"/>
                  <a:pt x="3355658" y="4301366"/>
                </a:cubicBezTo>
                <a:cubicBezTo>
                  <a:pt x="3298508" y="4311843"/>
                  <a:pt x="3241358" y="4325178"/>
                  <a:pt x="3188018" y="4353753"/>
                </a:cubicBezTo>
                <a:cubicBezTo>
                  <a:pt x="3247073" y="4250883"/>
                  <a:pt x="3322320" y="4165158"/>
                  <a:pt x="3435668" y="4121343"/>
                </a:cubicBezTo>
                <a:cubicBezTo>
                  <a:pt x="3515678" y="4090863"/>
                  <a:pt x="3594735" y="4059430"/>
                  <a:pt x="3680460" y="4033713"/>
                </a:cubicBezTo>
                <a:cubicBezTo>
                  <a:pt x="3668078" y="4055621"/>
                  <a:pt x="3655695" y="4077528"/>
                  <a:pt x="3643313" y="4098483"/>
                </a:cubicBezTo>
                <a:close/>
                <a:moveTo>
                  <a:pt x="6054090" y="2764983"/>
                </a:moveTo>
                <a:cubicBezTo>
                  <a:pt x="5919788" y="2819276"/>
                  <a:pt x="5784533" y="2872615"/>
                  <a:pt x="5650230" y="2926908"/>
                </a:cubicBezTo>
                <a:cubicBezTo>
                  <a:pt x="5630228" y="2935480"/>
                  <a:pt x="5616893" y="2934528"/>
                  <a:pt x="5603558" y="2915478"/>
                </a:cubicBezTo>
                <a:cubicBezTo>
                  <a:pt x="5591175" y="2897380"/>
                  <a:pt x="5575935" y="2882140"/>
                  <a:pt x="5561648" y="2865948"/>
                </a:cubicBezTo>
                <a:cubicBezTo>
                  <a:pt x="5519738" y="2817371"/>
                  <a:pt x="5466398" y="2793558"/>
                  <a:pt x="5402580" y="2787843"/>
                </a:cubicBezTo>
                <a:cubicBezTo>
                  <a:pt x="5327333" y="2780223"/>
                  <a:pt x="5251133" y="2781176"/>
                  <a:pt x="5174933" y="2780223"/>
                </a:cubicBezTo>
                <a:cubicBezTo>
                  <a:pt x="5145405" y="2780223"/>
                  <a:pt x="5115878" y="2772603"/>
                  <a:pt x="5105400" y="2747838"/>
                </a:cubicBezTo>
                <a:cubicBezTo>
                  <a:pt x="5093970" y="2721168"/>
                  <a:pt x="5104448" y="2690688"/>
                  <a:pt x="5122545" y="2665923"/>
                </a:cubicBezTo>
                <a:cubicBezTo>
                  <a:pt x="5140643" y="2642111"/>
                  <a:pt x="5166360" y="2630680"/>
                  <a:pt x="5193030" y="2622108"/>
                </a:cubicBezTo>
                <a:cubicBezTo>
                  <a:pt x="5238750" y="2607821"/>
                  <a:pt x="5286375" y="2603058"/>
                  <a:pt x="5334000" y="2600201"/>
                </a:cubicBezTo>
                <a:cubicBezTo>
                  <a:pt x="5371148" y="2598296"/>
                  <a:pt x="5378768" y="2612583"/>
                  <a:pt x="5366385" y="2647826"/>
                </a:cubicBezTo>
                <a:cubicBezTo>
                  <a:pt x="5341620" y="2719263"/>
                  <a:pt x="5323523" y="2716405"/>
                  <a:pt x="5414963" y="2713548"/>
                </a:cubicBezTo>
                <a:cubicBezTo>
                  <a:pt x="5468303" y="2712596"/>
                  <a:pt x="5518785" y="2697355"/>
                  <a:pt x="5567363" y="2672590"/>
                </a:cubicBezTo>
                <a:cubicBezTo>
                  <a:pt x="5647373" y="2631633"/>
                  <a:pt x="5728335" y="2592580"/>
                  <a:pt x="5808345" y="2551623"/>
                </a:cubicBezTo>
                <a:cubicBezTo>
                  <a:pt x="5824538" y="2544003"/>
                  <a:pt x="5835015" y="2544003"/>
                  <a:pt x="5849303" y="2555433"/>
                </a:cubicBezTo>
                <a:cubicBezTo>
                  <a:pt x="5905500" y="2598296"/>
                  <a:pt x="5965508" y="2634490"/>
                  <a:pt x="6014085" y="2686878"/>
                </a:cubicBezTo>
                <a:cubicBezTo>
                  <a:pt x="6032183" y="2706880"/>
                  <a:pt x="6058853" y="2707833"/>
                  <a:pt x="6083618" y="2706880"/>
                </a:cubicBezTo>
                <a:cubicBezTo>
                  <a:pt x="6096953" y="2705928"/>
                  <a:pt x="6109335" y="2704976"/>
                  <a:pt x="6132195" y="2702118"/>
                </a:cubicBezTo>
                <a:cubicBezTo>
                  <a:pt x="6106478" y="2732598"/>
                  <a:pt x="6083618" y="2752601"/>
                  <a:pt x="6054090" y="2764983"/>
                </a:cubicBezTo>
                <a:close/>
                <a:moveTo>
                  <a:pt x="7141845" y="2294448"/>
                </a:moveTo>
                <a:cubicBezTo>
                  <a:pt x="7148513" y="2270636"/>
                  <a:pt x="7153275" y="2249680"/>
                  <a:pt x="7158990" y="2228726"/>
                </a:cubicBezTo>
                <a:cubicBezTo>
                  <a:pt x="7178993" y="2248728"/>
                  <a:pt x="7197090" y="2267778"/>
                  <a:pt x="7218045" y="2289686"/>
                </a:cubicBezTo>
                <a:cubicBezTo>
                  <a:pt x="7193280" y="2290638"/>
                  <a:pt x="7169468" y="2292543"/>
                  <a:pt x="7141845" y="2294448"/>
                </a:cubicBezTo>
                <a:close/>
              </a:path>
            </a:pathLst>
          </a:custGeom>
          <a:solidFill>
            <a:schemeClr val="accent6"/>
          </a:solidFill>
          <a:ln w="9525" cap="flat">
            <a:noFill/>
            <a:prstDash val="solid"/>
            <a:miter/>
          </a:ln>
        </p:spPr>
        <p:txBody>
          <a:bodyPr rtlCol="0" anchor="ctr"/>
          <a:lstStyle/>
          <a:p>
            <a:endParaRPr lang="en-US">
              <a:solidFill>
                <a:schemeClr val="accent5"/>
              </a:solidFill>
            </a:endParaRPr>
          </a:p>
        </p:txBody>
      </p:sp>
      <p:sp>
        <p:nvSpPr>
          <p:cNvPr id="13" name="TextBox 12">
            <a:extLst>
              <a:ext uri="{FF2B5EF4-FFF2-40B4-BE49-F238E27FC236}">
                <a16:creationId xmlns:a16="http://schemas.microsoft.com/office/drawing/2014/main" id="{5DB62DE9-F387-44F5-86F1-13367DEE2764}"/>
              </a:ext>
            </a:extLst>
          </p:cNvPr>
          <p:cNvSpPr txBox="1"/>
          <p:nvPr/>
        </p:nvSpPr>
        <p:spPr>
          <a:xfrm>
            <a:off x="-14470" y="25399"/>
            <a:ext cx="1991286" cy="1446550"/>
          </a:xfrm>
          <a:prstGeom prst="rect">
            <a:avLst/>
          </a:prstGeom>
          <a:noFill/>
        </p:spPr>
        <p:txBody>
          <a:bodyPr wrap="square" lIns="108000" rIns="108000" rtlCol="0">
            <a:spAutoFit/>
          </a:bodyPr>
          <a:lstStyle/>
          <a:p>
            <a:pPr algn="ctr"/>
            <a:r>
              <a:rPr lang="en-US" altLang="ko-KR" sz="8800" b="1" dirty="0">
                <a:solidFill>
                  <a:srgbClr val="FFFF00"/>
                </a:solidFill>
                <a:latin typeface="Algerian" pitchFamily="82" charset="0"/>
                <a:cs typeface="Arial" pitchFamily="34" charset="0"/>
              </a:rPr>
              <a:t>05.</a:t>
            </a:r>
            <a:endParaRPr lang="ko-KR" altLang="en-US" sz="4800" b="1" dirty="0">
              <a:solidFill>
                <a:srgbClr val="FFFF00"/>
              </a:solidFill>
              <a:latin typeface="Algerian" pitchFamily="82" charset="0"/>
              <a:cs typeface="Arial" pitchFamily="34" charset="0"/>
            </a:endParaRPr>
          </a:p>
        </p:txBody>
      </p:sp>
      <p:sp>
        <p:nvSpPr>
          <p:cNvPr id="16" name="TextBox 15">
            <a:extLst>
              <a:ext uri="{FF2B5EF4-FFF2-40B4-BE49-F238E27FC236}">
                <a16:creationId xmlns:a16="http://schemas.microsoft.com/office/drawing/2014/main" id="{1A570DBF-F2E2-42FB-B443-BB75FE04332F}"/>
              </a:ext>
            </a:extLst>
          </p:cNvPr>
          <p:cNvSpPr txBox="1"/>
          <p:nvPr/>
        </p:nvSpPr>
        <p:spPr>
          <a:xfrm>
            <a:off x="23108" y="2455011"/>
            <a:ext cx="12142034" cy="4401205"/>
          </a:xfrm>
          <a:prstGeom prst="rect">
            <a:avLst/>
          </a:prstGeom>
          <a:noFill/>
        </p:spPr>
        <p:txBody>
          <a:bodyPr wrap="square" rtlCol="0">
            <a:spAutoFit/>
          </a:bodyPr>
          <a:lstStyle/>
          <a:p>
            <a:r>
              <a:rPr lang="en-US" sz="4000" b="1" dirty="0">
                <a:solidFill>
                  <a:srgbClr val="FFFF00"/>
                </a:solidFill>
                <a:latin typeface="Lucida Handwriting" pitchFamily="66" charset="0"/>
              </a:rPr>
              <a:t>These two magic methods are dedicated for accessing dynamically created but invisible methods on PHP method overloading. These differ, where __call() will invoke normal PHP overloaded methods, and </a:t>
            </a:r>
            <a:r>
              <a:rPr lang="en-US" sz="4000" b="1" i="1" dirty="0">
                <a:solidFill>
                  <a:srgbClr val="FFFF00"/>
                </a:solidFill>
                <a:latin typeface="Lucida Handwriting" pitchFamily="66" charset="0"/>
              </a:rPr>
              <a:t>__callStatic()</a:t>
            </a:r>
            <a:r>
              <a:rPr lang="en-US" sz="4000" b="1" dirty="0">
                <a:solidFill>
                  <a:srgbClr val="FFFF00"/>
                </a:solidFill>
                <a:latin typeface="Lucida Handwriting" pitchFamily="66" charset="0"/>
              </a:rPr>
              <a:t> will invoke static methods</a:t>
            </a:r>
          </a:p>
        </p:txBody>
      </p:sp>
      <p:sp>
        <p:nvSpPr>
          <p:cNvPr id="31" name="Freeform: Shape 30">
            <a:extLst>
              <a:ext uri="{FF2B5EF4-FFF2-40B4-BE49-F238E27FC236}">
                <a16:creationId xmlns:a16="http://schemas.microsoft.com/office/drawing/2014/main" id="{4BECC40F-D41E-402D-875B-557E1B10B75B}"/>
              </a:ext>
            </a:extLst>
          </p:cNvPr>
          <p:cNvSpPr/>
          <p:nvPr/>
        </p:nvSpPr>
        <p:spPr>
          <a:xfrm>
            <a:off x="981173" y="81075"/>
            <a:ext cx="1055571" cy="345791"/>
          </a:xfrm>
          <a:custGeom>
            <a:avLst/>
            <a:gdLst>
              <a:gd name="connsiteX0" fmla="*/ 1678305 w 3867150"/>
              <a:gd name="connsiteY0" fmla="*/ 1167765 h 1266825"/>
              <a:gd name="connsiteX1" fmla="*/ 1735455 w 3867150"/>
              <a:gd name="connsiteY1" fmla="*/ 1156335 h 1266825"/>
              <a:gd name="connsiteX2" fmla="*/ 1760220 w 3867150"/>
              <a:gd name="connsiteY2" fmla="*/ 1104900 h 1266825"/>
              <a:gd name="connsiteX3" fmla="*/ 1719263 w 3867150"/>
              <a:gd name="connsiteY3" fmla="*/ 1077278 h 1266825"/>
              <a:gd name="connsiteX4" fmla="*/ 1568768 w 3867150"/>
              <a:gd name="connsiteY4" fmla="*/ 1128713 h 1266825"/>
              <a:gd name="connsiteX5" fmla="*/ 1454468 w 3867150"/>
              <a:gd name="connsiteY5" fmla="*/ 1191578 h 1266825"/>
              <a:gd name="connsiteX6" fmla="*/ 1440180 w 3867150"/>
              <a:gd name="connsiteY6" fmla="*/ 1147763 h 1266825"/>
              <a:gd name="connsiteX7" fmla="*/ 1621155 w 3867150"/>
              <a:gd name="connsiteY7" fmla="*/ 890588 h 1266825"/>
              <a:gd name="connsiteX8" fmla="*/ 1654493 w 3867150"/>
              <a:gd name="connsiteY8" fmla="*/ 863918 h 1266825"/>
              <a:gd name="connsiteX9" fmla="*/ 1397318 w 3867150"/>
              <a:gd name="connsiteY9" fmla="*/ 908685 h 1266825"/>
              <a:gd name="connsiteX10" fmla="*/ 1389698 w 3867150"/>
              <a:gd name="connsiteY10" fmla="*/ 897255 h 1266825"/>
              <a:gd name="connsiteX11" fmla="*/ 1117283 w 3867150"/>
              <a:gd name="connsiteY11" fmla="*/ 717233 h 1266825"/>
              <a:gd name="connsiteX12" fmla="*/ 962025 w 3867150"/>
              <a:gd name="connsiteY12" fmla="*/ 738188 h 1266825"/>
              <a:gd name="connsiteX13" fmla="*/ 477203 w 3867150"/>
              <a:gd name="connsiteY13" fmla="*/ 415290 h 1266825"/>
              <a:gd name="connsiteX14" fmla="*/ 481965 w 3867150"/>
              <a:gd name="connsiteY14" fmla="*/ 334328 h 1266825"/>
              <a:gd name="connsiteX15" fmla="*/ 34290 w 3867150"/>
              <a:gd name="connsiteY15" fmla="*/ 165735 h 1266825"/>
              <a:gd name="connsiteX16" fmla="*/ 0 w 3867150"/>
              <a:gd name="connsiteY16" fmla="*/ 165735 h 1266825"/>
              <a:gd name="connsiteX17" fmla="*/ 45720 w 3867150"/>
              <a:gd name="connsiteY17" fmla="*/ 122873 h 1266825"/>
              <a:gd name="connsiteX18" fmla="*/ 498158 w 3867150"/>
              <a:gd name="connsiteY18" fmla="*/ 0 h 1266825"/>
              <a:gd name="connsiteX19" fmla="*/ 892493 w 3867150"/>
              <a:gd name="connsiteY19" fmla="*/ 22860 h 1266825"/>
              <a:gd name="connsiteX20" fmla="*/ 1066800 w 3867150"/>
              <a:gd name="connsiteY20" fmla="*/ 80963 h 1266825"/>
              <a:gd name="connsiteX21" fmla="*/ 1229678 w 3867150"/>
              <a:gd name="connsiteY21" fmla="*/ 147638 h 1266825"/>
              <a:gd name="connsiteX22" fmla="*/ 1285875 w 3867150"/>
              <a:gd name="connsiteY22" fmla="*/ 140970 h 1266825"/>
              <a:gd name="connsiteX23" fmla="*/ 1283018 w 3867150"/>
              <a:gd name="connsiteY23" fmla="*/ 90488 h 1266825"/>
              <a:gd name="connsiteX24" fmla="*/ 1276350 w 3867150"/>
              <a:gd name="connsiteY24" fmla="*/ 48578 h 1266825"/>
              <a:gd name="connsiteX25" fmla="*/ 1410653 w 3867150"/>
              <a:gd name="connsiteY25" fmla="*/ 166688 h 1266825"/>
              <a:gd name="connsiteX26" fmla="*/ 1456373 w 3867150"/>
              <a:gd name="connsiteY26" fmla="*/ 345758 h 1266825"/>
              <a:gd name="connsiteX27" fmla="*/ 1714500 w 3867150"/>
              <a:gd name="connsiteY27" fmla="*/ 673418 h 1266825"/>
              <a:gd name="connsiteX28" fmla="*/ 1804988 w 3867150"/>
              <a:gd name="connsiteY28" fmla="*/ 696278 h 1266825"/>
              <a:gd name="connsiteX29" fmla="*/ 1722120 w 3867150"/>
              <a:gd name="connsiteY29" fmla="*/ 443865 h 1266825"/>
              <a:gd name="connsiteX30" fmla="*/ 1772603 w 3867150"/>
              <a:gd name="connsiteY30" fmla="*/ 456248 h 1266825"/>
              <a:gd name="connsiteX31" fmla="*/ 1905953 w 3867150"/>
              <a:gd name="connsiteY31" fmla="*/ 577215 h 1266825"/>
              <a:gd name="connsiteX32" fmla="*/ 2026920 w 3867150"/>
              <a:gd name="connsiteY32" fmla="*/ 559118 h 1266825"/>
              <a:gd name="connsiteX33" fmla="*/ 2064068 w 3867150"/>
              <a:gd name="connsiteY33" fmla="*/ 481965 h 1266825"/>
              <a:gd name="connsiteX34" fmla="*/ 2114550 w 3867150"/>
              <a:gd name="connsiteY34" fmla="*/ 434340 h 1266825"/>
              <a:gd name="connsiteX35" fmla="*/ 2175510 w 3867150"/>
              <a:gd name="connsiteY35" fmla="*/ 470535 h 1266825"/>
              <a:gd name="connsiteX36" fmla="*/ 2157413 w 3867150"/>
              <a:gd name="connsiteY36" fmla="*/ 566738 h 1266825"/>
              <a:gd name="connsiteX37" fmla="*/ 2103120 w 3867150"/>
              <a:gd name="connsiteY37" fmla="*/ 678180 h 1266825"/>
              <a:gd name="connsiteX38" fmla="*/ 2113598 w 3867150"/>
              <a:gd name="connsiteY38" fmla="*/ 793433 h 1266825"/>
              <a:gd name="connsiteX39" fmla="*/ 2305050 w 3867150"/>
              <a:gd name="connsiteY39" fmla="*/ 619125 h 1266825"/>
              <a:gd name="connsiteX40" fmla="*/ 2364105 w 3867150"/>
              <a:gd name="connsiteY40" fmla="*/ 403860 h 1266825"/>
              <a:gd name="connsiteX41" fmla="*/ 2634615 w 3867150"/>
              <a:gd name="connsiteY41" fmla="*/ 119063 h 1266825"/>
              <a:gd name="connsiteX42" fmla="*/ 2635568 w 3867150"/>
              <a:gd name="connsiteY42" fmla="*/ 137160 h 1266825"/>
              <a:gd name="connsiteX43" fmla="*/ 2694623 w 3867150"/>
              <a:gd name="connsiteY43" fmla="*/ 221933 h 1266825"/>
              <a:gd name="connsiteX44" fmla="*/ 3074670 w 3867150"/>
              <a:gd name="connsiteY44" fmla="*/ 169545 h 1266825"/>
              <a:gd name="connsiteX45" fmla="*/ 3472815 w 3867150"/>
              <a:gd name="connsiteY45" fmla="*/ 77153 h 1266825"/>
              <a:gd name="connsiteX46" fmla="*/ 3813810 w 3867150"/>
              <a:gd name="connsiteY46" fmla="*/ 135255 h 1266825"/>
              <a:gd name="connsiteX47" fmla="*/ 3875723 w 3867150"/>
              <a:gd name="connsiteY47" fmla="*/ 186690 h 1266825"/>
              <a:gd name="connsiteX48" fmla="*/ 3715703 w 3867150"/>
              <a:gd name="connsiteY48" fmla="*/ 200978 h 1266825"/>
              <a:gd name="connsiteX49" fmla="*/ 3332798 w 3867150"/>
              <a:gd name="connsiteY49" fmla="*/ 429578 h 1266825"/>
              <a:gd name="connsiteX50" fmla="*/ 3322320 w 3867150"/>
              <a:gd name="connsiteY50" fmla="*/ 516255 h 1266825"/>
              <a:gd name="connsiteX51" fmla="*/ 3330893 w 3867150"/>
              <a:gd name="connsiteY51" fmla="*/ 560070 h 1266825"/>
              <a:gd name="connsiteX52" fmla="*/ 3031808 w 3867150"/>
              <a:gd name="connsiteY52" fmla="*/ 592455 h 1266825"/>
              <a:gd name="connsiteX53" fmla="*/ 2877503 w 3867150"/>
              <a:gd name="connsiteY53" fmla="*/ 802958 h 1266825"/>
              <a:gd name="connsiteX54" fmla="*/ 2881313 w 3867150"/>
              <a:gd name="connsiteY54" fmla="*/ 829628 h 1266825"/>
              <a:gd name="connsiteX55" fmla="*/ 2858453 w 3867150"/>
              <a:gd name="connsiteY55" fmla="*/ 829628 h 1266825"/>
              <a:gd name="connsiteX56" fmla="*/ 2456498 w 3867150"/>
              <a:gd name="connsiteY56" fmla="*/ 913448 h 1266825"/>
              <a:gd name="connsiteX57" fmla="*/ 2400300 w 3867150"/>
              <a:gd name="connsiteY57" fmla="*/ 987743 h 1266825"/>
              <a:gd name="connsiteX58" fmla="*/ 2313623 w 3867150"/>
              <a:gd name="connsiteY58" fmla="*/ 1010603 h 1266825"/>
              <a:gd name="connsiteX59" fmla="*/ 2070735 w 3867150"/>
              <a:gd name="connsiteY59" fmla="*/ 974408 h 1266825"/>
              <a:gd name="connsiteX60" fmla="*/ 2001203 w 3867150"/>
              <a:gd name="connsiteY60" fmla="*/ 1046798 h 1266825"/>
              <a:gd name="connsiteX61" fmla="*/ 1935480 w 3867150"/>
              <a:gd name="connsiteY61" fmla="*/ 1170623 h 1266825"/>
              <a:gd name="connsiteX62" fmla="*/ 1918335 w 3867150"/>
              <a:gd name="connsiteY62" fmla="*/ 1178243 h 1266825"/>
              <a:gd name="connsiteX63" fmla="*/ 1759268 w 3867150"/>
              <a:gd name="connsiteY63" fmla="*/ 1262063 h 1266825"/>
              <a:gd name="connsiteX64" fmla="*/ 1711643 w 3867150"/>
              <a:gd name="connsiteY64" fmla="*/ 1275398 h 1266825"/>
              <a:gd name="connsiteX65" fmla="*/ 1704975 w 3867150"/>
              <a:gd name="connsiteY65" fmla="*/ 1232535 h 1266825"/>
              <a:gd name="connsiteX66" fmla="*/ 1678305 w 3867150"/>
              <a:gd name="connsiteY66" fmla="*/ 116776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67150" h="1266825">
                <a:moveTo>
                  <a:pt x="1678305" y="1167765"/>
                </a:moveTo>
                <a:cubicBezTo>
                  <a:pt x="1694498" y="1163955"/>
                  <a:pt x="1714500" y="1158240"/>
                  <a:pt x="1735455" y="1156335"/>
                </a:cubicBezTo>
                <a:cubicBezTo>
                  <a:pt x="1772603" y="1152525"/>
                  <a:pt x="1783080" y="1134428"/>
                  <a:pt x="1760220" y="1104900"/>
                </a:cubicBezTo>
                <a:cubicBezTo>
                  <a:pt x="1750695" y="1092518"/>
                  <a:pt x="1731645" y="1075373"/>
                  <a:pt x="1719263" y="1077278"/>
                </a:cubicBezTo>
                <a:cubicBezTo>
                  <a:pt x="1665923" y="1082993"/>
                  <a:pt x="1612583" y="1084898"/>
                  <a:pt x="1568768" y="1128713"/>
                </a:cubicBezTo>
                <a:cubicBezTo>
                  <a:pt x="1539240" y="1158240"/>
                  <a:pt x="1493520" y="1171575"/>
                  <a:pt x="1454468" y="1191578"/>
                </a:cubicBezTo>
                <a:cubicBezTo>
                  <a:pt x="1449705" y="1176338"/>
                  <a:pt x="1437323" y="1160145"/>
                  <a:pt x="1440180" y="1147763"/>
                </a:cubicBezTo>
                <a:cubicBezTo>
                  <a:pt x="1485900" y="989648"/>
                  <a:pt x="1485900" y="989648"/>
                  <a:pt x="1621155" y="890588"/>
                </a:cubicBezTo>
                <a:cubicBezTo>
                  <a:pt x="1632585" y="882015"/>
                  <a:pt x="1643063" y="872490"/>
                  <a:pt x="1654493" y="863918"/>
                </a:cubicBezTo>
                <a:cubicBezTo>
                  <a:pt x="1598295" y="821055"/>
                  <a:pt x="1587818" y="822960"/>
                  <a:pt x="1397318" y="908685"/>
                </a:cubicBezTo>
                <a:cubicBezTo>
                  <a:pt x="1394460" y="904875"/>
                  <a:pt x="1390650" y="901065"/>
                  <a:pt x="1389698" y="897255"/>
                </a:cubicBezTo>
                <a:cubicBezTo>
                  <a:pt x="1357313" y="748665"/>
                  <a:pt x="1235393" y="730568"/>
                  <a:pt x="1117283" y="717233"/>
                </a:cubicBezTo>
                <a:cubicBezTo>
                  <a:pt x="1067753" y="711518"/>
                  <a:pt x="1016318" y="730568"/>
                  <a:pt x="962025" y="738188"/>
                </a:cubicBezTo>
                <a:cubicBezTo>
                  <a:pt x="903923" y="495300"/>
                  <a:pt x="708660" y="436245"/>
                  <a:pt x="477203" y="415290"/>
                </a:cubicBezTo>
                <a:cubicBezTo>
                  <a:pt x="524828" y="383858"/>
                  <a:pt x="506730" y="360045"/>
                  <a:pt x="481965" y="334328"/>
                </a:cubicBezTo>
                <a:cubicBezTo>
                  <a:pt x="359093" y="201930"/>
                  <a:pt x="214313" y="138113"/>
                  <a:pt x="34290" y="165735"/>
                </a:cubicBezTo>
                <a:cubicBezTo>
                  <a:pt x="28575" y="166688"/>
                  <a:pt x="21908" y="165735"/>
                  <a:pt x="0" y="165735"/>
                </a:cubicBezTo>
                <a:cubicBezTo>
                  <a:pt x="20955" y="145733"/>
                  <a:pt x="31433" y="132398"/>
                  <a:pt x="45720" y="122873"/>
                </a:cubicBezTo>
                <a:cubicBezTo>
                  <a:pt x="182880" y="32385"/>
                  <a:pt x="337185" y="0"/>
                  <a:pt x="498158" y="0"/>
                </a:cubicBezTo>
                <a:cubicBezTo>
                  <a:pt x="629603" y="0"/>
                  <a:pt x="761048" y="8573"/>
                  <a:pt x="892493" y="22860"/>
                </a:cubicBezTo>
                <a:cubicBezTo>
                  <a:pt x="952500" y="29528"/>
                  <a:pt x="1009650" y="59055"/>
                  <a:pt x="1066800" y="80963"/>
                </a:cubicBezTo>
                <a:cubicBezTo>
                  <a:pt x="1121093" y="101918"/>
                  <a:pt x="1174433" y="127635"/>
                  <a:pt x="1229678" y="147638"/>
                </a:cubicBezTo>
                <a:cubicBezTo>
                  <a:pt x="1245870" y="153353"/>
                  <a:pt x="1271588" y="150495"/>
                  <a:pt x="1285875" y="140970"/>
                </a:cubicBezTo>
                <a:cubicBezTo>
                  <a:pt x="1293495" y="136208"/>
                  <a:pt x="1284923" y="107633"/>
                  <a:pt x="1283018" y="90488"/>
                </a:cubicBezTo>
                <a:cubicBezTo>
                  <a:pt x="1282065" y="78105"/>
                  <a:pt x="1279208" y="66675"/>
                  <a:pt x="1276350" y="48578"/>
                </a:cubicBezTo>
                <a:cubicBezTo>
                  <a:pt x="1344930" y="68580"/>
                  <a:pt x="1389698" y="106680"/>
                  <a:pt x="1410653" y="166688"/>
                </a:cubicBezTo>
                <a:cubicBezTo>
                  <a:pt x="1430655" y="224790"/>
                  <a:pt x="1443038" y="285750"/>
                  <a:pt x="1456373" y="345758"/>
                </a:cubicBezTo>
                <a:cubicBezTo>
                  <a:pt x="1489710" y="496253"/>
                  <a:pt x="1600200" y="586740"/>
                  <a:pt x="1714500" y="673418"/>
                </a:cubicBezTo>
                <a:cubicBezTo>
                  <a:pt x="1734503" y="688658"/>
                  <a:pt x="1766888" y="687705"/>
                  <a:pt x="1804988" y="696278"/>
                </a:cubicBezTo>
                <a:cubicBezTo>
                  <a:pt x="1776413" y="608648"/>
                  <a:pt x="1751648" y="532448"/>
                  <a:pt x="1722120" y="443865"/>
                </a:cubicBezTo>
                <a:cubicBezTo>
                  <a:pt x="1744980" y="449580"/>
                  <a:pt x="1763078" y="448628"/>
                  <a:pt x="1772603" y="456248"/>
                </a:cubicBezTo>
                <a:cubicBezTo>
                  <a:pt x="1818323" y="495300"/>
                  <a:pt x="1862138" y="535305"/>
                  <a:pt x="1905953" y="577215"/>
                </a:cubicBezTo>
                <a:cubicBezTo>
                  <a:pt x="1947863" y="617220"/>
                  <a:pt x="2000250" y="610553"/>
                  <a:pt x="2026920" y="559118"/>
                </a:cubicBezTo>
                <a:cubicBezTo>
                  <a:pt x="2040255" y="533400"/>
                  <a:pt x="2048828" y="505778"/>
                  <a:pt x="2064068" y="481965"/>
                </a:cubicBezTo>
                <a:cubicBezTo>
                  <a:pt x="2076450" y="462915"/>
                  <a:pt x="2094548" y="443865"/>
                  <a:pt x="2114550" y="434340"/>
                </a:cubicBezTo>
                <a:cubicBezTo>
                  <a:pt x="2150745" y="416243"/>
                  <a:pt x="2175510" y="430530"/>
                  <a:pt x="2175510" y="470535"/>
                </a:cubicBezTo>
                <a:cubicBezTo>
                  <a:pt x="2175510" y="502920"/>
                  <a:pt x="2168843" y="536258"/>
                  <a:pt x="2157413" y="566738"/>
                </a:cubicBezTo>
                <a:cubicBezTo>
                  <a:pt x="2143125" y="604838"/>
                  <a:pt x="2120265" y="640080"/>
                  <a:pt x="2103120" y="678180"/>
                </a:cubicBezTo>
                <a:cubicBezTo>
                  <a:pt x="2085975" y="716280"/>
                  <a:pt x="2086928" y="755333"/>
                  <a:pt x="2113598" y="793433"/>
                </a:cubicBezTo>
                <a:cubicBezTo>
                  <a:pt x="2209800" y="769620"/>
                  <a:pt x="2273618" y="710565"/>
                  <a:pt x="2305050" y="619125"/>
                </a:cubicBezTo>
                <a:cubicBezTo>
                  <a:pt x="2328863" y="548640"/>
                  <a:pt x="2347913" y="476250"/>
                  <a:pt x="2364105" y="403860"/>
                </a:cubicBezTo>
                <a:cubicBezTo>
                  <a:pt x="2397443" y="255270"/>
                  <a:pt x="2498408" y="173355"/>
                  <a:pt x="2634615" y="119063"/>
                </a:cubicBezTo>
                <a:cubicBezTo>
                  <a:pt x="2634615" y="125730"/>
                  <a:pt x="2637473" y="132398"/>
                  <a:pt x="2635568" y="137160"/>
                </a:cubicBezTo>
                <a:cubicBezTo>
                  <a:pt x="2604135" y="197168"/>
                  <a:pt x="2610803" y="214313"/>
                  <a:pt x="2694623" y="221933"/>
                </a:cubicBezTo>
                <a:cubicBezTo>
                  <a:pt x="2825115" y="234315"/>
                  <a:pt x="2949893" y="200978"/>
                  <a:pt x="3074670" y="169545"/>
                </a:cubicBezTo>
                <a:cubicBezTo>
                  <a:pt x="3206115" y="135255"/>
                  <a:pt x="3338513" y="100965"/>
                  <a:pt x="3472815" y="77153"/>
                </a:cubicBezTo>
                <a:cubicBezTo>
                  <a:pt x="3590925" y="55245"/>
                  <a:pt x="3706178" y="80963"/>
                  <a:pt x="3813810" y="135255"/>
                </a:cubicBezTo>
                <a:cubicBezTo>
                  <a:pt x="3832860" y="144780"/>
                  <a:pt x="3848100" y="162878"/>
                  <a:pt x="3875723" y="186690"/>
                </a:cubicBezTo>
                <a:cubicBezTo>
                  <a:pt x="3810953" y="192405"/>
                  <a:pt x="3762375" y="193358"/>
                  <a:pt x="3715703" y="200978"/>
                </a:cubicBezTo>
                <a:cubicBezTo>
                  <a:pt x="3559493" y="227648"/>
                  <a:pt x="3430905" y="303848"/>
                  <a:pt x="3332798" y="429578"/>
                </a:cubicBezTo>
                <a:cubicBezTo>
                  <a:pt x="3309938" y="458153"/>
                  <a:pt x="3305175" y="483870"/>
                  <a:pt x="3322320" y="516255"/>
                </a:cubicBezTo>
                <a:cubicBezTo>
                  <a:pt x="3329940" y="531495"/>
                  <a:pt x="3328988" y="550545"/>
                  <a:pt x="3330893" y="560070"/>
                </a:cubicBezTo>
                <a:cubicBezTo>
                  <a:pt x="3226118" y="571500"/>
                  <a:pt x="3128010" y="578168"/>
                  <a:pt x="3031808" y="592455"/>
                </a:cubicBezTo>
                <a:cubicBezTo>
                  <a:pt x="2937510" y="605790"/>
                  <a:pt x="2866073" y="707708"/>
                  <a:pt x="2877503" y="802958"/>
                </a:cubicBezTo>
                <a:cubicBezTo>
                  <a:pt x="2878455" y="810578"/>
                  <a:pt x="2879408" y="818198"/>
                  <a:pt x="2881313" y="829628"/>
                </a:cubicBezTo>
                <a:cubicBezTo>
                  <a:pt x="2872740" y="829628"/>
                  <a:pt x="2865120" y="831533"/>
                  <a:pt x="2858453" y="829628"/>
                </a:cubicBezTo>
                <a:cubicBezTo>
                  <a:pt x="2710815" y="792480"/>
                  <a:pt x="2578418" y="833438"/>
                  <a:pt x="2456498" y="913448"/>
                </a:cubicBezTo>
                <a:cubicBezTo>
                  <a:pt x="2431733" y="929640"/>
                  <a:pt x="2416493" y="961073"/>
                  <a:pt x="2400300" y="987743"/>
                </a:cubicBezTo>
                <a:cubicBezTo>
                  <a:pt x="2372678" y="1033463"/>
                  <a:pt x="2359343" y="1038225"/>
                  <a:pt x="2313623" y="1010603"/>
                </a:cubicBezTo>
                <a:cubicBezTo>
                  <a:pt x="2237423" y="965835"/>
                  <a:pt x="2157413" y="952500"/>
                  <a:pt x="2070735" y="974408"/>
                </a:cubicBezTo>
                <a:cubicBezTo>
                  <a:pt x="2031683" y="983933"/>
                  <a:pt x="2008823" y="1003935"/>
                  <a:pt x="2001203" y="1046798"/>
                </a:cubicBezTo>
                <a:cubicBezTo>
                  <a:pt x="1992630" y="1093470"/>
                  <a:pt x="1991678" y="1147763"/>
                  <a:pt x="1935480" y="1170623"/>
                </a:cubicBezTo>
                <a:cubicBezTo>
                  <a:pt x="1929765" y="1172528"/>
                  <a:pt x="1924050" y="1177290"/>
                  <a:pt x="1918335" y="1178243"/>
                </a:cubicBezTo>
                <a:cubicBezTo>
                  <a:pt x="1854518" y="1185863"/>
                  <a:pt x="1801178" y="1211580"/>
                  <a:pt x="1759268" y="1262063"/>
                </a:cubicBezTo>
                <a:cubicBezTo>
                  <a:pt x="1750695" y="1272540"/>
                  <a:pt x="1727835" y="1270635"/>
                  <a:pt x="1711643" y="1275398"/>
                </a:cubicBezTo>
                <a:cubicBezTo>
                  <a:pt x="1709738" y="1261110"/>
                  <a:pt x="1709738" y="1245870"/>
                  <a:pt x="1704975" y="1232535"/>
                </a:cubicBezTo>
                <a:cubicBezTo>
                  <a:pt x="1699260" y="1213485"/>
                  <a:pt x="1690688" y="1197293"/>
                  <a:pt x="1678305" y="1167765"/>
                </a:cubicBezTo>
                <a:close/>
              </a:path>
            </a:pathLst>
          </a:custGeom>
          <a:solidFill>
            <a:srgbClr val="FF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1800F43-3D8E-49D2-AAAB-1AD52ED0C373}"/>
              </a:ext>
            </a:extLst>
          </p:cNvPr>
          <p:cNvSpPr/>
          <p:nvPr/>
        </p:nvSpPr>
        <p:spPr>
          <a:xfrm>
            <a:off x="41333" y="128709"/>
            <a:ext cx="1055571" cy="345791"/>
          </a:xfrm>
          <a:custGeom>
            <a:avLst/>
            <a:gdLst>
              <a:gd name="connsiteX0" fmla="*/ 1678305 w 3867150"/>
              <a:gd name="connsiteY0" fmla="*/ 1167765 h 1266825"/>
              <a:gd name="connsiteX1" fmla="*/ 1735455 w 3867150"/>
              <a:gd name="connsiteY1" fmla="*/ 1156335 h 1266825"/>
              <a:gd name="connsiteX2" fmla="*/ 1760220 w 3867150"/>
              <a:gd name="connsiteY2" fmla="*/ 1104900 h 1266825"/>
              <a:gd name="connsiteX3" fmla="*/ 1719263 w 3867150"/>
              <a:gd name="connsiteY3" fmla="*/ 1077278 h 1266825"/>
              <a:gd name="connsiteX4" fmla="*/ 1568768 w 3867150"/>
              <a:gd name="connsiteY4" fmla="*/ 1128713 h 1266825"/>
              <a:gd name="connsiteX5" fmla="*/ 1454468 w 3867150"/>
              <a:gd name="connsiteY5" fmla="*/ 1191578 h 1266825"/>
              <a:gd name="connsiteX6" fmla="*/ 1440180 w 3867150"/>
              <a:gd name="connsiteY6" fmla="*/ 1147763 h 1266825"/>
              <a:gd name="connsiteX7" fmla="*/ 1621155 w 3867150"/>
              <a:gd name="connsiteY7" fmla="*/ 890588 h 1266825"/>
              <a:gd name="connsiteX8" fmla="*/ 1654493 w 3867150"/>
              <a:gd name="connsiteY8" fmla="*/ 863918 h 1266825"/>
              <a:gd name="connsiteX9" fmla="*/ 1397318 w 3867150"/>
              <a:gd name="connsiteY9" fmla="*/ 908685 h 1266825"/>
              <a:gd name="connsiteX10" fmla="*/ 1389698 w 3867150"/>
              <a:gd name="connsiteY10" fmla="*/ 897255 h 1266825"/>
              <a:gd name="connsiteX11" fmla="*/ 1117283 w 3867150"/>
              <a:gd name="connsiteY11" fmla="*/ 717233 h 1266825"/>
              <a:gd name="connsiteX12" fmla="*/ 962025 w 3867150"/>
              <a:gd name="connsiteY12" fmla="*/ 738188 h 1266825"/>
              <a:gd name="connsiteX13" fmla="*/ 477203 w 3867150"/>
              <a:gd name="connsiteY13" fmla="*/ 415290 h 1266825"/>
              <a:gd name="connsiteX14" fmla="*/ 481965 w 3867150"/>
              <a:gd name="connsiteY14" fmla="*/ 334328 h 1266825"/>
              <a:gd name="connsiteX15" fmla="*/ 34290 w 3867150"/>
              <a:gd name="connsiteY15" fmla="*/ 165735 h 1266825"/>
              <a:gd name="connsiteX16" fmla="*/ 0 w 3867150"/>
              <a:gd name="connsiteY16" fmla="*/ 165735 h 1266825"/>
              <a:gd name="connsiteX17" fmla="*/ 45720 w 3867150"/>
              <a:gd name="connsiteY17" fmla="*/ 122873 h 1266825"/>
              <a:gd name="connsiteX18" fmla="*/ 498158 w 3867150"/>
              <a:gd name="connsiteY18" fmla="*/ 0 h 1266825"/>
              <a:gd name="connsiteX19" fmla="*/ 892493 w 3867150"/>
              <a:gd name="connsiteY19" fmla="*/ 22860 h 1266825"/>
              <a:gd name="connsiteX20" fmla="*/ 1066800 w 3867150"/>
              <a:gd name="connsiteY20" fmla="*/ 80963 h 1266825"/>
              <a:gd name="connsiteX21" fmla="*/ 1229678 w 3867150"/>
              <a:gd name="connsiteY21" fmla="*/ 147638 h 1266825"/>
              <a:gd name="connsiteX22" fmla="*/ 1285875 w 3867150"/>
              <a:gd name="connsiteY22" fmla="*/ 140970 h 1266825"/>
              <a:gd name="connsiteX23" fmla="*/ 1283018 w 3867150"/>
              <a:gd name="connsiteY23" fmla="*/ 90488 h 1266825"/>
              <a:gd name="connsiteX24" fmla="*/ 1276350 w 3867150"/>
              <a:gd name="connsiteY24" fmla="*/ 48578 h 1266825"/>
              <a:gd name="connsiteX25" fmla="*/ 1410653 w 3867150"/>
              <a:gd name="connsiteY25" fmla="*/ 166688 h 1266825"/>
              <a:gd name="connsiteX26" fmla="*/ 1456373 w 3867150"/>
              <a:gd name="connsiteY26" fmla="*/ 345758 h 1266825"/>
              <a:gd name="connsiteX27" fmla="*/ 1714500 w 3867150"/>
              <a:gd name="connsiteY27" fmla="*/ 673418 h 1266825"/>
              <a:gd name="connsiteX28" fmla="*/ 1804988 w 3867150"/>
              <a:gd name="connsiteY28" fmla="*/ 696278 h 1266825"/>
              <a:gd name="connsiteX29" fmla="*/ 1722120 w 3867150"/>
              <a:gd name="connsiteY29" fmla="*/ 443865 h 1266825"/>
              <a:gd name="connsiteX30" fmla="*/ 1772603 w 3867150"/>
              <a:gd name="connsiteY30" fmla="*/ 456248 h 1266825"/>
              <a:gd name="connsiteX31" fmla="*/ 1905953 w 3867150"/>
              <a:gd name="connsiteY31" fmla="*/ 577215 h 1266825"/>
              <a:gd name="connsiteX32" fmla="*/ 2026920 w 3867150"/>
              <a:gd name="connsiteY32" fmla="*/ 559118 h 1266825"/>
              <a:gd name="connsiteX33" fmla="*/ 2064068 w 3867150"/>
              <a:gd name="connsiteY33" fmla="*/ 481965 h 1266825"/>
              <a:gd name="connsiteX34" fmla="*/ 2114550 w 3867150"/>
              <a:gd name="connsiteY34" fmla="*/ 434340 h 1266825"/>
              <a:gd name="connsiteX35" fmla="*/ 2175510 w 3867150"/>
              <a:gd name="connsiteY35" fmla="*/ 470535 h 1266825"/>
              <a:gd name="connsiteX36" fmla="*/ 2157413 w 3867150"/>
              <a:gd name="connsiteY36" fmla="*/ 566738 h 1266825"/>
              <a:gd name="connsiteX37" fmla="*/ 2103120 w 3867150"/>
              <a:gd name="connsiteY37" fmla="*/ 678180 h 1266825"/>
              <a:gd name="connsiteX38" fmla="*/ 2113598 w 3867150"/>
              <a:gd name="connsiteY38" fmla="*/ 793433 h 1266825"/>
              <a:gd name="connsiteX39" fmla="*/ 2305050 w 3867150"/>
              <a:gd name="connsiteY39" fmla="*/ 619125 h 1266825"/>
              <a:gd name="connsiteX40" fmla="*/ 2364105 w 3867150"/>
              <a:gd name="connsiteY40" fmla="*/ 403860 h 1266825"/>
              <a:gd name="connsiteX41" fmla="*/ 2634615 w 3867150"/>
              <a:gd name="connsiteY41" fmla="*/ 119063 h 1266825"/>
              <a:gd name="connsiteX42" fmla="*/ 2635568 w 3867150"/>
              <a:gd name="connsiteY42" fmla="*/ 137160 h 1266825"/>
              <a:gd name="connsiteX43" fmla="*/ 2694623 w 3867150"/>
              <a:gd name="connsiteY43" fmla="*/ 221933 h 1266825"/>
              <a:gd name="connsiteX44" fmla="*/ 3074670 w 3867150"/>
              <a:gd name="connsiteY44" fmla="*/ 169545 h 1266825"/>
              <a:gd name="connsiteX45" fmla="*/ 3472815 w 3867150"/>
              <a:gd name="connsiteY45" fmla="*/ 77153 h 1266825"/>
              <a:gd name="connsiteX46" fmla="*/ 3813810 w 3867150"/>
              <a:gd name="connsiteY46" fmla="*/ 135255 h 1266825"/>
              <a:gd name="connsiteX47" fmla="*/ 3875723 w 3867150"/>
              <a:gd name="connsiteY47" fmla="*/ 186690 h 1266825"/>
              <a:gd name="connsiteX48" fmla="*/ 3715703 w 3867150"/>
              <a:gd name="connsiteY48" fmla="*/ 200978 h 1266825"/>
              <a:gd name="connsiteX49" fmla="*/ 3332798 w 3867150"/>
              <a:gd name="connsiteY49" fmla="*/ 429578 h 1266825"/>
              <a:gd name="connsiteX50" fmla="*/ 3322320 w 3867150"/>
              <a:gd name="connsiteY50" fmla="*/ 516255 h 1266825"/>
              <a:gd name="connsiteX51" fmla="*/ 3330893 w 3867150"/>
              <a:gd name="connsiteY51" fmla="*/ 560070 h 1266825"/>
              <a:gd name="connsiteX52" fmla="*/ 3031808 w 3867150"/>
              <a:gd name="connsiteY52" fmla="*/ 592455 h 1266825"/>
              <a:gd name="connsiteX53" fmla="*/ 2877503 w 3867150"/>
              <a:gd name="connsiteY53" fmla="*/ 802958 h 1266825"/>
              <a:gd name="connsiteX54" fmla="*/ 2881313 w 3867150"/>
              <a:gd name="connsiteY54" fmla="*/ 829628 h 1266825"/>
              <a:gd name="connsiteX55" fmla="*/ 2858453 w 3867150"/>
              <a:gd name="connsiteY55" fmla="*/ 829628 h 1266825"/>
              <a:gd name="connsiteX56" fmla="*/ 2456498 w 3867150"/>
              <a:gd name="connsiteY56" fmla="*/ 913448 h 1266825"/>
              <a:gd name="connsiteX57" fmla="*/ 2400300 w 3867150"/>
              <a:gd name="connsiteY57" fmla="*/ 987743 h 1266825"/>
              <a:gd name="connsiteX58" fmla="*/ 2313623 w 3867150"/>
              <a:gd name="connsiteY58" fmla="*/ 1010603 h 1266825"/>
              <a:gd name="connsiteX59" fmla="*/ 2070735 w 3867150"/>
              <a:gd name="connsiteY59" fmla="*/ 974408 h 1266825"/>
              <a:gd name="connsiteX60" fmla="*/ 2001203 w 3867150"/>
              <a:gd name="connsiteY60" fmla="*/ 1046798 h 1266825"/>
              <a:gd name="connsiteX61" fmla="*/ 1935480 w 3867150"/>
              <a:gd name="connsiteY61" fmla="*/ 1170623 h 1266825"/>
              <a:gd name="connsiteX62" fmla="*/ 1918335 w 3867150"/>
              <a:gd name="connsiteY62" fmla="*/ 1178243 h 1266825"/>
              <a:gd name="connsiteX63" fmla="*/ 1759268 w 3867150"/>
              <a:gd name="connsiteY63" fmla="*/ 1262063 h 1266825"/>
              <a:gd name="connsiteX64" fmla="*/ 1711643 w 3867150"/>
              <a:gd name="connsiteY64" fmla="*/ 1275398 h 1266825"/>
              <a:gd name="connsiteX65" fmla="*/ 1704975 w 3867150"/>
              <a:gd name="connsiteY65" fmla="*/ 1232535 h 1266825"/>
              <a:gd name="connsiteX66" fmla="*/ 1678305 w 3867150"/>
              <a:gd name="connsiteY66" fmla="*/ 116776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67150" h="1266825">
                <a:moveTo>
                  <a:pt x="1678305" y="1167765"/>
                </a:moveTo>
                <a:cubicBezTo>
                  <a:pt x="1694498" y="1163955"/>
                  <a:pt x="1714500" y="1158240"/>
                  <a:pt x="1735455" y="1156335"/>
                </a:cubicBezTo>
                <a:cubicBezTo>
                  <a:pt x="1772603" y="1152525"/>
                  <a:pt x="1783080" y="1134428"/>
                  <a:pt x="1760220" y="1104900"/>
                </a:cubicBezTo>
                <a:cubicBezTo>
                  <a:pt x="1750695" y="1092518"/>
                  <a:pt x="1731645" y="1075373"/>
                  <a:pt x="1719263" y="1077278"/>
                </a:cubicBezTo>
                <a:cubicBezTo>
                  <a:pt x="1665923" y="1082993"/>
                  <a:pt x="1612583" y="1084898"/>
                  <a:pt x="1568768" y="1128713"/>
                </a:cubicBezTo>
                <a:cubicBezTo>
                  <a:pt x="1539240" y="1158240"/>
                  <a:pt x="1493520" y="1171575"/>
                  <a:pt x="1454468" y="1191578"/>
                </a:cubicBezTo>
                <a:cubicBezTo>
                  <a:pt x="1449705" y="1176338"/>
                  <a:pt x="1437323" y="1160145"/>
                  <a:pt x="1440180" y="1147763"/>
                </a:cubicBezTo>
                <a:cubicBezTo>
                  <a:pt x="1485900" y="989648"/>
                  <a:pt x="1485900" y="989648"/>
                  <a:pt x="1621155" y="890588"/>
                </a:cubicBezTo>
                <a:cubicBezTo>
                  <a:pt x="1632585" y="882015"/>
                  <a:pt x="1643063" y="872490"/>
                  <a:pt x="1654493" y="863918"/>
                </a:cubicBezTo>
                <a:cubicBezTo>
                  <a:pt x="1598295" y="821055"/>
                  <a:pt x="1587818" y="822960"/>
                  <a:pt x="1397318" y="908685"/>
                </a:cubicBezTo>
                <a:cubicBezTo>
                  <a:pt x="1394460" y="904875"/>
                  <a:pt x="1390650" y="901065"/>
                  <a:pt x="1389698" y="897255"/>
                </a:cubicBezTo>
                <a:cubicBezTo>
                  <a:pt x="1357313" y="748665"/>
                  <a:pt x="1235393" y="730568"/>
                  <a:pt x="1117283" y="717233"/>
                </a:cubicBezTo>
                <a:cubicBezTo>
                  <a:pt x="1067753" y="711518"/>
                  <a:pt x="1016318" y="730568"/>
                  <a:pt x="962025" y="738188"/>
                </a:cubicBezTo>
                <a:cubicBezTo>
                  <a:pt x="903923" y="495300"/>
                  <a:pt x="708660" y="436245"/>
                  <a:pt x="477203" y="415290"/>
                </a:cubicBezTo>
                <a:cubicBezTo>
                  <a:pt x="524828" y="383858"/>
                  <a:pt x="506730" y="360045"/>
                  <a:pt x="481965" y="334328"/>
                </a:cubicBezTo>
                <a:cubicBezTo>
                  <a:pt x="359093" y="201930"/>
                  <a:pt x="214313" y="138113"/>
                  <a:pt x="34290" y="165735"/>
                </a:cubicBezTo>
                <a:cubicBezTo>
                  <a:pt x="28575" y="166688"/>
                  <a:pt x="21908" y="165735"/>
                  <a:pt x="0" y="165735"/>
                </a:cubicBezTo>
                <a:cubicBezTo>
                  <a:pt x="20955" y="145733"/>
                  <a:pt x="31433" y="132398"/>
                  <a:pt x="45720" y="122873"/>
                </a:cubicBezTo>
                <a:cubicBezTo>
                  <a:pt x="182880" y="32385"/>
                  <a:pt x="337185" y="0"/>
                  <a:pt x="498158" y="0"/>
                </a:cubicBezTo>
                <a:cubicBezTo>
                  <a:pt x="629603" y="0"/>
                  <a:pt x="761048" y="8573"/>
                  <a:pt x="892493" y="22860"/>
                </a:cubicBezTo>
                <a:cubicBezTo>
                  <a:pt x="952500" y="29528"/>
                  <a:pt x="1009650" y="59055"/>
                  <a:pt x="1066800" y="80963"/>
                </a:cubicBezTo>
                <a:cubicBezTo>
                  <a:pt x="1121093" y="101918"/>
                  <a:pt x="1174433" y="127635"/>
                  <a:pt x="1229678" y="147638"/>
                </a:cubicBezTo>
                <a:cubicBezTo>
                  <a:pt x="1245870" y="153353"/>
                  <a:pt x="1271588" y="150495"/>
                  <a:pt x="1285875" y="140970"/>
                </a:cubicBezTo>
                <a:cubicBezTo>
                  <a:pt x="1293495" y="136208"/>
                  <a:pt x="1284923" y="107633"/>
                  <a:pt x="1283018" y="90488"/>
                </a:cubicBezTo>
                <a:cubicBezTo>
                  <a:pt x="1282065" y="78105"/>
                  <a:pt x="1279208" y="66675"/>
                  <a:pt x="1276350" y="48578"/>
                </a:cubicBezTo>
                <a:cubicBezTo>
                  <a:pt x="1344930" y="68580"/>
                  <a:pt x="1389698" y="106680"/>
                  <a:pt x="1410653" y="166688"/>
                </a:cubicBezTo>
                <a:cubicBezTo>
                  <a:pt x="1430655" y="224790"/>
                  <a:pt x="1443038" y="285750"/>
                  <a:pt x="1456373" y="345758"/>
                </a:cubicBezTo>
                <a:cubicBezTo>
                  <a:pt x="1489710" y="496253"/>
                  <a:pt x="1600200" y="586740"/>
                  <a:pt x="1714500" y="673418"/>
                </a:cubicBezTo>
                <a:cubicBezTo>
                  <a:pt x="1734503" y="688658"/>
                  <a:pt x="1766888" y="687705"/>
                  <a:pt x="1804988" y="696278"/>
                </a:cubicBezTo>
                <a:cubicBezTo>
                  <a:pt x="1776413" y="608648"/>
                  <a:pt x="1751648" y="532448"/>
                  <a:pt x="1722120" y="443865"/>
                </a:cubicBezTo>
                <a:cubicBezTo>
                  <a:pt x="1744980" y="449580"/>
                  <a:pt x="1763078" y="448628"/>
                  <a:pt x="1772603" y="456248"/>
                </a:cubicBezTo>
                <a:cubicBezTo>
                  <a:pt x="1818323" y="495300"/>
                  <a:pt x="1862138" y="535305"/>
                  <a:pt x="1905953" y="577215"/>
                </a:cubicBezTo>
                <a:cubicBezTo>
                  <a:pt x="1947863" y="617220"/>
                  <a:pt x="2000250" y="610553"/>
                  <a:pt x="2026920" y="559118"/>
                </a:cubicBezTo>
                <a:cubicBezTo>
                  <a:pt x="2040255" y="533400"/>
                  <a:pt x="2048828" y="505778"/>
                  <a:pt x="2064068" y="481965"/>
                </a:cubicBezTo>
                <a:cubicBezTo>
                  <a:pt x="2076450" y="462915"/>
                  <a:pt x="2094548" y="443865"/>
                  <a:pt x="2114550" y="434340"/>
                </a:cubicBezTo>
                <a:cubicBezTo>
                  <a:pt x="2150745" y="416243"/>
                  <a:pt x="2175510" y="430530"/>
                  <a:pt x="2175510" y="470535"/>
                </a:cubicBezTo>
                <a:cubicBezTo>
                  <a:pt x="2175510" y="502920"/>
                  <a:pt x="2168843" y="536258"/>
                  <a:pt x="2157413" y="566738"/>
                </a:cubicBezTo>
                <a:cubicBezTo>
                  <a:pt x="2143125" y="604838"/>
                  <a:pt x="2120265" y="640080"/>
                  <a:pt x="2103120" y="678180"/>
                </a:cubicBezTo>
                <a:cubicBezTo>
                  <a:pt x="2085975" y="716280"/>
                  <a:pt x="2086928" y="755333"/>
                  <a:pt x="2113598" y="793433"/>
                </a:cubicBezTo>
                <a:cubicBezTo>
                  <a:pt x="2209800" y="769620"/>
                  <a:pt x="2273618" y="710565"/>
                  <a:pt x="2305050" y="619125"/>
                </a:cubicBezTo>
                <a:cubicBezTo>
                  <a:pt x="2328863" y="548640"/>
                  <a:pt x="2347913" y="476250"/>
                  <a:pt x="2364105" y="403860"/>
                </a:cubicBezTo>
                <a:cubicBezTo>
                  <a:pt x="2397443" y="255270"/>
                  <a:pt x="2498408" y="173355"/>
                  <a:pt x="2634615" y="119063"/>
                </a:cubicBezTo>
                <a:cubicBezTo>
                  <a:pt x="2634615" y="125730"/>
                  <a:pt x="2637473" y="132398"/>
                  <a:pt x="2635568" y="137160"/>
                </a:cubicBezTo>
                <a:cubicBezTo>
                  <a:pt x="2604135" y="197168"/>
                  <a:pt x="2610803" y="214313"/>
                  <a:pt x="2694623" y="221933"/>
                </a:cubicBezTo>
                <a:cubicBezTo>
                  <a:pt x="2825115" y="234315"/>
                  <a:pt x="2949893" y="200978"/>
                  <a:pt x="3074670" y="169545"/>
                </a:cubicBezTo>
                <a:cubicBezTo>
                  <a:pt x="3206115" y="135255"/>
                  <a:pt x="3338513" y="100965"/>
                  <a:pt x="3472815" y="77153"/>
                </a:cubicBezTo>
                <a:cubicBezTo>
                  <a:pt x="3590925" y="55245"/>
                  <a:pt x="3706178" y="80963"/>
                  <a:pt x="3813810" y="135255"/>
                </a:cubicBezTo>
                <a:cubicBezTo>
                  <a:pt x="3832860" y="144780"/>
                  <a:pt x="3848100" y="162878"/>
                  <a:pt x="3875723" y="186690"/>
                </a:cubicBezTo>
                <a:cubicBezTo>
                  <a:pt x="3810953" y="192405"/>
                  <a:pt x="3762375" y="193358"/>
                  <a:pt x="3715703" y="200978"/>
                </a:cubicBezTo>
                <a:cubicBezTo>
                  <a:pt x="3559493" y="227648"/>
                  <a:pt x="3430905" y="303848"/>
                  <a:pt x="3332798" y="429578"/>
                </a:cubicBezTo>
                <a:cubicBezTo>
                  <a:pt x="3309938" y="458153"/>
                  <a:pt x="3305175" y="483870"/>
                  <a:pt x="3322320" y="516255"/>
                </a:cubicBezTo>
                <a:cubicBezTo>
                  <a:pt x="3329940" y="531495"/>
                  <a:pt x="3328988" y="550545"/>
                  <a:pt x="3330893" y="560070"/>
                </a:cubicBezTo>
                <a:cubicBezTo>
                  <a:pt x="3226118" y="571500"/>
                  <a:pt x="3128010" y="578168"/>
                  <a:pt x="3031808" y="592455"/>
                </a:cubicBezTo>
                <a:cubicBezTo>
                  <a:pt x="2937510" y="605790"/>
                  <a:pt x="2866073" y="707708"/>
                  <a:pt x="2877503" y="802958"/>
                </a:cubicBezTo>
                <a:cubicBezTo>
                  <a:pt x="2878455" y="810578"/>
                  <a:pt x="2879408" y="818198"/>
                  <a:pt x="2881313" y="829628"/>
                </a:cubicBezTo>
                <a:cubicBezTo>
                  <a:pt x="2872740" y="829628"/>
                  <a:pt x="2865120" y="831533"/>
                  <a:pt x="2858453" y="829628"/>
                </a:cubicBezTo>
                <a:cubicBezTo>
                  <a:pt x="2710815" y="792480"/>
                  <a:pt x="2578418" y="833438"/>
                  <a:pt x="2456498" y="913448"/>
                </a:cubicBezTo>
                <a:cubicBezTo>
                  <a:pt x="2431733" y="929640"/>
                  <a:pt x="2416493" y="961073"/>
                  <a:pt x="2400300" y="987743"/>
                </a:cubicBezTo>
                <a:cubicBezTo>
                  <a:pt x="2372678" y="1033463"/>
                  <a:pt x="2359343" y="1038225"/>
                  <a:pt x="2313623" y="1010603"/>
                </a:cubicBezTo>
                <a:cubicBezTo>
                  <a:pt x="2237423" y="965835"/>
                  <a:pt x="2157413" y="952500"/>
                  <a:pt x="2070735" y="974408"/>
                </a:cubicBezTo>
                <a:cubicBezTo>
                  <a:pt x="2031683" y="983933"/>
                  <a:pt x="2008823" y="1003935"/>
                  <a:pt x="2001203" y="1046798"/>
                </a:cubicBezTo>
                <a:cubicBezTo>
                  <a:pt x="1992630" y="1093470"/>
                  <a:pt x="1991678" y="1147763"/>
                  <a:pt x="1935480" y="1170623"/>
                </a:cubicBezTo>
                <a:cubicBezTo>
                  <a:pt x="1929765" y="1172528"/>
                  <a:pt x="1924050" y="1177290"/>
                  <a:pt x="1918335" y="1178243"/>
                </a:cubicBezTo>
                <a:cubicBezTo>
                  <a:pt x="1854518" y="1185863"/>
                  <a:pt x="1801178" y="1211580"/>
                  <a:pt x="1759268" y="1262063"/>
                </a:cubicBezTo>
                <a:cubicBezTo>
                  <a:pt x="1750695" y="1272540"/>
                  <a:pt x="1727835" y="1270635"/>
                  <a:pt x="1711643" y="1275398"/>
                </a:cubicBezTo>
                <a:cubicBezTo>
                  <a:pt x="1709738" y="1261110"/>
                  <a:pt x="1709738" y="1245870"/>
                  <a:pt x="1704975" y="1232535"/>
                </a:cubicBezTo>
                <a:cubicBezTo>
                  <a:pt x="1699260" y="1213485"/>
                  <a:pt x="1690688" y="1197293"/>
                  <a:pt x="1678305" y="1167765"/>
                </a:cubicBezTo>
                <a:close/>
              </a:path>
            </a:pathLst>
          </a:custGeom>
          <a:solidFill>
            <a:srgbClr val="FF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A1789A3-104B-4B1A-A9BB-F656E8FE1EB8}"/>
              </a:ext>
            </a:extLst>
          </p:cNvPr>
          <p:cNvSpPr/>
          <p:nvPr/>
        </p:nvSpPr>
        <p:spPr>
          <a:xfrm>
            <a:off x="5949863" y="128709"/>
            <a:ext cx="1333085" cy="493593"/>
          </a:xfrm>
          <a:custGeom>
            <a:avLst/>
            <a:gdLst>
              <a:gd name="connsiteX0" fmla="*/ 1678305 w 3867150"/>
              <a:gd name="connsiteY0" fmla="*/ 1167765 h 1266825"/>
              <a:gd name="connsiteX1" fmla="*/ 1735455 w 3867150"/>
              <a:gd name="connsiteY1" fmla="*/ 1156335 h 1266825"/>
              <a:gd name="connsiteX2" fmla="*/ 1760220 w 3867150"/>
              <a:gd name="connsiteY2" fmla="*/ 1104900 h 1266825"/>
              <a:gd name="connsiteX3" fmla="*/ 1719263 w 3867150"/>
              <a:gd name="connsiteY3" fmla="*/ 1077278 h 1266825"/>
              <a:gd name="connsiteX4" fmla="*/ 1568768 w 3867150"/>
              <a:gd name="connsiteY4" fmla="*/ 1128713 h 1266825"/>
              <a:gd name="connsiteX5" fmla="*/ 1454468 w 3867150"/>
              <a:gd name="connsiteY5" fmla="*/ 1191578 h 1266825"/>
              <a:gd name="connsiteX6" fmla="*/ 1440180 w 3867150"/>
              <a:gd name="connsiteY6" fmla="*/ 1147763 h 1266825"/>
              <a:gd name="connsiteX7" fmla="*/ 1621155 w 3867150"/>
              <a:gd name="connsiteY7" fmla="*/ 890588 h 1266825"/>
              <a:gd name="connsiteX8" fmla="*/ 1654493 w 3867150"/>
              <a:gd name="connsiteY8" fmla="*/ 863918 h 1266825"/>
              <a:gd name="connsiteX9" fmla="*/ 1397318 w 3867150"/>
              <a:gd name="connsiteY9" fmla="*/ 908685 h 1266825"/>
              <a:gd name="connsiteX10" fmla="*/ 1389698 w 3867150"/>
              <a:gd name="connsiteY10" fmla="*/ 897255 h 1266825"/>
              <a:gd name="connsiteX11" fmla="*/ 1117283 w 3867150"/>
              <a:gd name="connsiteY11" fmla="*/ 717233 h 1266825"/>
              <a:gd name="connsiteX12" fmla="*/ 962025 w 3867150"/>
              <a:gd name="connsiteY12" fmla="*/ 738188 h 1266825"/>
              <a:gd name="connsiteX13" fmla="*/ 477203 w 3867150"/>
              <a:gd name="connsiteY13" fmla="*/ 415290 h 1266825"/>
              <a:gd name="connsiteX14" fmla="*/ 481965 w 3867150"/>
              <a:gd name="connsiteY14" fmla="*/ 334328 h 1266825"/>
              <a:gd name="connsiteX15" fmla="*/ 34290 w 3867150"/>
              <a:gd name="connsiteY15" fmla="*/ 165735 h 1266825"/>
              <a:gd name="connsiteX16" fmla="*/ 0 w 3867150"/>
              <a:gd name="connsiteY16" fmla="*/ 165735 h 1266825"/>
              <a:gd name="connsiteX17" fmla="*/ 45720 w 3867150"/>
              <a:gd name="connsiteY17" fmla="*/ 122873 h 1266825"/>
              <a:gd name="connsiteX18" fmla="*/ 498158 w 3867150"/>
              <a:gd name="connsiteY18" fmla="*/ 0 h 1266825"/>
              <a:gd name="connsiteX19" fmla="*/ 892493 w 3867150"/>
              <a:gd name="connsiteY19" fmla="*/ 22860 h 1266825"/>
              <a:gd name="connsiteX20" fmla="*/ 1066800 w 3867150"/>
              <a:gd name="connsiteY20" fmla="*/ 80963 h 1266825"/>
              <a:gd name="connsiteX21" fmla="*/ 1229678 w 3867150"/>
              <a:gd name="connsiteY21" fmla="*/ 147638 h 1266825"/>
              <a:gd name="connsiteX22" fmla="*/ 1285875 w 3867150"/>
              <a:gd name="connsiteY22" fmla="*/ 140970 h 1266825"/>
              <a:gd name="connsiteX23" fmla="*/ 1283018 w 3867150"/>
              <a:gd name="connsiteY23" fmla="*/ 90488 h 1266825"/>
              <a:gd name="connsiteX24" fmla="*/ 1276350 w 3867150"/>
              <a:gd name="connsiteY24" fmla="*/ 48578 h 1266825"/>
              <a:gd name="connsiteX25" fmla="*/ 1410653 w 3867150"/>
              <a:gd name="connsiteY25" fmla="*/ 166688 h 1266825"/>
              <a:gd name="connsiteX26" fmla="*/ 1456373 w 3867150"/>
              <a:gd name="connsiteY26" fmla="*/ 345758 h 1266825"/>
              <a:gd name="connsiteX27" fmla="*/ 1714500 w 3867150"/>
              <a:gd name="connsiteY27" fmla="*/ 673418 h 1266825"/>
              <a:gd name="connsiteX28" fmla="*/ 1804988 w 3867150"/>
              <a:gd name="connsiteY28" fmla="*/ 696278 h 1266825"/>
              <a:gd name="connsiteX29" fmla="*/ 1722120 w 3867150"/>
              <a:gd name="connsiteY29" fmla="*/ 443865 h 1266825"/>
              <a:gd name="connsiteX30" fmla="*/ 1772603 w 3867150"/>
              <a:gd name="connsiteY30" fmla="*/ 456248 h 1266825"/>
              <a:gd name="connsiteX31" fmla="*/ 1905953 w 3867150"/>
              <a:gd name="connsiteY31" fmla="*/ 577215 h 1266825"/>
              <a:gd name="connsiteX32" fmla="*/ 2026920 w 3867150"/>
              <a:gd name="connsiteY32" fmla="*/ 559118 h 1266825"/>
              <a:gd name="connsiteX33" fmla="*/ 2064068 w 3867150"/>
              <a:gd name="connsiteY33" fmla="*/ 481965 h 1266825"/>
              <a:gd name="connsiteX34" fmla="*/ 2114550 w 3867150"/>
              <a:gd name="connsiteY34" fmla="*/ 434340 h 1266825"/>
              <a:gd name="connsiteX35" fmla="*/ 2175510 w 3867150"/>
              <a:gd name="connsiteY35" fmla="*/ 470535 h 1266825"/>
              <a:gd name="connsiteX36" fmla="*/ 2157413 w 3867150"/>
              <a:gd name="connsiteY36" fmla="*/ 566738 h 1266825"/>
              <a:gd name="connsiteX37" fmla="*/ 2103120 w 3867150"/>
              <a:gd name="connsiteY37" fmla="*/ 678180 h 1266825"/>
              <a:gd name="connsiteX38" fmla="*/ 2113598 w 3867150"/>
              <a:gd name="connsiteY38" fmla="*/ 793433 h 1266825"/>
              <a:gd name="connsiteX39" fmla="*/ 2305050 w 3867150"/>
              <a:gd name="connsiteY39" fmla="*/ 619125 h 1266825"/>
              <a:gd name="connsiteX40" fmla="*/ 2364105 w 3867150"/>
              <a:gd name="connsiteY40" fmla="*/ 403860 h 1266825"/>
              <a:gd name="connsiteX41" fmla="*/ 2634615 w 3867150"/>
              <a:gd name="connsiteY41" fmla="*/ 119063 h 1266825"/>
              <a:gd name="connsiteX42" fmla="*/ 2635568 w 3867150"/>
              <a:gd name="connsiteY42" fmla="*/ 137160 h 1266825"/>
              <a:gd name="connsiteX43" fmla="*/ 2694623 w 3867150"/>
              <a:gd name="connsiteY43" fmla="*/ 221933 h 1266825"/>
              <a:gd name="connsiteX44" fmla="*/ 3074670 w 3867150"/>
              <a:gd name="connsiteY44" fmla="*/ 169545 h 1266825"/>
              <a:gd name="connsiteX45" fmla="*/ 3472815 w 3867150"/>
              <a:gd name="connsiteY45" fmla="*/ 77153 h 1266825"/>
              <a:gd name="connsiteX46" fmla="*/ 3813810 w 3867150"/>
              <a:gd name="connsiteY46" fmla="*/ 135255 h 1266825"/>
              <a:gd name="connsiteX47" fmla="*/ 3875723 w 3867150"/>
              <a:gd name="connsiteY47" fmla="*/ 186690 h 1266825"/>
              <a:gd name="connsiteX48" fmla="*/ 3715703 w 3867150"/>
              <a:gd name="connsiteY48" fmla="*/ 200978 h 1266825"/>
              <a:gd name="connsiteX49" fmla="*/ 3332798 w 3867150"/>
              <a:gd name="connsiteY49" fmla="*/ 429578 h 1266825"/>
              <a:gd name="connsiteX50" fmla="*/ 3322320 w 3867150"/>
              <a:gd name="connsiteY50" fmla="*/ 516255 h 1266825"/>
              <a:gd name="connsiteX51" fmla="*/ 3330893 w 3867150"/>
              <a:gd name="connsiteY51" fmla="*/ 560070 h 1266825"/>
              <a:gd name="connsiteX52" fmla="*/ 3031808 w 3867150"/>
              <a:gd name="connsiteY52" fmla="*/ 592455 h 1266825"/>
              <a:gd name="connsiteX53" fmla="*/ 2877503 w 3867150"/>
              <a:gd name="connsiteY53" fmla="*/ 802958 h 1266825"/>
              <a:gd name="connsiteX54" fmla="*/ 2881313 w 3867150"/>
              <a:gd name="connsiteY54" fmla="*/ 829628 h 1266825"/>
              <a:gd name="connsiteX55" fmla="*/ 2858453 w 3867150"/>
              <a:gd name="connsiteY55" fmla="*/ 829628 h 1266825"/>
              <a:gd name="connsiteX56" fmla="*/ 2456498 w 3867150"/>
              <a:gd name="connsiteY56" fmla="*/ 913448 h 1266825"/>
              <a:gd name="connsiteX57" fmla="*/ 2400300 w 3867150"/>
              <a:gd name="connsiteY57" fmla="*/ 987743 h 1266825"/>
              <a:gd name="connsiteX58" fmla="*/ 2313623 w 3867150"/>
              <a:gd name="connsiteY58" fmla="*/ 1010603 h 1266825"/>
              <a:gd name="connsiteX59" fmla="*/ 2070735 w 3867150"/>
              <a:gd name="connsiteY59" fmla="*/ 974408 h 1266825"/>
              <a:gd name="connsiteX60" fmla="*/ 2001203 w 3867150"/>
              <a:gd name="connsiteY60" fmla="*/ 1046798 h 1266825"/>
              <a:gd name="connsiteX61" fmla="*/ 1935480 w 3867150"/>
              <a:gd name="connsiteY61" fmla="*/ 1170623 h 1266825"/>
              <a:gd name="connsiteX62" fmla="*/ 1918335 w 3867150"/>
              <a:gd name="connsiteY62" fmla="*/ 1178243 h 1266825"/>
              <a:gd name="connsiteX63" fmla="*/ 1759268 w 3867150"/>
              <a:gd name="connsiteY63" fmla="*/ 1262063 h 1266825"/>
              <a:gd name="connsiteX64" fmla="*/ 1711643 w 3867150"/>
              <a:gd name="connsiteY64" fmla="*/ 1275398 h 1266825"/>
              <a:gd name="connsiteX65" fmla="*/ 1704975 w 3867150"/>
              <a:gd name="connsiteY65" fmla="*/ 1232535 h 1266825"/>
              <a:gd name="connsiteX66" fmla="*/ 1678305 w 3867150"/>
              <a:gd name="connsiteY66" fmla="*/ 116776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67150" h="1266825">
                <a:moveTo>
                  <a:pt x="1678305" y="1167765"/>
                </a:moveTo>
                <a:cubicBezTo>
                  <a:pt x="1694498" y="1163955"/>
                  <a:pt x="1714500" y="1158240"/>
                  <a:pt x="1735455" y="1156335"/>
                </a:cubicBezTo>
                <a:cubicBezTo>
                  <a:pt x="1772603" y="1152525"/>
                  <a:pt x="1783080" y="1134428"/>
                  <a:pt x="1760220" y="1104900"/>
                </a:cubicBezTo>
                <a:cubicBezTo>
                  <a:pt x="1750695" y="1092518"/>
                  <a:pt x="1731645" y="1075373"/>
                  <a:pt x="1719263" y="1077278"/>
                </a:cubicBezTo>
                <a:cubicBezTo>
                  <a:pt x="1665923" y="1082993"/>
                  <a:pt x="1612583" y="1084898"/>
                  <a:pt x="1568768" y="1128713"/>
                </a:cubicBezTo>
                <a:cubicBezTo>
                  <a:pt x="1539240" y="1158240"/>
                  <a:pt x="1493520" y="1171575"/>
                  <a:pt x="1454468" y="1191578"/>
                </a:cubicBezTo>
                <a:cubicBezTo>
                  <a:pt x="1449705" y="1176338"/>
                  <a:pt x="1437323" y="1160145"/>
                  <a:pt x="1440180" y="1147763"/>
                </a:cubicBezTo>
                <a:cubicBezTo>
                  <a:pt x="1485900" y="989648"/>
                  <a:pt x="1485900" y="989648"/>
                  <a:pt x="1621155" y="890588"/>
                </a:cubicBezTo>
                <a:cubicBezTo>
                  <a:pt x="1632585" y="882015"/>
                  <a:pt x="1643063" y="872490"/>
                  <a:pt x="1654493" y="863918"/>
                </a:cubicBezTo>
                <a:cubicBezTo>
                  <a:pt x="1598295" y="821055"/>
                  <a:pt x="1587818" y="822960"/>
                  <a:pt x="1397318" y="908685"/>
                </a:cubicBezTo>
                <a:cubicBezTo>
                  <a:pt x="1394460" y="904875"/>
                  <a:pt x="1390650" y="901065"/>
                  <a:pt x="1389698" y="897255"/>
                </a:cubicBezTo>
                <a:cubicBezTo>
                  <a:pt x="1357313" y="748665"/>
                  <a:pt x="1235393" y="730568"/>
                  <a:pt x="1117283" y="717233"/>
                </a:cubicBezTo>
                <a:cubicBezTo>
                  <a:pt x="1067753" y="711518"/>
                  <a:pt x="1016318" y="730568"/>
                  <a:pt x="962025" y="738188"/>
                </a:cubicBezTo>
                <a:cubicBezTo>
                  <a:pt x="903923" y="495300"/>
                  <a:pt x="708660" y="436245"/>
                  <a:pt x="477203" y="415290"/>
                </a:cubicBezTo>
                <a:cubicBezTo>
                  <a:pt x="524828" y="383858"/>
                  <a:pt x="506730" y="360045"/>
                  <a:pt x="481965" y="334328"/>
                </a:cubicBezTo>
                <a:cubicBezTo>
                  <a:pt x="359093" y="201930"/>
                  <a:pt x="214313" y="138113"/>
                  <a:pt x="34290" y="165735"/>
                </a:cubicBezTo>
                <a:cubicBezTo>
                  <a:pt x="28575" y="166688"/>
                  <a:pt x="21908" y="165735"/>
                  <a:pt x="0" y="165735"/>
                </a:cubicBezTo>
                <a:cubicBezTo>
                  <a:pt x="20955" y="145733"/>
                  <a:pt x="31433" y="132398"/>
                  <a:pt x="45720" y="122873"/>
                </a:cubicBezTo>
                <a:cubicBezTo>
                  <a:pt x="182880" y="32385"/>
                  <a:pt x="337185" y="0"/>
                  <a:pt x="498158" y="0"/>
                </a:cubicBezTo>
                <a:cubicBezTo>
                  <a:pt x="629603" y="0"/>
                  <a:pt x="761048" y="8573"/>
                  <a:pt x="892493" y="22860"/>
                </a:cubicBezTo>
                <a:cubicBezTo>
                  <a:pt x="952500" y="29528"/>
                  <a:pt x="1009650" y="59055"/>
                  <a:pt x="1066800" y="80963"/>
                </a:cubicBezTo>
                <a:cubicBezTo>
                  <a:pt x="1121093" y="101918"/>
                  <a:pt x="1174433" y="127635"/>
                  <a:pt x="1229678" y="147638"/>
                </a:cubicBezTo>
                <a:cubicBezTo>
                  <a:pt x="1245870" y="153353"/>
                  <a:pt x="1271588" y="150495"/>
                  <a:pt x="1285875" y="140970"/>
                </a:cubicBezTo>
                <a:cubicBezTo>
                  <a:pt x="1293495" y="136208"/>
                  <a:pt x="1284923" y="107633"/>
                  <a:pt x="1283018" y="90488"/>
                </a:cubicBezTo>
                <a:cubicBezTo>
                  <a:pt x="1282065" y="78105"/>
                  <a:pt x="1279208" y="66675"/>
                  <a:pt x="1276350" y="48578"/>
                </a:cubicBezTo>
                <a:cubicBezTo>
                  <a:pt x="1344930" y="68580"/>
                  <a:pt x="1389698" y="106680"/>
                  <a:pt x="1410653" y="166688"/>
                </a:cubicBezTo>
                <a:cubicBezTo>
                  <a:pt x="1430655" y="224790"/>
                  <a:pt x="1443038" y="285750"/>
                  <a:pt x="1456373" y="345758"/>
                </a:cubicBezTo>
                <a:cubicBezTo>
                  <a:pt x="1489710" y="496253"/>
                  <a:pt x="1600200" y="586740"/>
                  <a:pt x="1714500" y="673418"/>
                </a:cubicBezTo>
                <a:cubicBezTo>
                  <a:pt x="1734503" y="688658"/>
                  <a:pt x="1766888" y="687705"/>
                  <a:pt x="1804988" y="696278"/>
                </a:cubicBezTo>
                <a:cubicBezTo>
                  <a:pt x="1776413" y="608648"/>
                  <a:pt x="1751648" y="532448"/>
                  <a:pt x="1722120" y="443865"/>
                </a:cubicBezTo>
                <a:cubicBezTo>
                  <a:pt x="1744980" y="449580"/>
                  <a:pt x="1763078" y="448628"/>
                  <a:pt x="1772603" y="456248"/>
                </a:cubicBezTo>
                <a:cubicBezTo>
                  <a:pt x="1818323" y="495300"/>
                  <a:pt x="1862138" y="535305"/>
                  <a:pt x="1905953" y="577215"/>
                </a:cubicBezTo>
                <a:cubicBezTo>
                  <a:pt x="1947863" y="617220"/>
                  <a:pt x="2000250" y="610553"/>
                  <a:pt x="2026920" y="559118"/>
                </a:cubicBezTo>
                <a:cubicBezTo>
                  <a:pt x="2040255" y="533400"/>
                  <a:pt x="2048828" y="505778"/>
                  <a:pt x="2064068" y="481965"/>
                </a:cubicBezTo>
                <a:cubicBezTo>
                  <a:pt x="2076450" y="462915"/>
                  <a:pt x="2094548" y="443865"/>
                  <a:pt x="2114550" y="434340"/>
                </a:cubicBezTo>
                <a:cubicBezTo>
                  <a:pt x="2150745" y="416243"/>
                  <a:pt x="2175510" y="430530"/>
                  <a:pt x="2175510" y="470535"/>
                </a:cubicBezTo>
                <a:cubicBezTo>
                  <a:pt x="2175510" y="502920"/>
                  <a:pt x="2168843" y="536258"/>
                  <a:pt x="2157413" y="566738"/>
                </a:cubicBezTo>
                <a:cubicBezTo>
                  <a:pt x="2143125" y="604838"/>
                  <a:pt x="2120265" y="640080"/>
                  <a:pt x="2103120" y="678180"/>
                </a:cubicBezTo>
                <a:cubicBezTo>
                  <a:pt x="2085975" y="716280"/>
                  <a:pt x="2086928" y="755333"/>
                  <a:pt x="2113598" y="793433"/>
                </a:cubicBezTo>
                <a:cubicBezTo>
                  <a:pt x="2209800" y="769620"/>
                  <a:pt x="2273618" y="710565"/>
                  <a:pt x="2305050" y="619125"/>
                </a:cubicBezTo>
                <a:cubicBezTo>
                  <a:pt x="2328863" y="548640"/>
                  <a:pt x="2347913" y="476250"/>
                  <a:pt x="2364105" y="403860"/>
                </a:cubicBezTo>
                <a:cubicBezTo>
                  <a:pt x="2397443" y="255270"/>
                  <a:pt x="2498408" y="173355"/>
                  <a:pt x="2634615" y="119063"/>
                </a:cubicBezTo>
                <a:cubicBezTo>
                  <a:pt x="2634615" y="125730"/>
                  <a:pt x="2637473" y="132398"/>
                  <a:pt x="2635568" y="137160"/>
                </a:cubicBezTo>
                <a:cubicBezTo>
                  <a:pt x="2604135" y="197168"/>
                  <a:pt x="2610803" y="214313"/>
                  <a:pt x="2694623" y="221933"/>
                </a:cubicBezTo>
                <a:cubicBezTo>
                  <a:pt x="2825115" y="234315"/>
                  <a:pt x="2949893" y="200978"/>
                  <a:pt x="3074670" y="169545"/>
                </a:cubicBezTo>
                <a:cubicBezTo>
                  <a:pt x="3206115" y="135255"/>
                  <a:pt x="3338513" y="100965"/>
                  <a:pt x="3472815" y="77153"/>
                </a:cubicBezTo>
                <a:cubicBezTo>
                  <a:pt x="3590925" y="55245"/>
                  <a:pt x="3706178" y="80963"/>
                  <a:pt x="3813810" y="135255"/>
                </a:cubicBezTo>
                <a:cubicBezTo>
                  <a:pt x="3832860" y="144780"/>
                  <a:pt x="3848100" y="162878"/>
                  <a:pt x="3875723" y="186690"/>
                </a:cubicBezTo>
                <a:cubicBezTo>
                  <a:pt x="3810953" y="192405"/>
                  <a:pt x="3762375" y="193358"/>
                  <a:pt x="3715703" y="200978"/>
                </a:cubicBezTo>
                <a:cubicBezTo>
                  <a:pt x="3559493" y="227648"/>
                  <a:pt x="3430905" y="303848"/>
                  <a:pt x="3332798" y="429578"/>
                </a:cubicBezTo>
                <a:cubicBezTo>
                  <a:pt x="3309938" y="458153"/>
                  <a:pt x="3305175" y="483870"/>
                  <a:pt x="3322320" y="516255"/>
                </a:cubicBezTo>
                <a:cubicBezTo>
                  <a:pt x="3329940" y="531495"/>
                  <a:pt x="3328988" y="550545"/>
                  <a:pt x="3330893" y="560070"/>
                </a:cubicBezTo>
                <a:cubicBezTo>
                  <a:pt x="3226118" y="571500"/>
                  <a:pt x="3128010" y="578168"/>
                  <a:pt x="3031808" y="592455"/>
                </a:cubicBezTo>
                <a:cubicBezTo>
                  <a:pt x="2937510" y="605790"/>
                  <a:pt x="2866073" y="707708"/>
                  <a:pt x="2877503" y="802958"/>
                </a:cubicBezTo>
                <a:cubicBezTo>
                  <a:pt x="2878455" y="810578"/>
                  <a:pt x="2879408" y="818198"/>
                  <a:pt x="2881313" y="829628"/>
                </a:cubicBezTo>
                <a:cubicBezTo>
                  <a:pt x="2872740" y="829628"/>
                  <a:pt x="2865120" y="831533"/>
                  <a:pt x="2858453" y="829628"/>
                </a:cubicBezTo>
                <a:cubicBezTo>
                  <a:pt x="2710815" y="792480"/>
                  <a:pt x="2578418" y="833438"/>
                  <a:pt x="2456498" y="913448"/>
                </a:cubicBezTo>
                <a:cubicBezTo>
                  <a:pt x="2431733" y="929640"/>
                  <a:pt x="2416493" y="961073"/>
                  <a:pt x="2400300" y="987743"/>
                </a:cubicBezTo>
                <a:cubicBezTo>
                  <a:pt x="2372678" y="1033463"/>
                  <a:pt x="2359343" y="1038225"/>
                  <a:pt x="2313623" y="1010603"/>
                </a:cubicBezTo>
                <a:cubicBezTo>
                  <a:pt x="2237423" y="965835"/>
                  <a:pt x="2157413" y="952500"/>
                  <a:pt x="2070735" y="974408"/>
                </a:cubicBezTo>
                <a:cubicBezTo>
                  <a:pt x="2031683" y="983933"/>
                  <a:pt x="2008823" y="1003935"/>
                  <a:pt x="2001203" y="1046798"/>
                </a:cubicBezTo>
                <a:cubicBezTo>
                  <a:pt x="1992630" y="1093470"/>
                  <a:pt x="1991678" y="1147763"/>
                  <a:pt x="1935480" y="1170623"/>
                </a:cubicBezTo>
                <a:cubicBezTo>
                  <a:pt x="1929765" y="1172528"/>
                  <a:pt x="1924050" y="1177290"/>
                  <a:pt x="1918335" y="1178243"/>
                </a:cubicBezTo>
                <a:cubicBezTo>
                  <a:pt x="1854518" y="1185863"/>
                  <a:pt x="1801178" y="1211580"/>
                  <a:pt x="1759268" y="1262063"/>
                </a:cubicBezTo>
                <a:cubicBezTo>
                  <a:pt x="1750695" y="1272540"/>
                  <a:pt x="1727835" y="1270635"/>
                  <a:pt x="1711643" y="1275398"/>
                </a:cubicBezTo>
                <a:cubicBezTo>
                  <a:pt x="1709738" y="1261110"/>
                  <a:pt x="1709738" y="1245870"/>
                  <a:pt x="1704975" y="1232535"/>
                </a:cubicBezTo>
                <a:cubicBezTo>
                  <a:pt x="1699260" y="1213485"/>
                  <a:pt x="1690688" y="1197293"/>
                  <a:pt x="1678305" y="1167765"/>
                </a:cubicBezTo>
                <a:close/>
              </a:path>
            </a:pathLst>
          </a:custGeom>
          <a:solidFill>
            <a:srgbClr val="FFFF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204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1000"/>
                                        <p:tgtEl>
                                          <p:spTgt spid="16"/>
                                        </p:tgtEl>
                                      </p:cBhvr>
                                    </p:animEffect>
                                  </p:childTnLst>
                                  <p:subTnLst>
                                    <p:audio>
                                      <p:cMediaNode vol="100000">
                                        <p:cTn display="0" masterRel="sameClick">
                                          <p:stCondLst>
                                            <p:cond evt="begin" delay="0">
                                              <p:tn val="5"/>
                                            </p:cond>
                                          </p:stCondLst>
                                          <p:endCondLst>
                                            <p:cond evt="onStopAudio" delay="0">
                                              <p:tgtEl>
                                                <p:sldTgt/>
                                              </p:tgtEl>
                                            </p:cond>
                                          </p:endCondLst>
                                        </p:cTn>
                                        <p:tgtEl>
                                          <p:sndTgt r:embed="rId2" name="creaky_door_3.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656" y="0"/>
            <a:ext cx="6342344" cy="6858000"/>
          </a:xfrm>
          <a:prstGeom prst="rect">
            <a:avLst/>
          </a:prstGeom>
        </p:spPr>
      </p:pic>
      <p:sp>
        <p:nvSpPr>
          <p:cNvPr id="4" name="TextBox 3">
            <a:extLst>
              <a:ext uri="{FF2B5EF4-FFF2-40B4-BE49-F238E27FC236}">
                <a16:creationId xmlns:a16="http://schemas.microsoft.com/office/drawing/2014/main" id="{745C2C80-4E3E-402F-A03C-BED6BADC4F82}"/>
              </a:ext>
            </a:extLst>
          </p:cNvPr>
          <p:cNvSpPr txBox="1"/>
          <p:nvPr/>
        </p:nvSpPr>
        <p:spPr>
          <a:xfrm>
            <a:off x="6325642" y="1671772"/>
            <a:ext cx="5866357" cy="5170646"/>
          </a:xfrm>
          <a:prstGeom prst="rect">
            <a:avLst/>
          </a:prstGeom>
          <a:noFill/>
        </p:spPr>
        <p:txBody>
          <a:bodyPr wrap="square" lIns="36000" tIns="0" rIns="36000" bIns="0" rtlCol="0" anchor="ctr">
            <a:spAutoFit/>
          </a:bodyPr>
          <a:lstStyle/>
          <a:p>
            <a:r>
              <a:rPr lang="en-US" sz="4800" b="1" i="1" dirty="0">
                <a:solidFill>
                  <a:srgbClr val="FFFF00"/>
                </a:solidFill>
                <a:latin typeface="High Tower Text" pitchFamily="18" charset="0"/>
              </a:rPr>
              <a:t>This will be invoked on calling PHP serialize() </a:t>
            </a:r>
            <a:r>
              <a:rPr lang="en-US" sz="4800" b="1" dirty="0">
                <a:solidFill>
                  <a:srgbClr val="FFFF00"/>
                </a:solidFill>
                <a:latin typeface="High Tower Text" pitchFamily="18" charset="0"/>
              </a:rPr>
              <a:t>function</a:t>
            </a:r>
            <a:r>
              <a:rPr lang="en-US" sz="4800" b="1" i="1" dirty="0">
                <a:solidFill>
                  <a:srgbClr val="FFFF00"/>
                </a:solidFill>
                <a:latin typeface="High Tower Text" pitchFamily="18" charset="0"/>
              </a:rPr>
              <a:t>. It will return object’s property array on cleaning PHP class objects before serialization.</a:t>
            </a:r>
            <a:endParaRPr lang="en-US" sz="4800" b="1" dirty="0">
              <a:solidFill>
                <a:srgbClr val="FFFF00"/>
              </a:solidFill>
              <a:latin typeface="High Tower Text" pitchFamily="18" charset="0"/>
            </a:endParaRPr>
          </a:p>
        </p:txBody>
      </p:sp>
      <p:sp>
        <p:nvSpPr>
          <p:cNvPr id="9" name="TextBox 8">
            <a:extLst>
              <a:ext uri="{FF2B5EF4-FFF2-40B4-BE49-F238E27FC236}">
                <a16:creationId xmlns:a16="http://schemas.microsoft.com/office/drawing/2014/main" id="{80FB2221-D319-4E3C-B655-041BE34CF8AF}"/>
              </a:ext>
            </a:extLst>
          </p:cNvPr>
          <p:cNvSpPr txBox="1"/>
          <p:nvPr/>
        </p:nvSpPr>
        <p:spPr>
          <a:xfrm>
            <a:off x="6295052" y="132173"/>
            <a:ext cx="5853827" cy="1569660"/>
          </a:xfrm>
          <a:prstGeom prst="rect">
            <a:avLst/>
          </a:prstGeom>
          <a:noFill/>
        </p:spPr>
        <p:txBody>
          <a:bodyPr wrap="square" rtlCol="0" anchor="ctr">
            <a:spAutoFit/>
          </a:bodyPr>
          <a:lstStyle/>
          <a:p>
            <a:pPr algn="ctr"/>
            <a:r>
              <a:rPr lang="en-US" sz="9600" b="1" dirty="0">
                <a:solidFill>
                  <a:srgbClr val="FFFF00"/>
                </a:solidFill>
                <a:latin typeface="Curlz MT" pitchFamily="82" charset="0"/>
              </a:rPr>
              <a:t>_ _sleep( )</a:t>
            </a:r>
            <a:endParaRPr lang="ko-KR" altLang="en-US" sz="9600" b="1" dirty="0">
              <a:solidFill>
                <a:srgbClr val="FFFF00"/>
              </a:solidFill>
              <a:latin typeface="Curlz MT" pitchFamily="82" charset="0"/>
              <a:cs typeface="Arial" pitchFamily="34" charset="0"/>
            </a:endParaRPr>
          </a:p>
        </p:txBody>
      </p:sp>
      <p:sp>
        <p:nvSpPr>
          <p:cNvPr id="11" name="TextBox 10">
            <a:extLst>
              <a:ext uri="{FF2B5EF4-FFF2-40B4-BE49-F238E27FC236}">
                <a16:creationId xmlns:a16="http://schemas.microsoft.com/office/drawing/2014/main" id="{F627DDE9-FE7C-4B7E-A047-E092B6A88859}"/>
              </a:ext>
            </a:extLst>
          </p:cNvPr>
          <p:cNvSpPr txBox="1"/>
          <p:nvPr/>
        </p:nvSpPr>
        <p:spPr>
          <a:xfrm>
            <a:off x="166383" y="770809"/>
            <a:ext cx="3102912" cy="1862048"/>
          </a:xfrm>
          <a:prstGeom prst="rect">
            <a:avLst/>
          </a:prstGeom>
          <a:noFill/>
        </p:spPr>
        <p:txBody>
          <a:bodyPr wrap="square" lIns="108000" rIns="108000" rtlCol="0">
            <a:spAutoFit/>
          </a:bodyPr>
          <a:lstStyle/>
          <a:p>
            <a:pPr algn="ctr"/>
            <a:r>
              <a:rPr lang="en-US" altLang="ko-KR" sz="11500" dirty="0">
                <a:solidFill>
                  <a:srgbClr val="FFFF00"/>
                </a:solidFill>
                <a:latin typeface="Jokerman" pitchFamily="82" charset="0"/>
              </a:rPr>
              <a:t>06</a:t>
            </a:r>
            <a:endParaRPr lang="ko-KR" altLang="en-US" sz="11500" dirty="0">
              <a:solidFill>
                <a:srgbClr val="FFFF00"/>
              </a:solidFill>
              <a:latin typeface="Jokerman" pitchFamily="82" charset="0"/>
            </a:endParaRPr>
          </a:p>
        </p:txBody>
      </p:sp>
    </p:spTree>
    <p:extLst>
      <p:ext uri="{BB962C8B-B14F-4D97-AF65-F5344CB8AC3E}">
        <p14:creationId xmlns:p14="http://schemas.microsoft.com/office/powerpoint/2010/main" val="224135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nmh_scream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5160" y="25268"/>
            <a:ext cx="4665286" cy="68462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018" y="27653"/>
            <a:ext cx="7496455" cy="6830347"/>
          </a:xfrm>
          <a:prstGeom prst="rect">
            <a:avLst/>
          </a:prstGeom>
        </p:spPr>
      </p:pic>
      <p:sp>
        <p:nvSpPr>
          <p:cNvPr id="43" name="TextBox 42">
            <a:extLst>
              <a:ext uri="{FF2B5EF4-FFF2-40B4-BE49-F238E27FC236}">
                <a16:creationId xmlns:a16="http://schemas.microsoft.com/office/drawing/2014/main" id="{79D6D586-5B02-45B8-A1F9-FD4DC449F35B}"/>
              </a:ext>
            </a:extLst>
          </p:cNvPr>
          <p:cNvSpPr txBox="1"/>
          <p:nvPr/>
        </p:nvSpPr>
        <p:spPr>
          <a:xfrm>
            <a:off x="3380393" y="-8505"/>
            <a:ext cx="8736011" cy="2646878"/>
          </a:xfrm>
          <a:prstGeom prst="rect">
            <a:avLst/>
          </a:prstGeom>
          <a:noFill/>
        </p:spPr>
        <p:txBody>
          <a:bodyPr wrap="square" rtlCol="0">
            <a:spAutoFit/>
          </a:bodyPr>
          <a:lstStyle/>
          <a:p>
            <a:r>
              <a:rPr lang="en-US" sz="16600" b="1" dirty="0">
                <a:solidFill>
                  <a:srgbClr val="00B050"/>
                </a:solidFill>
                <a:latin typeface="French Script MT" pitchFamily="66" charset="0"/>
              </a:rPr>
              <a:t>_ _wakeup()</a:t>
            </a:r>
            <a:endParaRPr lang="ko-KR" altLang="en-US" sz="16600" b="1" dirty="0">
              <a:solidFill>
                <a:srgbClr val="00B050"/>
              </a:solidFill>
              <a:latin typeface="French Script MT" pitchFamily="66" charset="0"/>
              <a:cs typeface="Arial" pitchFamily="34" charset="0"/>
            </a:endParaRPr>
          </a:p>
        </p:txBody>
      </p:sp>
      <p:sp>
        <p:nvSpPr>
          <p:cNvPr id="57" name="TextBox 56">
            <a:extLst>
              <a:ext uri="{FF2B5EF4-FFF2-40B4-BE49-F238E27FC236}">
                <a16:creationId xmlns:a16="http://schemas.microsoft.com/office/drawing/2014/main" id="{4F1D103D-0641-43CF-851B-F9614917D31C}"/>
              </a:ext>
            </a:extLst>
          </p:cNvPr>
          <p:cNvSpPr txBox="1"/>
          <p:nvPr/>
        </p:nvSpPr>
        <p:spPr>
          <a:xfrm>
            <a:off x="2395381" y="2680972"/>
            <a:ext cx="9752738" cy="4154984"/>
          </a:xfrm>
          <a:prstGeom prst="rect">
            <a:avLst/>
          </a:prstGeom>
          <a:noFill/>
        </p:spPr>
        <p:txBody>
          <a:bodyPr wrap="square" rtlCol="0">
            <a:spAutoFit/>
          </a:bodyPr>
          <a:lstStyle/>
          <a:p>
            <a:r>
              <a:rPr lang="en-US" sz="6600" b="1" dirty="0">
                <a:solidFill>
                  <a:srgbClr val="FFFF00"/>
                </a:solidFill>
                <a:latin typeface="Harrington" pitchFamily="82" charset="0"/>
              </a:rPr>
              <a:t>It will do the reverse work to restore objects properties and resources on invoking unserialize().</a:t>
            </a:r>
          </a:p>
        </p:txBody>
      </p:sp>
      <p:grpSp>
        <p:nvGrpSpPr>
          <p:cNvPr id="30" name="Graphic 75">
            <a:extLst>
              <a:ext uri="{FF2B5EF4-FFF2-40B4-BE49-F238E27FC236}">
                <a16:creationId xmlns:a16="http://schemas.microsoft.com/office/drawing/2014/main" id="{0BDE1554-C525-4589-B27C-81DAF1F0C5C6}"/>
              </a:ext>
            </a:extLst>
          </p:cNvPr>
          <p:cNvGrpSpPr/>
          <p:nvPr/>
        </p:nvGrpSpPr>
        <p:grpSpPr>
          <a:xfrm>
            <a:off x="0" y="27653"/>
            <a:ext cx="9911762" cy="5005169"/>
            <a:chOff x="-2276844" y="-4761870"/>
            <a:chExt cx="17336348" cy="11183618"/>
          </a:xfrm>
          <a:solidFill>
            <a:schemeClr val="accent4"/>
          </a:solidFill>
        </p:grpSpPr>
        <p:sp>
          <p:nvSpPr>
            <p:cNvPr id="31" name="Freeform: Shape 30">
              <a:extLst>
                <a:ext uri="{FF2B5EF4-FFF2-40B4-BE49-F238E27FC236}">
                  <a16:creationId xmlns:a16="http://schemas.microsoft.com/office/drawing/2014/main" id="{720643A2-247E-48CD-9005-308BFF8503D5}"/>
                </a:ext>
              </a:extLst>
            </p:cNvPr>
            <p:cNvSpPr/>
            <p:nvPr/>
          </p:nvSpPr>
          <p:spPr>
            <a:xfrm>
              <a:off x="4189145" y="-1521036"/>
              <a:ext cx="3867150" cy="1266825"/>
            </a:xfrm>
            <a:custGeom>
              <a:avLst/>
              <a:gdLst>
                <a:gd name="connsiteX0" fmla="*/ 1678305 w 3867150"/>
                <a:gd name="connsiteY0" fmla="*/ 1167765 h 1266825"/>
                <a:gd name="connsiteX1" fmla="*/ 1735455 w 3867150"/>
                <a:gd name="connsiteY1" fmla="*/ 1156335 h 1266825"/>
                <a:gd name="connsiteX2" fmla="*/ 1760220 w 3867150"/>
                <a:gd name="connsiteY2" fmla="*/ 1104900 h 1266825"/>
                <a:gd name="connsiteX3" fmla="*/ 1719263 w 3867150"/>
                <a:gd name="connsiteY3" fmla="*/ 1077278 h 1266825"/>
                <a:gd name="connsiteX4" fmla="*/ 1568768 w 3867150"/>
                <a:gd name="connsiteY4" fmla="*/ 1128713 h 1266825"/>
                <a:gd name="connsiteX5" fmla="*/ 1454468 w 3867150"/>
                <a:gd name="connsiteY5" fmla="*/ 1191578 h 1266825"/>
                <a:gd name="connsiteX6" fmla="*/ 1440180 w 3867150"/>
                <a:gd name="connsiteY6" fmla="*/ 1147763 h 1266825"/>
                <a:gd name="connsiteX7" fmla="*/ 1621155 w 3867150"/>
                <a:gd name="connsiteY7" fmla="*/ 890588 h 1266825"/>
                <a:gd name="connsiteX8" fmla="*/ 1654493 w 3867150"/>
                <a:gd name="connsiteY8" fmla="*/ 863918 h 1266825"/>
                <a:gd name="connsiteX9" fmla="*/ 1397318 w 3867150"/>
                <a:gd name="connsiteY9" fmla="*/ 908685 h 1266825"/>
                <a:gd name="connsiteX10" fmla="*/ 1389698 w 3867150"/>
                <a:gd name="connsiteY10" fmla="*/ 897255 h 1266825"/>
                <a:gd name="connsiteX11" fmla="*/ 1117283 w 3867150"/>
                <a:gd name="connsiteY11" fmla="*/ 717233 h 1266825"/>
                <a:gd name="connsiteX12" fmla="*/ 962025 w 3867150"/>
                <a:gd name="connsiteY12" fmla="*/ 738188 h 1266825"/>
                <a:gd name="connsiteX13" fmla="*/ 477203 w 3867150"/>
                <a:gd name="connsiteY13" fmla="*/ 415290 h 1266825"/>
                <a:gd name="connsiteX14" fmla="*/ 481965 w 3867150"/>
                <a:gd name="connsiteY14" fmla="*/ 334328 h 1266825"/>
                <a:gd name="connsiteX15" fmla="*/ 34290 w 3867150"/>
                <a:gd name="connsiteY15" fmla="*/ 165735 h 1266825"/>
                <a:gd name="connsiteX16" fmla="*/ 0 w 3867150"/>
                <a:gd name="connsiteY16" fmla="*/ 165735 h 1266825"/>
                <a:gd name="connsiteX17" fmla="*/ 45720 w 3867150"/>
                <a:gd name="connsiteY17" fmla="*/ 122873 h 1266825"/>
                <a:gd name="connsiteX18" fmla="*/ 498158 w 3867150"/>
                <a:gd name="connsiteY18" fmla="*/ 0 h 1266825"/>
                <a:gd name="connsiteX19" fmla="*/ 892493 w 3867150"/>
                <a:gd name="connsiteY19" fmla="*/ 22860 h 1266825"/>
                <a:gd name="connsiteX20" fmla="*/ 1066800 w 3867150"/>
                <a:gd name="connsiteY20" fmla="*/ 80963 h 1266825"/>
                <a:gd name="connsiteX21" fmla="*/ 1229678 w 3867150"/>
                <a:gd name="connsiteY21" fmla="*/ 147638 h 1266825"/>
                <a:gd name="connsiteX22" fmla="*/ 1285875 w 3867150"/>
                <a:gd name="connsiteY22" fmla="*/ 140970 h 1266825"/>
                <a:gd name="connsiteX23" fmla="*/ 1283018 w 3867150"/>
                <a:gd name="connsiteY23" fmla="*/ 90488 h 1266825"/>
                <a:gd name="connsiteX24" fmla="*/ 1276350 w 3867150"/>
                <a:gd name="connsiteY24" fmla="*/ 48578 h 1266825"/>
                <a:gd name="connsiteX25" fmla="*/ 1410653 w 3867150"/>
                <a:gd name="connsiteY25" fmla="*/ 166688 h 1266825"/>
                <a:gd name="connsiteX26" fmla="*/ 1456373 w 3867150"/>
                <a:gd name="connsiteY26" fmla="*/ 345758 h 1266825"/>
                <a:gd name="connsiteX27" fmla="*/ 1714500 w 3867150"/>
                <a:gd name="connsiteY27" fmla="*/ 673418 h 1266825"/>
                <a:gd name="connsiteX28" fmla="*/ 1804988 w 3867150"/>
                <a:gd name="connsiteY28" fmla="*/ 696278 h 1266825"/>
                <a:gd name="connsiteX29" fmla="*/ 1722120 w 3867150"/>
                <a:gd name="connsiteY29" fmla="*/ 443865 h 1266825"/>
                <a:gd name="connsiteX30" fmla="*/ 1772603 w 3867150"/>
                <a:gd name="connsiteY30" fmla="*/ 456248 h 1266825"/>
                <a:gd name="connsiteX31" fmla="*/ 1905953 w 3867150"/>
                <a:gd name="connsiteY31" fmla="*/ 577215 h 1266825"/>
                <a:gd name="connsiteX32" fmla="*/ 2026920 w 3867150"/>
                <a:gd name="connsiteY32" fmla="*/ 559118 h 1266825"/>
                <a:gd name="connsiteX33" fmla="*/ 2064068 w 3867150"/>
                <a:gd name="connsiteY33" fmla="*/ 481965 h 1266825"/>
                <a:gd name="connsiteX34" fmla="*/ 2114550 w 3867150"/>
                <a:gd name="connsiteY34" fmla="*/ 434340 h 1266825"/>
                <a:gd name="connsiteX35" fmla="*/ 2175510 w 3867150"/>
                <a:gd name="connsiteY35" fmla="*/ 470535 h 1266825"/>
                <a:gd name="connsiteX36" fmla="*/ 2157413 w 3867150"/>
                <a:gd name="connsiteY36" fmla="*/ 566738 h 1266825"/>
                <a:gd name="connsiteX37" fmla="*/ 2103120 w 3867150"/>
                <a:gd name="connsiteY37" fmla="*/ 678180 h 1266825"/>
                <a:gd name="connsiteX38" fmla="*/ 2113598 w 3867150"/>
                <a:gd name="connsiteY38" fmla="*/ 793433 h 1266825"/>
                <a:gd name="connsiteX39" fmla="*/ 2305050 w 3867150"/>
                <a:gd name="connsiteY39" fmla="*/ 619125 h 1266825"/>
                <a:gd name="connsiteX40" fmla="*/ 2364105 w 3867150"/>
                <a:gd name="connsiteY40" fmla="*/ 403860 h 1266825"/>
                <a:gd name="connsiteX41" fmla="*/ 2634615 w 3867150"/>
                <a:gd name="connsiteY41" fmla="*/ 119063 h 1266825"/>
                <a:gd name="connsiteX42" fmla="*/ 2635568 w 3867150"/>
                <a:gd name="connsiteY42" fmla="*/ 137160 h 1266825"/>
                <a:gd name="connsiteX43" fmla="*/ 2694623 w 3867150"/>
                <a:gd name="connsiteY43" fmla="*/ 221933 h 1266825"/>
                <a:gd name="connsiteX44" fmla="*/ 3074670 w 3867150"/>
                <a:gd name="connsiteY44" fmla="*/ 169545 h 1266825"/>
                <a:gd name="connsiteX45" fmla="*/ 3472815 w 3867150"/>
                <a:gd name="connsiteY45" fmla="*/ 77153 h 1266825"/>
                <a:gd name="connsiteX46" fmla="*/ 3813810 w 3867150"/>
                <a:gd name="connsiteY46" fmla="*/ 135255 h 1266825"/>
                <a:gd name="connsiteX47" fmla="*/ 3875723 w 3867150"/>
                <a:gd name="connsiteY47" fmla="*/ 186690 h 1266825"/>
                <a:gd name="connsiteX48" fmla="*/ 3715703 w 3867150"/>
                <a:gd name="connsiteY48" fmla="*/ 200978 h 1266825"/>
                <a:gd name="connsiteX49" fmla="*/ 3332798 w 3867150"/>
                <a:gd name="connsiteY49" fmla="*/ 429578 h 1266825"/>
                <a:gd name="connsiteX50" fmla="*/ 3322320 w 3867150"/>
                <a:gd name="connsiteY50" fmla="*/ 516255 h 1266825"/>
                <a:gd name="connsiteX51" fmla="*/ 3330893 w 3867150"/>
                <a:gd name="connsiteY51" fmla="*/ 560070 h 1266825"/>
                <a:gd name="connsiteX52" fmla="*/ 3031808 w 3867150"/>
                <a:gd name="connsiteY52" fmla="*/ 592455 h 1266825"/>
                <a:gd name="connsiteX53" fmla="*/ 2877503 w 3867150"/>
                <a:gd name="connsiteY53" fmla="*/ 802958 h 1266825"/>
                <a:gd name="connsiteX54" fmla="*/ 2881313 w 3867150"/>
                <a:gd name="connsiteY54" fmla="*/ 829628 h 1266825"/>
                <a:gd name="connsiteX55" fmla="*/ 2858453 w 3867150"/>
                <a:gd name="connsiteY55" fmla="*/ 829628 h 1266825"/>
                <a:gd name="connsiteX56" fmla="*/ 2456498 w 3867150"/>
                <a:gd name="connsiteY56" fmla="*/ 913448 h 1266825"/>
                <a:gd name="connsiteX57" fmla="*/ 2400300 w 3867150"/>
                <a:gd name="connsiteY57" fmla="*/ 987743 h 1266825"/>
                <a:gd name="connsiteX58" fmla="*/ 2313623 w 3867150"/>
                <a:gd name="connsiteY58" fmla="*/ 1010603 h 1266825"/>
                <a:gd name="connsiteX59" fmla="*/ 2070735 w 3867150"/>
                <a:gd name="connsiteY59" fmla="*/ 974408 h 1266825"/>
                <a:gd name="connsiteX60" fmla="*/ 2001203 w 3867150"/>
                <a:gd name="connsiteY60" fmla="*/ 1046798 h 1266825"/>
                <a:gd name="connsiteX61" fmla="*/ 1935480 w 3867150"/>
                <a:gd name="connsiteY61" fmla="*/ 1170623 h 1266825"/>
                <a:gd name="connsiteX62" fmla="*/ 1918335 w 3867150"/>
                <a:gd name="connsiteY62" fmla="*/ 1178243 h 1266825"/>
                <a:gd name="connsiteX63" fmla="*/ 1759268 w 3867150"/>
                <a:gd name="connsiteY63" fmla="*/ 1262063 h 1266825"/>
                <a:gd name="connsiteX64" fmla="*/ 1711643 w 3867150"/>
                <a:gd name="connsiteY64" fmla="*/ 1275398 h 1266825"/>
                <a:gd name="connsiteX65" fmla="*/ 1704975 w 3867150"/>
                <a:gd name="connsiteY65" fmla="*/ 1232535 h 1266825"/>
                <a:gd name="connsiteX66" fmla="*/ 1678305 w 3867150"/>
                <a:gd name="connsiteY66" fmla="*/ 116776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67150" h="1266825">
                  <a:moveTo>
                    <a:pt x="1678305" y="1167765"/>
                  </a:moveTo>
                  <a:cubicBezTo>
                    <a:pt x="1694498" y="1163955"/>
                    <a:pt x="1714500" y="1158240"/>
                    <a:pt x="1735455" y="1156335"/>
                  </a:cubicBezTo>
                  <a:cubicBezTo>
                    <a:pt x="1772603" y="1152525"/>
                    <a:pt x="1783080" y="1134428"/>
                    <a:pt x="1760220" y="1104900"/>
                  </a:cubicBezTo>
                  <a:cubicBezTo>
                    <a:pt x="1750695" y="1092518"/>
                    <a:pt x="1731645" y="1075373"/>
                    <a:pt x="1719263" y="1077278"/>
                  </a:cubicBezTo>
                  <a:cubicBezTo>
                    <a:pt x="1665923" y="1082993"/>
                    <a:pt x="1612583" y="1084898"/>
                    <a:pt x="1568768" y="1128713"/>
                  </a:cubicBezTo>
                  <a:cubicBezTo>
                    <a:pt x="1539240" y="1158240"/>
                    <a:pt x="1493520" y="1171575"/>
                    <a:pt x="1454468" y="1191578"/>
                  </a:cubicBezTo>
                  <a:cubicBezTo>
                    <a:pt x="1449705" y="1176338"/>
                    <a:pt x="1437323" y="1160145"/>
                    <a:pt x="1440180" y="1147763"/>
                  </a:cubicBezTo>
                  <a:cubicBezTo>
                    <a:pt x="1485900" y="989648"/>
                    <a:pt x="1485900" y="989648"/>
                    <a:pt x="1621155" y="890588"/>
                  </a:cubicBezTo>
                  <a:cubicBezTo>
                    <a:pt x="1632585" y="882015"/>
                    <a:pt x="1643063" y="872490"/>
                    <a:pt x="1654493" y="863918"/>
                  </a:cubicBezTo>
                  <a:cubicBezTo>
                    <a:pt x="1598295" y="821055"/>
                    <a:pt x="1587818" y="822960"/>
                    <a:pt x="1397318" y="908685"/>
                  </a:cubicBezTo>
                  <a:cubicBezTo>
                    <a:pt x="1394460" y="904875"/>
                    <a:pt x="1390650" y="901065"/>
                    <a:pt x="1389698" y="897255"/>
                  </a:cubicBezTo>
                  <a:cubicBezTo>
                    <a:pt x="1357313" y="748665"/>
                    <a:pt x="1235393" y="730568"/>
                    <a:pt x="1117283" y="717233"/>
                  </a:cubicBezTo>
                  <a:cubicBezTo>
                    <a:pt x="1067753" y="711518"/>
                    <a:pt x="1016318" y="730568"/>
                    <a:pt x="962025" y="738188"/>
                  </a:cubicBezTo>
                  <a:cubicBezTo>
                    <a:pt x="903923" y="495300"/>
                    <a:pt x="708660" y="436245"/>
                    <a:pt x="477203" y="415290"/>
                  </a:cubicBezTo>
                  <a:cubicBezTo>
                    <a:pt x="524828" y="383858"/>
                    <a:pt x="506730" y="360045"/>
                    <a:pt x="481965" y="334328"/>
                  </a:cubicBezTo>
                  <a:cubicBezTo>
                    <a:pt x="359093" y="201930"/>
                    <a:pt x="214313" y="138113"/>
                    <a:pt x="34290" y="165735"/>
                  </a:cubicBezTo>
                  <a:cubicBezTo>
                    <a:pt x="28575" y="166688"/>
                    <a:pt x="21908" y="165735"/>
                    <a:pt x="0" y="165735"/>
                  </a:cubicBezTo>
                  <a:cubicBezTo>
                    <a:pt x="20955" y="145733"/>
                    <a:pt x="31433" y="132398"/>
                    <a:pt x="45720" y="122873"/>
                  </a:cubicBezTo>
                  <a:cubicBezTo>
                    <a:pt x="182880" y="32385"/>
                    <a:pt x="337185" y="0"/>
                    <a:pt x="498158" y="0"/>
                  </a:cubicBezTo>
                  <a:cubicBezTo>
                    <a:pt x="629603" y="0"/>
                    <a:pt x="761048" y="8573"/>
                    <a:pt x="892493" y="22860"/>
                  </a:cubicBezTo>
                  <a:cubicBezTo>
                    <a:pt x="952500" y="29528"/>
                    <a:pt x="1009650" y="59055"/>
                    <a:pt x="1066800" y="80963"/>
                  </a:cubicBezTo>
                  <a:cubicBezTo>
                    <a:pt x="1121093" y="101918"/>
                    <a:pt x="1174433" y="127635"/>
                    <a:pt x="1229678" y="147638"/>
                  </a:cubicBezTo>
                  <a:cubicBezTo>
                    <a:pt x="1245870" y="153353"/>
                    <a:pt x="1271588" y="150495"/>
                    <a:pt x="1285875" y="140970"/>
                  </a:cubicBezTo>
                  <a:cubicBezTo>
                    <a:pt x="1293495" y="136208"/>
                    <a:pt x="1284923" y="107633"/>
                    <a:pt x="1283018" y="90488"/>
                  </a:cubicBezTo>
                  <a:cubicBezTo>
                    <a:pt x="1282065" y="78105"/>
                    <a:pt x="1279208" y="66675"/>
                    <a:pt x="1276350" y="48578"/>
                  </a:cubicBezTo>
                  <a:cubicBezTo>
                    <a:pt x="1344930" y="68580"/>
                    <a:pt x="1389698" y="106680"/>
                    <a:pt x="1410653" y="166688"/>
                  </a:cubicBezTo>
                  <a:cubicBezTo>
                    <a:pt x="1430655" y="224790"/>
                    <a:pt x="1443038" y="285750"/>
                    <a:pt x="1456373" y="345758"/>
                  </a:cubicBezTo>
                  <a:cubicBezTo>
                    <a:pt x="1489710" y="496253"/>
                    <a:pt x="1600200" y="586740"/>
                    <a:pt x="1714500" y="673418"/>
                  </a:cubicBezTo>
                  <a:cubicBezTo>
                    <a:pt x="1734503" y="688658"/>
                    <a:pt x="1766888" y="687705"/>
                    <a:pt x="1804988" y="696278"/>
                  </a:cubicBezTo>
                  <a:cubicBezTo>
                    <a:pt x="1776413" y="608648"/>
                    <a:pt x="1751648" y="532448"/>
                    <a:pt x="1722120" y="443865"/>
                  </a:cubicBezTo>
                  <a:cubicBezTo>
                    <a:pt x="1744980" y="449580"/>
                    <a:pt x="1763078" y="448628"/>
                    <a:pt x="1772603" y="456248"/>
                  </a:cubicBezTo>
                  <a:cubicBezTo>
                    <a:pt x="1818323" y="495300"/>
                    <a:pt x="1862138" y="535305"/>
                    <a:pt x="1905953" y="577215"/>
                  </a:cubicBezTo>
                  <a:cubicBezTo>
                    <a:pt x="1947863" y="617220"/>
                    <a:pt x="2000250" y="610553"/>
                    <a:pt x="2026920" y="559118"/>
                  </a:cubicBezTo>
                  <a:cubicBezTo>
                    <a:pt x="2040255" y="533400"/>
                    <a:pt x="2048828" y="505778"/>
                    <a:pt x="2064068" y="481965"/>
                  </a:cubicBezTo>
                  <a:cubicBezTo>
                    <a:pt x="2076450" y="462915"/>
                    <a:pt x="2094548" y="443865"/>
                    <a:pt x="2114550" y="434340"/>
                  </a:cubicBezTo>
                  <a:cubicBezTo>
                    <a:pt x="2150745" y="416243"/>
                    <a:pt x="2175510" y="430530"/>
                    <a:pt x="2175510" y="470535"/>
                  </a:cubicBezTo>
                  <a:cubicBezTo>
                    <a:pt x="2175510" y="502920"/>
                    <a:pt x="2168843" y="536258"/>
                    <a:pt x="2157413" y="566738"/>
                  </a:cubicBezTo>
                  <a:cubicBezTo>
                    <a:pt x="2143125" y="604838"/>
                    <a:pt x="2120265" y="640080"/>
                    <a:pt x="2103120" y="678180"/>
                  </a:cubicBezTo>
                  <a:cubicBezTo>
                    <a:pt x="2085975" y="716280"/>
                    <a:pt x="2086928" y="755333"/>
                    <a:pt x="2113598" y="793433"/>
                  </a:cubicBezTo>
                  <a:cubicBezTo>
                    <a:pt x="2209800" y="769620"/>
                    <a:pt x="2273618" y="710565"/>
                    <a:pt x="2305050" y="619125"/>
                  </a:cubicBezTo>
                  <a:cubicBezTo>
                    <a:pt x="2328863" y="548640"/>
                    <a:pt x="2347913" y="476250"/>
                    <a:pt x="2364105" y="403860"/>
                  </a:cubicBezTo>
                  <a:cubicBezTo>
                    <a:pt x="2397443" y="255270"/>
                    <a:pt x="2498408" y="173355"/>
                    <a:pt x="2634615" y="119063"/>
                  </a:cubicBezTo>
                  <a:cubicBezTo>
                    <a:pt x="2634615" y="125730"/>
                    <a:pt x="2637473" y="132398"/>
                    <a:pt x="2635568" y="137160"/>
                  </a:cubicBezTo>
                  <a:cubicBezTo>
                    <a:pt x="2604135" y="197168"/>
                    <a:pt x="2610803" y="214313"/>
                    <a:pt x="2694623" y="221933"/>
                  </a:cubicBezTo>
                  <a:cubicBezTo>
                    <a:pt x="2825115" y="234315"/>
                    <a:pt x="2949893" y="200978"/>
                    <a:pt x="3074670" y="169545"/>
                  </a:cubicBezTo>
                  <a:cubicBezTo>
                    <a:pt x="3206115" y="135255"/>
                    <a:pt x="3338513" y="100965"/>
                    <a:pt x="3472815" y="77153"/>
                  </a:cubicBezTo>
                  <a:cubicBezTo>
                    <a:pt x="3590925" y="55245"/>
                    <a:pt x="3706178" y="80963"/>
                    <a:pt x="3813810" y="135255"/>
                  </a:cubicBezTo>
                  <a:cubicBezTo>
                    <a:pt x="3832860" y="144780"/>
                    <a:pt x="3848100" y="162878"/>
                    <a:pt x="3875723" y="186690"/>
                  </a:cubicBezTo>
                  <a:cubicBezTo>
                    <a:pt x="3810953" y="192405"/>
                    <a:pt x="3762375" y="193358"/>
                    <a:pt x="3715703" y="200978"/>
                  </a:cubicBezTo>
                  <a:cubicBezTo>
                    <a:pt x="3559493" y="227648"/>
                    <a:pt x="3430905" y="303848"/>
                    <a:pt x="3332798" y="429578"/>
                  </a:cubicBezTo>
                  <a:cubicBezTo>
                    <a:pt x="3309938" y="458153"/>
                    <a:pt x="3305175" y="483870"/>
                    <a:pt x="3322320" y="516255"/>
                  </a:cubicBezTo>
                  <a:cubicBezTo>
                    <a:pt x="3329940" y="531495"/>
                    <a:pt x="3328988" y="550545"/>
                    <a:pt x="3330893" y="560070"/>
                  </a:cubicBezTo>
                  <a:cubicBezTo>
                    <a:pt x="3226118" y="571500"/>
                    <a:pt x="3128010" y="578168"/>
                    <a:pt x="3031808" y="592455"/>
                  </a:cubicBezTo>
                  <a:cubicBezTo>
                    <a:pt x="2937510" y="605790"/>
                    <a:pt x="2866073" y="707708"/>
                    <a:pt x="2877503" y="802958"/>
                  </a:cubicBezTo>
                  <a:cubicBezTo>
                    <a:pt x="2878455" y="810578"/>
                    <a:pt x="2879408" y="818198"/>
                    <a:pt x="2881313" y="829628"/>
                  </a:cubicBezTo>
                  <a:cubicBezTo>
                    <a:pt x="2872740" y="829628"/>
                    <a:pt x="2865120" y="831533"/>
                    <a:pt x="2858453" y="829628"/>
                  </a:cubicBezTo>
                  <a:cubicBezTo>
                    <a:pt x="2710815" y="792480"/>
                    <a:pt x="2578418" y="833438"/>
                    <a:pt x="2456498" y="913448"/>
                  </a:cubicBezTo>
                  <a:cubicBezTo>
                    <a:pt x="2431733" y="929640"/>
                    <a:pt x="2416493" y="961073"/>
                    <a:pt x="2400300" y="987743"/>
                  </a:cubicBezTo>
                  <a:cubicBezTo>
                    <a:pt x="2372678" y="1033463"/>
                    <a:pt x="2359343" y="1038225"/>
                    <a:pt x="2313623" y="1010603"/>
                  </a:cubicBezTo>
                  <a:cubicBezTo>
                    <a:pt x="2237423" y="965835"/>
                    <a:pt x="2157413" y="952500"/>
                    <a:pt x="2070735" y="974408"/>
                  </a:cubicBezTo>
                  <a:cubicBezTo>
                    <a:pt x="2031683" y="983933"/>
                    <a:pt x="2008823" y="1003935"/>
                    <a:pt x="2001203" y="1046798"/>
                  </a:cubicBezTo>
                  <a:cubicBezTo>
                    <a:pt x="1992630" y="1093470"/>
                    <a:pt x="1991678" y="1147763"/>
                    <a:pt x="1935480" y="1170623"/>
                  </a:cubicBezTo>
                  <a:cubicBezTo>
                    <a:pt x="1929765" y="1172528"/>
                    <a:pt x="1924050" y="1177290"/>
                    <a:pt x="1918335" y="1178243"/>
                  </a:cubicBezTo>
                  <a:cubicBezTo>
                    <a:pt x="1854518" y="1185863"/>
                    <a:pt x="1801178" y="1211580"/>
                    <a:pt x="1759268" y="1262063"/>
                  </a:cubicBezTo>
                  <a:cubicBezTo>
                    <a:pt x="1750695" y="1272540"/>
                    <a:pt x="1727835" y="1270635"/>
                    <a:pt x="1711643" y="1275398"/>
                  </a:cubicBezTo>
                  <a:cubicBezTo>
                    <a:pt x="1709738" y="1261110"/>
                    <a:pt x="1709738" y="1245870"/>
                    <a:pt x="1704975" y="1232535"/>
                  </a:cubicBezTo>
                  <a:cubicBezTo>
                    <a:pt x="1699260" y="1213485"/>
                    <a:pt x="1690688" y="1197293"/>
                    <a:pt x="1678305" y="1167765"/>
                  </a:cubicBezTo>
                  <a:close/>
                </a:path>
              </a:pathLst>
            </a:custGeom>
            <a:solidFill>
              <a:srgbClr val="00B05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887C93-14D3-4429-B19B-E07B5706C657}"/>
                </a:ext>
              </a:extLst>
            </p:cNvPr>
            <p:cNvSpPr/>
            <p:nvPr/>
          </p:nvSpPr>
          <p:spPr>
            <a:xfrm>
              <a:off x="-2276844" y="-4761870"/>
              <a:ext cx="2838451" cy="1143001"/>
            </a:xfrm>
            <a:custGeom>
              <a:avLst/>
              <a:gdLst>
                <a:gd name="connsiteX0" fmla="*/ 2837498 w 2838450"/>
                <a:gd name="connsiteY0" fmla="*/ 65189 h 1143000"/>
                <a:gd name="connsiteX1" fmla="*/ 2564130 w 2838450"/>
                <a:gd name="connsiteY1" fmla="*/ 199492 h 1143000"/>
                <a:gd name="connsiteX2" fmla="*/ 2516505 w 2838450"/>
                <a:gd name="connsiteY2" fmla="*/ 280454 h 1143000"/>
                <a:gd name="connsiteX3" fmla="*/ 2528888 w 2838450"/>
                <a:gd name="connsiteY3" fmla="*/ 323317 h 1143000"/>
                <a:gd name="connsiteX4" fmla="*/ 2239328 w 2838450"/>
                <a:gd name="connsiteY4" fmla="*/ 641452 h 1143000"/>
                <a:gd name="connsiteX5" fmla="*/ 2046923 w 2838450"/>
                <a:gd name="connsiteY5" fmla="*/ 671932 h 1143000"/>
                <a:gd name="connsiteX6" fmla="*/ 1956435 w 2838450"/>
                <a:gd name="connsiteY6" fmla="*/ 828142 h 1143000"/>
                <a:gd name="connsiteX7" fmla="*/ 1754505 w 2838450"/>
                <a:gd name="connsiteY7" fmla="*/ 825284 h 1143000"/>
                <a:gd name="connsiteX8" fmla="*/ 1922145 w 2838450"/>
                <a:gd name="connsiteY8" fmla="*/ 938632 h 1143000"/>
                <a:gd name="connsiteX9" fmla="*/ 1975485 w 2838450"/>
                <a:gd name="connsiteY9" fmla="*/ 1050074 h 1143000"/>
                <a:gd name="connsiteX10" fmla="*/ 1870710 w 2838450"/>
                <a:gd name="connsiteY10" fmla="*/ 1024357 h 1143000"/>
                <a:gd name="connsiteX11" fmla="*/ 1768792 w 2838450"/>
                <a:gd name="connsiteY11" fmla="*/ 998639 h 1143000"/>
                <a:gd name="connsiteX12" fmla="*/ 1713548 w 2838450"/>
                <a:gd name="connsiteY12" fmla="*/ 1063409 h 1143000"/>
                <a:gd name="connsiteX13" fmla="*/ 1784985 w 2838450"/>
                <a:gd name="connsiteY13" fmla="*/ 1063409 h 1143000"/>
                <a:gd name="connsiteX14" fmla="*/ 1780223 w 2838450"/>
                <a:gd name="connsiteY14" fmla="*/ 1151992 h 1143000"/>
                <a:gd name="connsiteX15" fmla="*/ 1718310 w 2838450"/>
                <a:gd name="connsiteY15" fmla="*/ 1131989 h 1143000"/>
                <a:gd name="connsiteX16" fmla="*/ 1639253 w 2838450"/>
                <a:gd name="connsiteY16" fmla="*/ 1111034 h 1143000"/>
                <a:gd name="connsiteX17" fmla="*/ 1544003 w 2838450"/>
                <a:gd name="connsiteY17" fmla="*/ 1061504 h 1143000"/>
                <a:gd name="connsiteX18" fmla="*/ 1360170 w 2838450"/>
                <a:gd name="connsiteY18" fmla="*/ 1000544 h 1143000"/>
                <a:gd name="connsiteX19" fmla="*/ 1290638 w 2838450"/>
                <a:gd name="connsiteY19" fmla="*/ 1049122 h 1143000"/>
                <a:gd name="connsiteX20" fmla="*/ 1229678 w 2838450"/>
                <a:gd name="connsiteY20" fmla="*/ 1048169 h 1143000"/>
                <a:gd name="connsiteX21" fmla="*/ 982980 w 2838450"/>
                <a:gd name="connsiteY21" fmla="*/ 966254 h 1143000"/>
                <a:gd name="connsiteX22" fmla="*/ 847725 w 2838450"/>
                <a:gd name="connsiteY22" fmla="*/ 992924 h 1143000"/>
                <a:gd name="connsiteX23" fmla="*/ 804862 w 2838450"/>
                <a:gd name="connsiteY23" fmla="*/ 909104 h 1143000"/>
                <a:gd name="connsiteX24" fmla="*/ 671512 w 2838450"/>
                <a:gd name="connsiteY24" fmla="*/ 848144 h 1143000"/>
                <a:gd name="connsiteX25" fmla="*/ 498158 w 2838450"/>
                <a:gd name="connsiteY25" fmla="*/ 873862 h 1143000"/>
                <a:gd name="connsiteX26" fmla="*/ 459105 w 2838450"/>
                <a:gd name="connsiteY26" fmla="*/ 840524 h 1143000"/>
                <a:gd name="connsiteX27" fmla="*/ 428625 w 2838450"/>
                <a:gd name="connsiteY27" fmla="*/ 768134 h 1143000"/>
                <a:gd name="connsiteX28" fmla="*/ 42863 w 2838450"/>
                <a:gd name="connsiteY28" fmla="*/ 674789 h 1143000"/>
                <a:gd name="connsiteX29" fmla="*/ 0 w 2838450"/>
                <a:gd name="connsiteY29" fmla="*/ 669074 h 1143000"/>
                <a:gd name="connsiteX30" fmla="*/ 44767 w 2838450"/>
                <a:gd name="connsiteY30" fmla="*/ 621449 h 1143000"/>
                <a:gd name="connsiteX31" fmla="*/ 405765 w 2838450"/>
                <a:gd name="connsiteY31" fmla="*/ 532867 h 1143000"/>
                <a:gd name="connsiteX32" fmla="*/ 738187 w 2838450"/>
                <a:gd name="connsiteY32" fmla="*/ 545249 h 1143000"/>
                <a:gd name="connsiteX33" fmla="*/ 922973 w 2838450"/>
                <a:gd name="connsiteY33" fmla="*/ 498577 h 1143000"/>
                <a:gd name="connsiteX34" fmla="*/ 894398 w 2838450"/>
                <a:gd name="connsiteY34" fmla="*/ 436664 h 1143000"/>
                <a:gd name="connsiteX35" fmla="*/ 1101090 w 2838450"/>
                <a:gd name="connsiteY35" fmla="*/ 541439 h 1143000"/>
                <a:gd name="connsiteX36" fmla="*/ 1196340 w 2838450"/>
                <a:gd name="connsiteY36" fmla="*/ 705269 h 1143000"/>
                <a:gd name="connsiteX37" fmla="*/ 1371600 w 2838450"/>
                <a:gd name="connsiteY37" fmla="*/ 851954 h 1143000"/>
                <a:gd name="connsiteX38" fmla="*/ 1395413 w 2838450"/>
                <a:gd name="connsiteY38" fmla="*/ 852907 h 1143000"/>
                <a:gd name="connsiteX39" fmla="*/ 1374458 w 2838450"/>
                <a:gd name="connsiteY39" fmla="*/ 751942 h 1143000"/>
                <a:gd name="connsiteX40" fmla="*/ 1303973 w 2838450"/>
                <a:gd name="connsiteY40" fmla="*/ 656692 h 1143000"/>
                <a:gd name="connsiteX41" fmla="*/ 1302067 w 2838450"/>
                <a:gd name="connsiteY41" fmla="*/ 593827 h 1143000"/>
                <a:gd name="connsiteX42" fmla="*/ 1371600 w 2838450"/>
                <a:gd name="connsiteY42" fmla="*/ 608114 h 1143000"/>
                <a:gd name="connsiteX43" fmla="*/ 1414463 w 2838450"/>
                <a:gd name="connsiteY43" fmla="*/ 657644 h 1143000"/>
                <a:gd name="connsiteX44" fmla="*/ 1521142 w 2838450"/>
                <a:gd name="connsiteY44" fmla="*/ 647167 h 1143000"/>
                <a:gd name="connsiteX45" fmla="*/ 1595438 w 2838450"/>
                <a:gd name="connsiteY45" fmla="*/ 548107 h 1143000"/>
                <a:gd name="connsiteX46" fmla="*/ 1627823 w 2838450"/>
                <a:gd name="connsiteY46" fmla="*/ 536677 h 1143000"/>
                <a:gd name="connsiteX47" fmla="*/ 1613535 w 2838450"/>
                <a:gd name="connsiteY47" fmla="*/ 722414 h 1143000"/>
                <a:gd name="connsiteX48" fmla="*/ 1703070 w 2838450"/>
                <a:gd name="connsiteY48" fmla="*/ 673837 h 1143000"/>
                <a:gd name="connsiteX49" fmla="*/ 1806892 w 2838450"/>
                <a:gd name="connsiteY49" fmla="*/ 352844 h 1143000"/>
                <a:gd name="connsiteX50" fmla="*/ 1834515 w 2838450"/>
                <a:gd name="connsiteY50" fmla="*/ 221399 h 1143000"/>
                <a:gd name="connsiteX51" fmla="*/ 1885950 w 2838450"/>
                <a:gd name="connsiteY51" fmla="*/ 169012 h 1143000"/>
                <a:gd name="connsiteX52" fmla="*/ 1979295 w 2838450"/>
                <a:gd name="connsiteY52" fmla="*/ 214732 h 1143000"/>
                <a:gd name="connsiteX53" fmla="*/ 2478405 w 2838450"/>
                <a:gd name="connsiteY53" fmla="*/ 11849 h 1143000"/>
                <a:gd name="connsiteX54" fmla="*/ 2780348 w 2838450"/>
                <a:gd name="connsiteY54" fmla="*/ 25184 h 1143000"/>
                <a:gd name="connsiteX55" fmla="*/ 2839403 w 2838450"/>
                <a:gd name="connsiteY55" fmla="*/ 48997 h 1143000"/>
                <a:gd name="connsiteX56" fmla="*/ 2837498 w 2838450"/>
                <a:gd name="connsiteY56" fmla="*/ 65189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838450" h="1143000">
                  <a:moveTo>
                    <a:pt x="2837498" y="65189"/>
                  </a:moveTo>
                  <a:cubicBezTo>
                    <a:pt x="2722245" y="63284"/>
                    <a:pt x="2636520" y="121387"/>
                    <a:pt x="2564130" y="199492"/>
                  </a:cubicBezTo>
                  <a:cubicBezTo>
                    <a:pt x="2543175" y="222352"/>
                    <a:pt x="2528888" y="251879"/>
                    <a:pt x="2516505" y="280454"/>
                  </a:cubicBezTo>
                  <a:cubicBezTo>
                    <a:pt x="2511743" y="289979"/>
                    <a:pt x="2524125" y="307124"/>
                    <a:pt x="2528888" y="323317"/>
                  </a:cubicBezTo>
                  <a:cubicBezTo>
                    <a:pt x="2372678" y="370942"/>
                    <a:pt x="2245043" y="448094"/>
                    <a:pt x="2239328" y="641452"/>
                  </a:cubicBezTo>
                  <a:cubicBezTo>
                    <a:pt x="2168843" y="620497"/>
                    <a:pt x="2105978" y="638594"/>
                    <a:pt x="2046923" y="671932"/>
                  </a:cubicBezTo>
                  <a:cubicBezTo>
                    <a:pt x="1986915" y="705269"/>
                    <a:pt x="1940242" y="746227"/>
                    <a:pt x="1956435" y="828142"/>
                  </a:cubicBezTo>
                  <a:cubicBezTo>
                    <a:pt x="1881188" y="810044"/>
                    <a:pt x="1816417" y="776707"/>
                    <a:pt x="1754505" y="825284"/>
                  </a:cubicBezTo>
                  <a:cubicBezTo>
                    <a:pt x="1812608" y="863384"/>
                    <a:pt x="1872615" y="894817"/>
                    <a:pt x="1922145" y="938632"/>
                  </a:cubicBezTo>
                  <a:cubicBezTo>
                    <a:pt x="1947863" y="960539"/>
                    <a:pt x="1954530" y="1003402"/>
                    <a:pt x="1975485" y="1050074"/>
                  </a:cubicBezTo>
                  <a:cubicBezTo>
                    <a:pt x="1932623" y="1039597"/>
                    <a:pt x="1902142" y="1031977"/>
                    <a:pt x="1870710" y="1024357"/>
                  </a:cubicBezTo>
                  <a:cubicBezTo>
                    <a:pt x="1836420" y="1015784"/>
                    <a:pt x="1803083" y="1002449"/>
                    <a:pt x="1768792" y="998639"/>
                  </a:cubicBezTo>
                  <a:cubicBezTo>
                    <a:pt x="1728788" y="994829"/>
                    <a:pt x="1713548" y="1020547"/>
                    <a:pt x="1713548" y="1063409"/>
                  </a:cubicBezTo>
                  <a:cubicBezTo>
                    <a:pt x="1740217" y="1063409"/>
                    <a:pt x="1764030" y="1063409"/>
                    <a:pt x="1784985" y="1063409"/>
                  </a:cubicBezTo>
                  <a:cubicBezTo>
                    <a:pt x="1783080" y="1092937"/>
                    <a:pt x="1782128" y="1117702"/>
                    <a:pt x="1780223" y="1151992"/>
                  </a:cubicBezTo>
                  <a:cubicBezTo>
                    <a:pt x="1760220" y="1145324"/>
                    <a:pt x="1739265" y="1137704"/>
                    <a:pt x="1718310" y="1131989"/>
                  </a:cubicBezTo>
                  <a:cubicBezTo>
                    <a:pt x="1692592" y="1124369"/>
                    <a:pt x="1665923" y="1113892"/>
                    <a:pt x="1639253" y="1111034"/>
                  </a:cubicBezTo>
                  <a:cubicBezTo>
                    <a:pt x="1600200" y="1106272"/>
                    <a:pt x="1564958" y="1102462"/>
                    <a:pt x="1544003" y="1061504"/>
                  </a:cubicBezTo>
                  <a:cubicBezTo>
                    <a:pt x="1499235" y="975779"/>
                    <a:pt x="1450658" y="959587"/>
                    <a:pt x="1360170" y="1000544"/>
                  </a:cubicBezTo>
                  <a:cubicBezTo>
                    <a:pt x="1334453" y="1011974"/>
                    <a:pt x="1310640" y="1030072"/>
                    <a:pt x="1290638" y="1049122"/>
                  </a:cubicBezTo>
                  <a:cubicBezTo>
                    <a:pt x="1267778" y="1071029"/>
                    <a:pt x="1246823" y="1070077"/>
                    <a:pt x="1229678" y="1048169"/>
                  </a:cubicBezTo>
                  <a:cubicBezTo>
                    <a:pt x="1164908" y="966254"/>
                    <a:pt x="1073467" y="963397"/>
                    <a:pt x="982980" y="966254"/>
                  </a:cubicBezTo>
                  <a:cubicBezTo>
                    <a:pt x="936308" y="967207"/>
                    <a:pt x="890587" y="983399"/>
                    <a:pt x="847725" y="992924"/>
                  </a:cubicBezTo>
                  <a:cubicBezTo>
                    <a:pt x="834390" y="967207"/>
                    <a:pt x="822960" y="935774"/>
                    <a:pt x="804862" y="909104"/>
                  </a:cubicBezTo>
                  <a:cubicBezTo>
                    <a:pt x="773430" y="863384"/>
                    <a:pt x="731520" y="836714"/>
                    <a:pt x="671512" y="848144"/>
                  </a:cubicBezTo>
                  <a:cubicBezTo>
                    <a:pt x="614362" y="858622"/>
                    <a:pt x="555308" y="862432"/>
                    <a:pt x="498158" y="873862"/>
                  </a:cubicBezTo>
                  <a:cubicBezTo>
                    <a:pt x="465772" y="880529"/>
                    <a:pt x="448628" y="874814"/>
                    <a:pt x="459105" y="840524"/>
                  </a:cubicBezTo>
                  <a:cubicBezTo>
                    <a:pt x="468630" y="806234"/>
                    <a:pt x="453390" y="786232"/>
                    <a:pt x="428625" y="768134"/>
                  </a:cubicBezTo>
                  <a:cubicBezTo>
                    <a:pt x="313372" y="682409"/>
                    <a:pt x="185738" y="647167"/>
                    <a:pt x="42863" y="674789"/>
                  </a:cubicBezTo>
                  <a:cubicBezTo>
                    <a:pt x="31432" y="676694"/>
                    <a:pt x="19050" y="678599"/>
                    <a:pt x="0" y="669074"/>
                  </a:cubicBezTo>
                  <a:cubicBezTo>
                    <a:pt x="15240" y="652882"/>
                    <a:pt x="27622" y="634784"/>
                    <a:pt x="44767" y="621449"/>
                  </a:cubicBezTo>
                  <a:cubicBezTo>
                    <a:pt x="151447" y="537629"/>
                    <a:pt x="277178" y="527152"/>
                    <a:pt x="405765" y="532867"/>
                  </a:cubicBezTo>
                  <a:cubicBezTo>
                    <a:pt x="516255" y="537629"/>
                    <a:pt x="627698" y="544297"/>
                    <a:pt x="738187" y="545249"/>
                  </a:cubicBezTo>
                  <a:cubicBezTo>
                    <a:pt x="801053" y="545249"/>
                    <a:pt x="863918" y="534772"/>
                    <a:pt x="922973" y="498577"/>
                  </a:cubicBezTo>
                  <a:cubicBezTo>
                    <a:pt x="914400" y="478574"/>
                    <a:pt x="906780" y="462382"/>
                    <a:pt x="894398" y="436664"/>
                  </a:cubicBezTo>
                  <a:cubicBezTo>
                    <a:pt x="977265" y="457619"/>
                    <a:pt x="1053465" y="472859"/>
                    <a:pt x="1101090" y="541439"/>
                  </a:cubicBezTo>
                  <a:cubicBezTo>
                    <a:pt x="1136333" y="593827"/>
                    <a:pt x="1166813" y="650024"/>
                    <a:pt x="1196340" y="705269"/>
                  </a:cubicBezTo>
                  <a:cubicBezTo>
                    <a:pt x="1235392" y="777659"/>
                    <a:pt x="1283970" y="837667"/>
                    <a:pt x="1371600" y="851954"/>
                  </a:cubicBezTo>
                  <a:cubicBezTo>
                    <a:pt x="1379220" y="852907"/>
                    <a:pt x="1386840" y="852907"/>
                    <a:pt x="1395413" y="852907"/>
                  </a:cubicBezTo>
                  <a:cubicBezTo>
                    <a:pt x="1417320" y="811949"/>
                    <a:pt x="1396365" y="781469"/>
                    <a:pt x="1374458" y="751942"/>
                  </a:cubicBezTo>
                  <a:cubicBezTo>
                    <a:pt x="1350645" y="720509"/>
                    <a:pt x="1323023" y="690982"/>
                    <a:pt x="1303973" y="656692"/>
                  </a:cubicBezTo>
                  <a:cubicBezTo>
                    <a:pt x="1295400" y="640499"/>
                    <a:pt x="1302067" y="615734"/>
                    <a:pt x="1302067" y="593827"/>
                  </a:cubicBezTo>
                  <a:cubicBezTo>
                    <a:pt x="1325880" y="597637"/>
                    <a:pt x="1351598" y="596684"/>
                    <a:pt x="1371600" y="608114"/>
                  </a:cubicBezTo>
                  <a:cubicBezTo>
                    <a:pt x="1389698" y="617639"/>
                    <a:pt x="1400175" y="640499"/>
                    <a:pt x="1414463" y="657644"/>
                  </a:cubicBezTo>
                  <a:cubicBezTo>
                    <a:pt x="1453515" y="706222"/>
                    <a:pt x="1488758" y="700507"/>
                    <a:pt x="1521142" y="647167"/>
                  </a:cubicBezTo>
                  <a:cubicBezTo>
                    <a:pt x="1542098" y="611924"/>
                    <a:pt x="1568767" y="580492"/>
                    <a:pt x="1595438" y="548107"/>
                  </a:cubicBezTo>
                  <a:cubicBezTo>
                    <a:pt x="1600200" y="542392"/>
                    <a:pt x="1611630" y="542392"/>
                    <a:pt x="1627823" y="536677"/>
                  </a:cubicBezTo>
                  <a:cubicBezTo>
                    <a:pt x="1623060" y="601447"/>
                    <a:pt x="1618298" y="660502"/>
                    <a:pt x="1613535" y="722414"/>
                  </a:cubicBezTo>
                  <a:cubicBezTo>
                    <a:pt x="1657350" y="725272"/>
                    <a:pt x="1683067" y="702412"/>
                    <a:pt x="1703070" y="673837"/>
                  </a:cubicBezTo>
                  <a:cubicBezTo>
                    <a:pt x="1770698" y="577634"/>
                    <a:pt x="1825942" y="479527"/>
                    <a:pt x="1806892" y="352844"/>
                  </a:cubicBezTo>
                  <a:cubicBezTo>
                    <a:pt x="1801178" y="310934"/>
                    <a:pt x="1819275" y="263309"/>
                    <a:pt x="1834515" y="221399"/>
                  </a:cubicBezTo>
                  <a:cubicBezTo>
                    <a:pt x="1841183" y="202349"/>
                    <a:pt x="1864995" y="189014"/>
                    <a:pt x="1885950" y="169012"/>
                  </a:cubicBezTo>
                  <a:cubicBezTo>
                    <a:pt x="1895475" y="264262"/>
                    <a:pt x="1910715" y="275692"/>
                    <a:pt x="1979295" y="214732"/>
                  </a:cubicBezTo>
                  <a:cubicBezTo>
                    <a:pt x="2123123" y="87097"/>
                    <a:pt x="2298383" y="42329"/>
                    <a:pt x="2478405" y="11849"/>
                  </a:cubicBezTo>
                  <a:cubicBezTo>
                    <a:pt x="2579370" y="-5296"/>
                    <a:pt x="2680335" y="-6248"/>
                    <a:pt x="2780348" y="25184"/>
                  </a:cubicBezTo>
                  <a:cubicBezTo>
                    <a:pt x="2800350" y="31852"/>
                    <a:pt x="2819400" y="41377"/>
                    <a:pt x="2839403" y="48997"/>
                  </a:cubicBezTo>
                  <a:cubicBezTo>
                    <a:pt x="2838450" y="54712"/>
                    <a:pt x="2837498" y="59474"/>
                    <a:pt x="2837498" y="65189"/>
                  </a:cubicBezTo>
                  <a:close/>
                </a:path>
              </a:pathLst>
            </a:custGeom>
            <a:solidFill>
              <a:srgbClr val="00B05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12499EC-7F06-48CF-95B9-5E21ECC2856A}"/>
                </a:ext>
              </a:extLst>
            </p:cNvPr>
            <p:cNvSpPr/>
            <p:nvPr/>
          </p:nvSpPr>
          <p:spPr>
            <a:xfrm>
              <a:off x="1439057" y="-4674522"/>
              <a:ext cx="2428877" cy="1047750"/>
            </a:xfrm>
            <a:custGeom>
              <a:avLst/>
              <a:gdLst>
                <a:gd name="connsiteX0" fmla="*/ 2436495 w 2428875"/>
                <a:gd name="connsiteY0" fmla="*/ 977624 h 1047750"/>
                <a:gd name="connsiteX1" fmla="*/ 2307908 w 2428875"/>
                <a:gd name="connsiteY1" fmla="*/ 936667 h 1047750"/>
                <a:gd name="connsiteX2" fmla="*/ 2156460 w 2428875"/>
                <a:gd name="connsiteY2" fmla="*/ 979529 h 1047750"/>
                <a:gd name="connsiteX3" fmla="*/ 2109788 w 2428875"/>
                <a:gd name="connsiteY3" fmla="*/ 974767 h 1047750"/>
                <a:gd name="connsiteX4" fmla="*/ 1967865 w 2428875"/>
                <a:gd name="connsiteY4" fmla="*/ 909044 h 1047750"/>
                <a:gd name="connsiteX5" fmla="*/ 1879282 w 2428875"/>
                <a:gd name="connsiteY5" fmla="*/ 953812 h 1047750"/>
                <a:gd name="connsiteX6" fmla="*/ 1807845 w 2428875"/>
                <a:gd name="connsiteY6" fmla="*/ 990959 h 1047750"/>
                <a:gd name="connsiteX7" fmla="*/ 1669733 w 2428875"/>
                <a:gd name="connsiteY7" fmla="*/ 907139 h 1047750"/>
                <a:gd name="connsiteX8" fmla="*/ 1456373 w 2428875"/>
                <a:gd name="connsiteY8" fmla="*/ 978577 h 1047750"/>
                <a:gd name="connsiteX9" fmla="*/ 1371600 w 2428875"/>
                <a:gd name="connsiteY9" fmla="*/ 886184 h 1047750"/>
                <a:gd name="connsiteX10" fmla="*/ 1211580 w 2428875"/>
                <a:gd name="connsiteY10" fmla="*/ 911902 h 1047750"/>
                <a:gd name="connsiteX11" fmla="*/ 1043940 w 2428875"/>
                <a:gd name="connsiteY11" fmla="*/ 1010009 h 1047750"/>
                <a:gd name="connsiteX12" fmla="*/ 1005840 w 2428875"/>
                <a:gd name="connsiteY12" fmla="*/ 1055729 h 1047750"/>
                <a:gd name="connsiteX13" fmla="*/ 976313 w 2428875"/>
                <a:gd name="connsiteY13" fmla="*/ 997627 h 1047750"/>
                <a:gd name="connsiteX14" fmla="*/ 1027747 w 2428875"/>
                <a:gd name="connsiteY14" fmla="*/ 954764 h 1047750"/>
                <a:gd name="connsiteX15" fmla="*/ 922972 w 2428875"/>
                <a:gd name="connsiteY15" fmla="*/ 951907 h 1047750"/>
                <a:gd name="connsiteX16" fmla="*/ 812483 w 2428875"/>
                <a:gd name="connsiteY16" fmla="*/ 989054 h 1047750"/>
                <a:gd name="connsiteX17" fmla="*/ 826770 w 2428875"/>
                <a:gd name="connsiteY17" fmla="*/ 950954 h 1047750"/>
                <a:gd name="connsiteX18" fmla="*/ 916305 w 2428875"/>
                <a:gd name="connsiteY18" fmla="*/ 803317 h 1047750"/>
                <a:gd name="connsiteX19" fmla="*/ 869633 w 2428875"/>
                <a:gd name="connsiteY19" fmla="*/ 717592 h 1047750"/>
                <a:gd name="connsiteX20" fmla="*/ 793433 w 2428875"/>
                <a:gd name="connsiteY20" fmla="*/ 716639 h 1047750"/>
                <a:gd name="connsiteX21" fmla="*/ 746760 w 2428875"/>
                <a:gd name="connsiteY21" fmla="*/ 559477 h 1047750"/>
                <a:gd name="connsiteX22" fmla="*/ 628650 w 2428875"/>
                <a:gd name="connsiteY22" fmla="*/ 506137 h 1047750"/>
                <a:gd name="connsiteX23" fmla="*/ 530543 w 2428875"/>
                <a:gd name="connsiteY23" fmla="*/ 326114 h 1047750"/>
                <a:gd name="connsiteX24" fmla="*/ 318135 w 2428875"/>
                <a:gd name="connsiteY24" fmla="*/ 309922 h 1047750"/>
                <a:gd name="connsiteX25" fmla="*/ 314325 w 2428875"/>
                <a:gd name="connsiteY25" fmla="*/ 291824 h 1047750"/>
                <a:gd name="connsiteX26" fmla="*/ 357188 w 2428875"/>
                <a:gd name="connsiteY26" fmla="*/ 255629 h 1047750"/>
                <a:gd name="connsiteX27" fmla="*/ 199073 w 2428875"/>
                <a:gd name="connsiteY27" fmla="*/ 140377 h 1047750"/>
                <a:gd name="connsiteX28" fmla="*/ 5715 w 2428875"/>
                <a:gd name="connsiteY28" fmla="*/ 97514 h 1047750"/>
                <a:gd name="connsiteX29" fmla="*/ 0 w 2428875"/>
                <a:gd name="connsiteY29" fmla="*/ 83227 h 1047750"/>
                <a:gd name="connsiteX30" fmla="*/ 80963 w 2428875"/>
                <a:gd name="connsiteY30" fmla="*/ 37507 h 1047750"/>
                <a:gd name="connsiteX31" fmla="*/ 718185 w 2428875"/>
                <a:gd name="connsiteY31" fmla="*/ 79417 h 1047750"/>
                <a:gd name="connsiteX32" fmla="*/ 762000 w 2428875"/>
                <a:gd name="connsiteY32" fmla="*/ 96562 h 1047750"/>
                <a:gd name="connsiteX33" fmla="*/ 816293 w 2428875"/>
                <a:gd name="connsiteY33" fmla="*/ 76559 h 1047750"/>
                <a:gd name="connsiteX34" fmla="*/ 808672 w 2428875"/>
                <a:gd name="connsiteY34" fmla="*/ 33697 h 1047750"/>
                <a:gd name="connsiteX35" fmla="*/ 896303 w 2428875"/>
                <a:gd name="connsiteY35" fmla="*/ 67987 h 1047750"/>
                <a:gd name="connsiteX36" fmla="*/ 1055370 w 2428875"/>
                <a:gd name="connsiteY36" fmla="*/ 418507 h 1047750"/>
                <a:gd name="connsiteX37" fmla="*/ 1079183 w 2428875"/>
                <a:gd name="connsiteY37" fmla="*/ 592814 h 1047750"/>
                <a:gd name="connsiteX38" fmla="*/ 1122045 w 2428875"/>
                <a:gd name="connsiteY38" fmla="*/ 725212 h 1047750"/>
                <a:gd name="connsiteX39" fmla="*/ 1141095 w 2428875"/>
                <a:gd name="connsiteY39" fmla="*/ 722354 h 1047750"/>
                <a:gd name="connsiteX40" fmla="*/ 1142048 w 2428875"/>
                <a:gd name="connsiteY40" fmla="*/ 654727 h 1047750"/>
                <a:gd name="connsiteX41" fmla="*/ 1161098 w 2428875"/>
                <a:gd name="connsiteY41" fmla="*/ 603292 h 1047750"/>
                <a:gd name="connsiteX42" fmla="*/ 1210628 w 2428875"/>
                <a:gd name="connsiteY42" fmla="*/ 628057 h 1047750"/>
                <a:gd name="connsiteX43" fmla="*/ 1242060 w 2428875"/>
                <a:gd name="connsiteY43" fmla="*/ 711877 h 1047750"/>
                <a:gd name="connsiteX44" fmla="*/ 1291590 w 2428875"/>
                <a:gd name="connsiteY44" fmla="*/ 672824 h 1047750"/>
                <a:gd name="connsiteX45" fmla="*/ 1346835 w 2428875"/>
                <a:gd name="connsiteY45" fmla="*/ 660442 h 1047750"/>
                <a:gd name="connsiteX46" fmla="*/ 1344930 w 2428875"/>
                <a:gd name="connsiteY46" fmla="*/ 713782 h 1047750"/>
                <a:gd name="connsiteX47" fmla="*/ 1320165 w 2428875"/>
                <a:gd name="connsiteY47" fmla="*/ 753787 h 1047750"/>
                <a:gd name="connsiteX48" fmla="*/ 1452563 w 2428875"/>
                <a:gd name="connsiteY48" fmla="*/ 726164 h 1047750"/>
                <a:gd name="connsiteX49" fmla="*/ 1580198 w 2428875"/>
                <a:gd name="connsiteY49" fmla="*/ 628057 h 1047750"/>
                <a:gd name="connsiteX50" fmla="*/ 1741170 w 2428875"/>
                <a:gd name="connsiteY50" fmla="*/ 543284 h 1047750"/>
                <a:gd name="connsiteX51" fmla="*/ 1803082 w 2428875"/>
                <a:gd name="connsiteY51" fmla="*/ 523282 h 1047750"/>
                <a:gd name="connsiteX52" fmla="*/ 1894523 w 2428875"/>
                <a:gd name="connsiteY52" fmla="*/ 591862 h 1047750"/>
                <a:gd name="connsiteX53" fmla="*/ 2314575 w 2428875"/>
                <a:gd name="connsiteY53" fmla="*/ 753787 h 1047750"/>
                <a:gd name="connsiteX54" fmla="*/ 2436495 w 2428875"/>
                <a:gd name="connsiteY54" fmla="*/ 97762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28875" h="1047750">
                  <a:moveTo>
                    <a:pt x="2436495" y="977624"/>
                  </a:moveTo>
                  <a:cubicBezTo>
                    <a:pt x="2388870" y="962384"/>
                    <a:pt x="2347913" y="950002"/>
                    <a:pt x="2307908" y="936667"/>
                  </a:cubicBezTo>
                  <a:cubicBezTo>
                    <a:pt x="2247900" y="917617"/>
                    <a:pt x="2195513" y="921427"/>
                    <a:pt x="2156460" y="979529"/>
                  </a:cubicBezTo>
                  <a:cubicBezTo>
                    <a:pt x="2141220" y="1001437"/>
                    <a:pt x="2124075" y="1010009"/>
                    <a:pt x="2109788" y="974767"/>
                  </a:cubicBezTo>
                  <a:cubicBezTo>
                    <a:pt x="2079307" y="901424"/>
                    <a:pt x="2042160" y="884279"/>
                    <a:pt x="1967865" y="909044"/>
                  </a:cubicBezTo>
                  <a:cubicBezTo>
                    <a:pt x="1936432" y="919522"/>
                    <a:pt x="1908810" y="938572"/>
                    <a:pt x="1879282" y="953812"/>
                  </a:cubicBezTo>
                  <a:cubicBezTo>
                    <a:pt x="1855470" y="966194"/>
                    <a:pt x="1832610" y="977624"/>
                    <a:pt x="1807845" y="990959"/>
                  </a:cubicBezTo>
                  <a:cubicBezTo>
                    <a:pt x="1798320" y="931904"/>
                    <a:pt x="1735455" y="890947"/>
                    <a:pt x="1669733" y="907139"/>
                  </a:cubicBezTo>
                  <a:cubicBezTo>
                    <a:pt x="1598295" y="924284"/>
                    <a:pt x="1529715" y="953812"/>
                    <a:pt x="1456373" y="978577"/>
                  </a:cubicBezTo>
                  <a:cubicBezTo>
                    <a:pt x="1445895" y="938572"/>
                    <a:pt x="1423988" y="900472"/>
                    <a:pt x="1371600" y="886184"/>
                  </a:cubicBezTo>
                  <a:cubicBezTo>
                    <a:pt x="1313498" y="869992"/>
                    <a:pt x="1262063" y="884279"/>
                    <a:pt x="1211580" y="911902"/>
                  </a:cubicBezTo>
                  <a:cubicBezTo>
                    <a:pt x="1154430" y="943334"/>
                    <a:pt x="1098233" y="975719"/>
                    <a:pt x="1043940" y="1010009"/>
                  </a:cubicBezTo>
                  <a:cubicBezTo>
                    <a:pt x="1028700" y="1019534"/>
                    <a:pt x="1019175" y="1038584"/>
                    <a:pt x="1005840" y="1055729"/>
                  </a:cubicBezTo>
                  <a:cubicBezTo>
                    <a:pt x="993458" y="1031917"/>
                    <a:pt x="984885" y="1013819"/>
                    <a:pt x="976313" y="997627"/>
                  </a:cubicBezTo>
                  <a:cubicBezTo>
                    <a:pt x="991553" y="984292"/>
                    <a:pt x="1009650" y="970004"/>
                    <a:pt x="1027747" y="954764"/>
                  </a:cubicBezTo>
                  <a:cubicBezTo>
                    <a:pt x="988695" y="917617"/>
                    <a:pt x="955358" y="940477"/>
                    <a:pt x="922972" y="951907"/>
                  </a:cubicBezTo>
                  <a:cubicBezTo>
                    <a:pt x="888683" y="963337"/>
                    <a:pt x="855345" y="974767"/>
                    <a:pt x="812483" y="989054"/>
                  </a:cubicBezTo>
                  <a:cubicBezTo>
                    <a:pt x="819150" y="970957"/>
                    <a:pt x="819150" y="955717"/>
                    <a:pt x="826770" y="950954"/>
                  </a:cubicBezTo>
                  <a:cubicBezTo>
                    <a:pt x="880110" y="915712"/>
                    <a:pt x="892493" y="855704"/>
                    <a:pt x="916305" y="803317"/>
                  </a:cubicBezTo>
                  <a:cubicBezTo>
                    <a:pt x="937260" y="757597"/>
                    <a:pt x="920115" y="727117"/>
                    <a:pt x="869633" y="717592"/>
                  </a:cubicBezTo>
                  <a:cubicBezTo>
                    <a:pt x="845820" y="712829"/>
                    <a:pt x="820103" y="716639"/>
                    <a:pt x="793433" y="716639"/>
                  </a:cubicBezTo>
                  <a:cubicBezTo>
                    <a:pt x="822960" y="654727"/>
                    <a:pt x="808672" y="598529"/>
                    <a:pt x="746760" y="559477"/>
                  </a:cubicBezTo>
                  <a:cubicBezTo>
                    <a:pt x="711518" y="536617"/>
                    <a:pt x="670560" y="524234"/>
                    <a:pt x="628650" y="506137"/>
                  </a:cubicBezTo>
                  <a:cubicBezTo>
                    <a:pt x="628650" y="434699"/>
                    <a:pt x="591503" y="373739"/>
                    <a:pt x="530543" y="326114"/>
                  </a:cubicBezTo>
                  <a:cubicBezTo>
                    <a:pt x="466725" y="275632"/>
                    <a:pt x="391478" y="296587"/>
                    <a:pt x="318135" y="309922"/>
                  </a:cubicBezTo>
                  <a:cubicBezTo>
                    <a:pt x="317183" y="304207"/>
                    <a:pt x="316230" y="297539"/>
                    <a:pt x="314325" y="291824"/>
                  </a:cubicBezTo>
                  <a:cubicBezTo>
                    <a:pt x="327660" y="280394"/>
                    <a:pt x="340042" y="269917"/>
                    <a:pt x="357188" y="255629"/>
                  </a:cubicBezTo>
                  <a:cubicBezTo>
                    <a:pt x="322898" y="191812"/>
                    <a:pt x="266700" y="158474"/>
                    <a:pt x="199073" y="140377"/>
                  </a:cubicBezTo>
                  <a:cubicBezTo>
                    <a:pt x="135255" y="123232"/>
                    <a:pt x="69533" y="111802"/>
                    <a:pt x="5715" y="97514"/>
                  </a:cubicBezTo>
                  <a:cubicBezTo>
                    <a:pt x="3810" y="92752"/>
                    <a:pt x="1905" y="87989"/>
                    <a:pt x="0" y="83227"/>
                  </a:cubicBezTo>
                  <a:cubicBezTo>
                    <a:pt x="26670" y="67987"/>
                    <a:pt x="52388" y="46079"/>
                    <a:pt x="80963" y="37507"/>
                  </a:cubicBezTo>
                  <a:cubicBezTo>
                    <a:pt x="298133" y="-26311"/>
                    <a:pt x="510540" y="-6308"/>
                    <a:pt x="718185" y="79417"/>
                  </a:cubicBezTo>
                  <a:cubicBezTo>
                    <a:pt x="732472" y="85132"/>
                    <a:pt x="747713" y="97514"/>
                    <a:pt x="762000" y="96562"/>
                  </a:cubicBezTo>
                  <a:cubicBezTo>
                    <a:pt x="781050" y="95609"/>
                    <a:pt x="801053" y="87037"/>
                    <a:pt x="816293" y="76559"/>
                  </a:cubicBezTo>
                  <a:cubicBezTo>
                    <a:pt x="821055" y="72749"/>
                    <a:pt x="812483" y="50842"/>
                    <a:pt x="808672" y="33697"/>
                  </a:cubicBezTo>
                  <a:cubicBezTo>
                    <a:pt x="844868" y="22267"/>
                    <a:pt x="871538" y="43222"/>
                    <a:pt x="896303" y="67987"/>
                  </a:cubicBezTo>
                  <a:cubicBezTo>
                    <a:pt x="993458" y="165142"/>
                    <a:pt x="1047750" y="280394"/>
                    <a:pt x="1055370" y="418507"/>
                  </a:cubicBezTo>
                  <a:cubicBezTo>
                    <a:pt x="1058228" y="476609"/>
                    <a:pt x="1066800" y="535664"/>
                    <a:pt x="1079183" y="592814"/>
                  </a:cubicBezTo>
                  <a:cubicBezTo>
                    <a:pt x="1088708" y="637582"/>
                    <a:pt x="1107758" y="681397"/>
                    <a:pt x="1122045" y="725212"/>
                  </a:cubicBezTo>
                  <a:cubicBezTo>
                    <a:pt x="1128713" y="724259"/>
                    <a:pt x="1134428" y="723307"/>
                    <a:pt x="1141095" y="722354"/>
                  </a:cubicBezTo>
                  <a:cubicBezTo>
                    <a:pt x="1141095" y="699494"/>
                    <a:pt x="1138238" y="676634"/>
                    <a:pt x="1142048" y="654727"/>
                  </a:cubicBezTo>
                  <a:cubicBezTo>
                    <a:pt x="1144905" y="636629"/>
                    <a:pt x="1154430" y="620437"/>
                    <a:pt x="1161098" y="603292"/>
                  </a:cubicBezTo>
                  <a:cubicBezTo>
                    <a:pt x="1178243" y="610912"/>
                    <a:pt x="1202055" y="614722"/>
                    <a:pt x="1210628" y="628057"/>
                  </a:cubicBezTo>
                  <a:cubicBezTo>
                    <a:pt x="1224915" y="650917"/>
                    <a:pt x="1230630" y="679492"/>
                    <a:pt x="1242060" y="711877"/>
                  </a:cubicBezTo>
                  <a:cubicBezTo>
                    <a:pt x="1258253" y="698542"/>
                    <a:pt x="1273493" y="682349"/>
                    <a:pt x="1291590" y="672824"/>
                  </a:cubicBezTo>
                  <a:cubicBezTo>
                    <a:pt x="1307783" y="664252"/>
                    <a:pt x="1327785" y="664252"/>
                    <a:pt x="1346835" y="660442"/>
                  </a:cubicBezTo>
                  <a:cubicBezTo>
                    <a:pt x="1346835" y="678539"/>
                    <a:pt x="1348740" y="696637"/>
                    <a:pt x="1344930" y="713782"/>
                  </a:cubicBezTo>
                  <a:cubicBezTo>
                    <a:pt x="1342073" y="727117"/>
                    <a:pt x="1330643" y="737594"/>
                    <a:pt x="1320165" y="753787"/>
                  </a:cubicBezTo>
                  <a:cubicBezTo>
                    <a:pt x="1371600" y="773789"/>
                    <a:pt x="1413510" y="751882"/>
                    <a:pt x="1452563" y="726164"/>
                  </a:cubicBezTo>
                  <a:cubicBezTo>
                    <a:pt x="1497330" y="695684"/>
                    <a:pt x="1544003" y="666157"/>
                    <a:pt x="1580198" y="628057"/>
                  </a:cubicBezTo>
                  <a:cubicBezTo>
                    <a:pt x="1625918" y="579479"/>
                    <a:pt x="1680210" y="558524"/>
                    <a:pt x="1741170" y="543284"/>
                  </a:cubicBezTo>
                  <a:cubicBezTo>
                    <a:pt x="1761173" y="538522"/>
                    <a:pt x="1780223" y="530902"/>
                    <a:pt x="1803082" y="523282"/>
                  </a:cubicBezTo>
                  <a:cubicBezTo>
                    <a:pt x="1811655" y="574717"/>
                    <a:pt x="1847850" y="586147"/>
                    <a:pt x="1894523" y="591862"/>
                  </a:cubicBezTo>
                  <a:cubicBezTo>
                    <a:pt x="2047875" y="609959"/>
                    <a:pt x="2192655" y="651869"/>
                    <a:pt x="2314575" y="753787"/>
                  </a:cubicBezTo>
                  <a:cubicBezTo>
                    <a:pt x="2377440" y="810937"/>
                    <a:pt x="2419350" y="881422"/>
                    <a:pt x="2436495" y="977624"/>
                  </a:cubicBezTo>
                  <a:close/>
                </a:path>
              </a:pathLst>
            </a:custGeom>
            <a:solidFill>
              <a:srgbClr val="00B05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DDD1BA4-18D1-4F7E-89D2-FCC698E02ABB}"/>
                </a:ext>
              </a:extLst>
            </p:cNvPr>
            <p:cNvSpPr/>
            <p:nvPr/>
          </p:nvSpPr>
          <p:spPr>
            <a:xfrm>
              <a:off x="6647500" y="1330596"/>
              <a:ext cx="2076448" cy="723899"/>
            </a:xfrm>
            <a:custGeom>
              <a:avLst/>
              <a:gdLst>
                <a:gd name="connsiteX0" fmla="*/ 1099185 w 2076450"/>
                <a:gd name="connsiteY0" fmla="*/ 694372 h 723900"/>
                <a:gd name="connsiteX1" fmla="*/ 1066800 w 2076450"/>
                <a:gd name="connsiteY1" fmla="*/ 721995 h 723900"/>
                <a:gd name="connsiteX2" fmla="*/ 929640 w 2076450"/>
                <a:gd name="connsiteY2" fmla="*/ 558165 h 723900"/>
                <a:gd name="connsiteX3" fmla="*/ 737235 w 2076450"/>
                <a:gd name="connsiteY3" fmla="*/ 564833 h 723900"/>
                <a:gd name="connsiteX4" fmla="*/ 461010 w 2076450"/>
                <a:gd name="connsiteY4" fmla="*/ 472440 h 723900"/>
                <a:gd name="connsiteX5" fmla="*/ 412433 w 2076450"/>
                <a:gd name="connsiteY5" fmla="*/ 418147 h 723900"/>
                <a:gd name="connsiteX6" fmla="*/ 236220 w 2076450"/>
                <a:gd name="connsiteY6" fmla="*/ 401003 h 723900"/>
                <a:gd name="connsiteX7" fmla="*/ 137160 w 2076450"/>
                <a:gd name="connsiteY7" fmla="*/ 321945 h 723900"/>
                <a:gd name="connsiteX8" fmla="*/ 0 w 2076450"/>
                <a:gd name="connsiteY8" fmla="*/ 312420 h 723900"/>
                <a:gd name="connsiteX9" fmla="*/ 270510 w 2076450"/>
                <a:gd name="connsiteY9" fmla="*/ 148590 h 723900"/>
                <a:gd name="connsiteX10" fmla="*/ 526733 w 2076450"/>
                <a:gd name="connsiteY10" fmla="*/ 158115 h 723900"/>
                <a:gd name="connsiteX11" fmla="*/ 607695 w 2076450"/>
                <a:gd name="connsiteY11" fmla="*/ 141922 h 723900"/>
                <a:gd name="connsiteX12" fmla="*/ 788670 w 2076450"/>
                <a:gd name="connsiteY12" fmla="*/ 333375 h 723900"/>
                <a:gd name="connsiteX13" fmla="*/ 892493 w 2076450"/>
                <a:gd name="connsiteY13" fmla="*/ 424815 h 723900"/>
                <a:gd name="connsiteX14" fmla="*/ 913447 w 2076450"/>
                <a:gd name="connsiteY14" fmla="*/ 348615 h 723900"/>
                <a:gd name="connsiteX15" fmla="*/ 982980 w 2076450"/>
                <a:gd name="connsiteY15" fmla="*/ 404813 h 723900"/>
                <a:gd name="connsiteX16" fmla="*/ 1026795 w 2076450"/>
                <a:gd name="connsiteY16" fmla="*/ 358140 h 723900"/>
                <a:gd name="connsiteX17" fmla="*/ 1069658 w 2076450"/>
                <a:gd name="connsiteY17" fmla="*/ 351472 h 723900"/>
                <a:gd name="connsiteX18" fmla="*/ 1071563 w 2076450"/>
                <a:gd name="connsiteY18" fmla="*/ 394335 h 723900"/>
                <a:gd name="connsiteX19" fmla="*/ 1049655 w 2076450"/>
                <a:gd name="connsiteY19" fmla="*/ 443865 h 723900"/>
                <a:gd name="connsiteX20" fmla="*/ 1064895 w 2076450"/>
                <a:gd name="connsiteY20" fmla="*/ 454342 h 723900"/>
                <a:gd name="connsiteX21" fmla="*/ 1147763 w 2076450"/>
                <a:gd name="connsiteY21" fmla="*/ 340042 h 723900"/>
                <a:gd name="connsiteX22" fmla="*/ 1209675 w 2076450"/>
                <a:gd name="connsiteY22" fmla="*/ 217170 h 723900"/>
                <a:gd name="connsiteX23" fmla="*/ 1425893 w 2076450"/>
                <a:gd name="connsiteY23" fmla="*/ 12383 h 723900"/>
                <a:gd name="connsiteX24" fmla="*/ 1492568 w 2076450"/>
                <a:gd name="connsiteY24" fmla="*/ 0 h 723900"/>
                <a:gd name="connsiteX25" fmla="*/ 1537335 w 2076450"/>
                <a:gd name="connsiteY25" fmla="*/ 69533 h 723900"/>
                <a:gd name="connsiteX26" fmla="*/ 2026920 w 2076450"/>
                <a:gd name="connsiteY26" fmla="*/ 186690 h 723900"/>
                <a:gd name="connsiteX27" fmla="*/ 2085023 w 2076450"/>
                <a:gd name="connsiteY27" fmla="*/ 252413 h 723900"/>
                <a:gd name="connsiteX28" fmla="*/ 1773555 w 2076450"/>
                <a:gd name="connsiteY28" fmla="*/ 288608 h 723900"/>
                <a:gd name="connsiteX29" fmla="*/ 1797367 w 2076450"/>
                <a:gd name="connsiteY29" fmla="*/ 341947 h 723900"/>
                <a:gd name="connsiteX30" fmla="*/ 1620203 w 2076450"/>
                <a:gd name="connsiteY30" fmla="*/ 300038 h 723900"/>
                <a:gd name="connsiteX31" fmla="*/ 1493520 w 2076450"/>
                <a:gd name="connsiteY31" fmla="*/ 414338 h 723900"/>
                <a:gd name="connsiteX32" fmla="*/ 1312545 w 2076450"/>
                <a:gd name="connsiteY32" fmla="*/ 528638 h 723900"/>
                <a:gd name="connsiteX33" fmla="*/ 1294448 w 2076450"/>
                <a:gd name="connsiteY33" fmla="*/ 523875 h 723900"/>
                <a:gd name="connsiteX34" fmla="*/ 1196340 w 2076450"/>
                <a:gd name="connsiteY34" fmla="*/ 595313 h 723900"/>
                <a:gd name="connsiteX35" fmla="*/ 1203960 w 2076450"/>
                <a:gd name="connsiteY35" fmla="*/ 661035 h 723900"/>
                <a:gd name="connsiteX36" fmla="*/ 1228725 w 2076450"/>
                <a:gd name="connsiteY36" fmla="*/ 725805 h 723900"/>
                <a:gd name="connsiteX37" fmla="*/ 1064895 w 2076450"/>
                <a:gd name="connsiteY37" fmla="*/ 645795 h 723900"/>
                <a:gd name="connsiteX38" fmla="*/ 1099185 w 2076450"/>
                <a:gd name="connsiteY38" fmla="*/ 69437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76450" h="723900">
                  <a:moveTo>
                    <a:pt x="1099185" y="694372"/>
                  </a:moveTo>
                  <a:cubicBezTo>
                    <a:pt x="1086803" y="704850"/>
                    <a:pt x="1074420" y="715328"/>
                    <a:pt x="1066800" y="721995"/>
                  </a:cubicBezTo>
                  <a:cubicBezTo>
                    <a:pt x="1021080" y="666750"/>
                    <a:pt x="979170" y="608647"/>
                    <a:pt x="929640" y="558165"/>
                  </a:cubicBezTo>
                  <a:cubicBezTo>
                    <a:pt x="865822" y="492442"/>
                    <a:pt x="795338" y="497205"/>
                    <a:pt x="737235" y="564833"/>
                  </a:cubicBezTo>
                  <a:cubicBezTo>
                    <a:pt x="660083" y="502920"/>
                    <a:pt x="599122" y="391478"/>
                    <a:pt x="461010" y="472440"/>
                  </a:cubicBezTo>
                  <a:cubicBezTo>
                    <a:pt x="449580" y="460058"/>
                    <a:pt x="430530" y="439103"/>
                    <a:pt x="412433" y="418147"/>
                  </a:cubicBezTo>
                  <a:cubicBezTo>
                    <a:pt x="344805" y="339090"/>
                    <a:pt x="305753" y="335280"/>
                    <a:pt x="236220" y="401003"/>
                  </a:cubicBezTo>
                  <a:cubicBezTo>
                    <a:pt x="202883" y="373380"/>
                    <a:pt x="174308" y="336233"/>
                    <a:pt x="137160" y="321945"/>
                  </a:cubicBezTo>
                  <a:cubicBezTo>
                    <a:pt x="98108" y="306705"/>
                    <a:pt x="50483" y="314325"/>
                    <a:pt x="0" y="312420"/>
                  </a:cubicBezTo>
                  <a:cubicBezTo>
                    <a:pt x="63818" y="203835"/>
                    <a:pt x="160020" y="157163"/>
                    <a:pt x="270510" y="148590"/>
                  </a:cubicBezTo>
                  <a:cubicBezTo>
                    <a:pt x="355283" y="141922"/>
                    <a:pt x="441008" y="155258"/>
                    <a:pt x="526733" y="158115"/>
                  </a:cubicBezTo>
                  <a:cubicBezTo>
                    <a:pt x="554355" y="159067"/>
                    <a:pt x="581978" y="150495"/>
                    <a:pt x="607695" y="141922"/>
                  </a:cubicBezTo>
                  <a:cubicBezTo>
                    <a:pt x="700088" y="171450"/>
                    <a:pt x="741997" y="254317"/>
                    <a:pt x="788670" y="333375"/>
                  </a:cubicBezTo>
                  <a:cubicBezTo>
                    <a:pt x="814388" y="376238"/>
                    <a:pt x="841058" y="420053"/>
                    <a:pt x="892493" y="424815"/>
                  </a:cubicBezTo>
                  <a:cubicBezTo>
                    <a:pt x="900113" y="396240"/>
                    <a:pt x="906780" y="372428"/>
                    <a:pt x="913447" y="348615"/>
                  </a:cubicBezTo>
                  <a:cubicBezTo>
                    <a:pt x="936308" y="366713"/>
                    <a:pt x="959168" y="385763"/>
                    <a:pt x="982980" y="404813"/>
                  </a:cubicBezTo>
                  <a:cubicBezTo>
                    <a:pt x="995363" y="391478"/>
                    <a:pt x="1008697" y="371475"/>
                    <a:pt x="1026795" y="358140"/>
                  </a:cubicBezTo>
                  <a:cubicBezTo>
                    <a:pt x="1037272" y="350520"/>
                    <a:pt x="1055370" y="353378"/>
                    <a:pt x="1069658" y="351472"/>
                  </a:cubicBezTo>
                  <a:cubicBezTo>
                    <a:pt x="1070610" y="365760"/>
                    <a:pt x="1074420" y="381000"/>
                    <a:pt x="1071563" y="394335"/>
                  </a:cubicBezTo>
                  <a:cubicBezTo>
                    <a:pt x="1067753" y="411480"/>
                    <a:pt x="1057275" y="426720"/>
                    <a:pt x="1049655" y="443865"/>
                  </a:cubicBezTo>
                  <a:cubicBezTo>
                    <a:pt x="1054418" y="447675"/>
                    <a:pt x="1060133" y="450533"/>
                    <a:pt x="1064895" y="454342"/>
                  </a:cubicBezTo>
                  <a:cubicBezTo>
                    <a:pt x="1092518" y="416242"/>
                    <a:pt x="1123950" y="380047"/>
                    <a:pt x="1147763" y="340042"/>
                  </a:cubicBezTo>
                  <a:cubicBezTo>
                    <a:pt x="1171575" y="300990"/>
                    <a:pt x="1190625" y="258128"/>
                    <a:pt x="1209675" y="217170"/>
                  </a:cubicBezTo>
                  <a:cubicBezTo>
                    <a:pt x="1255395" y="120015"/>
                    <a:pt x="1330643" y="55245"/>
                    <a:pt x="1425893" y="12383"/>
                  </a:cubicBezTo>
                  <a:cubicBezTo>
                    <a:pt x="1444943" y="3810"/>
                    <a:pt x="1467803" y="4763"/>
                    <a:pt x="1492568" y="0"/>
                  </a:cubicBezTo>
                  <a:cubicBezTo>
                    <a:pt x="1467803" y="56197"/>
                    <a:pt x="1481138" y="74295"/>
                    <a:pt x="1537335" y="69533"/>
                  </a:cubicBezTo>
                  <a:cubicBezTo>
                    <a:pt x="1713548" y="56197"/>
                    <a:pt x="1879283" y="85725"/>
                    <a:pt x="2026920" y="186690"/>
                  </a:cubicBezTo>
                  <a:cubicBezTo>
                    <a:pt x="2049780" y="202883"/>
                    <a:pt x="2067878" y="225742"/>
                    <a:pt x="2085023" y="252413"/>
                  </a:cubicBezTo>
                  <a:cubicBezTo>
                    <a:pt x="1978342" y="252413"/>
                    <a:pt x="1870710" y="213360"/>
                    <a:pt x="1773555" y="288608"/>
                  </a:cubicBezTo>
                  <a:cubicBezTo>
                    <a:pt x="1780223" y="302895"/>
                    <a:pt x="1785938" y="316230"/>
                    <a:pt x="1797367" y="341947"/>
                  </a:cubicBezTo>
                  <a:cubicBezTo>
                    <a:pt x="1732598" y="319088"/>
                    <a:pt x="1682115" y="277178"/>
                    <a:pt x="1620203" y="300038"/>
                  </a:cubicBezTo>
                  <a:cubicBezTo>
                    <a:pt x="1563053" y="320992"/>
                    <a:pt x="1520190" y="357188"/>
                    <a:pt x="1493520" y="414338"/>
                  </a:cubicBezTo>
                  <a:cubicBezTo>
                    <a:pt x="1356360" y="414338"/>
                    <a:pt x="1299210" y="448628"/>
                    <a:pt x="1312545" y="528638"/>
                  </a:cubicBezTo>
                  <a:cubicBezTo>
                    <a:pt x="1305878" y="526733"/>
                    <a:pt x="1300163" y="525780"/>
                    <a:pt x="1294448" y="523875"/>
                  </a:cubicBezTo>
                  <a:cubicBezTo>
                    <a:pt x="1216343" y="494347"/>
                    <a:pt x="1189673" y="513397"/>
                    <a:pt x="1196340" y="595313"/>
                  </a:cubicBezTo>
                  <a:cubicBezTo>
                    <a:pt x="1198245" y="617220"/>
                    <a:pt x="1199198" y="640080"/>
                    <a:pt x="1203960" y="661035"/>
                  </a:cubicBezTo>
                  <a:cubicBezTo>
                    <a:pt x="1208723" y="681038"/>
                    <a:pt x="1218248" y="699135"/>
                    <a:pt x="1228725" y="725805"/>
                  </a:cubicBezTo>
                  <a:cubicBezTo>
                    <a:pt x="1165860" y="707708"/>
                    <a:pt x="1139190" y="641033"/>
                    <a:pt x="1064895" y="645795"/>
                  </a:cubicBezTo>
                  <a:cubicBezTo>
                    <a:pt x="1081088" y="665797"/>
                    <a:pt x="1090613" y="680085"/>
                    <a:pt x="1099185" y="694372"/>
                  </a:cubicBezTo>
                  <a:close/>
                </a:path>
              </a:pathLst>
            </a:custGeom>
            <a:solidFill>
              <a:schemeClr val="tx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D330CD4-B355-4B57-9D0D-E75301A60F88}"/>
                </a:ext>
              </a:extLst>
            </p:cNvPr>
            <p:cNvSpPr/>
            <p:nvPr/>
          </p:nvSpPr>
          <p:spPr>
            <a:xfrm>
              <a:off x="12708695" y="1084634"/>
              <a:ext cx="1866899" cy="752475"/>
            </a:xfrm>
            <a:custGeom>
              <a:avLst/>
              <a:gdLst>
                <a:gd name="connsiteX0" fmla="*/ 1870710 w 1866900"/>
                <a:gd name="connsiteY0" fmla="*/ 30293 h 752475"/>
                <a:gd name="connsiteX1" fmla="*/ 1656398 w 1866900"/>
                <a:gd name="connsiteY1" fmla="*/ 209363 h 752475"/>
                <a:gd name="connsiteX2" fmla="*/ 1469707 w 1866900"/>
                <a:gd name="connsiteY2" fmla="*/ 403673 h 752475"/>
                <a:gd name="connsiteX3" fmla="*/ 1345882 w 1866900"/>
                <a:gd name="connsiteY3" fmla="*/ 437010 h 752475"/>
                <a:gd name="connsiteX4" fmla="*/ 1282065 w 1866900"/>
                <a:gd name="connsiteY4" fmla="*/ 533213 h 752475"/>
                <a:gd name="connsiteX5" fmla="*/ 1156335 w 1866900"/>
                <a:gd name="connsiteY5" fmla="*/ 523688 h 752475"/>
                <a:gd name="connsiteX6" fmla="*/ 1149668 w 1866900"/>
                <a:gd name="connsiteY6" fmla="*/ 542738 h 752475"/>
                <a:gd name="connsiteX7" fmla="*/ 1289685 w 1866900"/>
                <a:gd name="connsiteY7" fmla="*/ 687518 h 752475"/>
                <a:gd name="connsiteX8" fmla="*/ 1196340 w 1866900"/>
                <a:gd name="connsiteY8" fmla="*/ 655133 h 752475"/>
                <a:gd name="connsiteX9" fmla="*/ 1122998 w 1866900"/>
                <a:gd name="connsiteY9" fmla="*/ 690375 h 752475"/>
                <a:gd name="connsiteX10" fmla="*/ 1167765 w 1866900"/>
                <a:gd name="connsiteY10" fmla="*/ 694185 h 752475"/>
                <a:gd name="connsiteX11" fmla="*/ 1167765 w 1866900"/>
                <a:gd name="connsiteY11" fmla="*/ 760860 h 752475"/>
                <a:gd name="connsiteX12" fmla="*/ 992505 w 1866900"/>
                <a:gd name="connsiteY12" fmla="*/ 661800 h 752475"/>
                <a:gd name="connsiteX13" fmla="*/ 899160 w 1866900"/>
                <a:gd name="connsiteY13" fmla="*/ 651323 h 752475"/>
                <a:gd name="connsiteX14" fmla="*/ 759143 w 1866900"/>
                <a:gd name="connsiteY14" fmla="*/ 652275 h 752475"/>
                <a:gd name="connsiteX15" fmla="*/ 558165 w 1866900"/>
                <a:gd name="connsiteY15" fmla="*/ 652275 h 752475"/>
                <a:gd name="connsiteX16" fmla="*/ 307657 w 1866900"/>
                <a:gd name="connsiteY16" fmla="*/ 571313 h 752475"/>
                <a:gd name="connsiteX17" fmla="*/ 126682 w 1866900"/>
                <a:gd name="connsiteY17" fmla="*/ 437963 h 752475"/>
                <a:gd name="connsiteX18" fmla="*/ 0 w 1866900"/>
                <a:gd name="connsiteY18" fmla="*/ 437010 h 752475"/>
                <a:gd name="connsiteX19" fmla="*/ 26670 w 1866900"/>
                <a:gd name="connsiteY19" fmla="*/ 405578 h 752475"/>
                <a:gd name="connsiteX20" fmla="*/ 218122 w 1866900"/>
                <a:gd name="connsiteY20" fmla="*/ 346523 h 752475"/>
                <a:gd name="connsiteX21" fmla="*/ 488632 w 1866900"/>
                <a:gd name="connsiteY21" fmla="*/ 353191 h 752475"/>
                <a:gd name="connsiteX22" fmla="*/ 559118 w 1866900"/>
                <a:gd name="connsiteY22" fmla="*/ 341760 h 752475"/>
                <a:gd name="connsiteX23" fmla="*/ 583882 w 1866900"/>
                <a:gd name="connsiteY23" fmla="*/ 284610 h 752475"/>
                <a:gd name="connsiteX24" fmla="*/ 744855 w 1866900"/>
                <a:gd name="connsiteY24" fmla="*/ 385575 h 752475"/>
                <a:gd name="connsiteX25" fmla="*/ 802005 w 1866900"/>
                <a:gd name="connsiteY25" fmla="*/ 489398 h 752475"/>
                <a:gd name="connsiteX26" fmla="*/ 915353 w 1866900"/>
                <a:gd name="connsiteY26" fmla="*/ 555120 h 752475"/>
                <a:gd name="connsiteX27" fmla="*/ 848678 w 1866900"/>
                <a:gd name="connsiteY27" fmla="*/ 389385 h 752475"/>
                <a:gd name="connsiteX28" fmla="*/ 918210 w 1866900"/>
                <a:gd name="connsiteY28" fmla="*/ 416055 h 752475"/>
                <a:gd name="connsiteX29" fmla="*/ 1001078 w 1866900"/>
                <a:gd name="connsiteY29" fmla="*/ 411293 h 752475"/>
                <a:gd name="connsiteX30" fmla="*/ 1062990 w 1866900"/>
                <a:gd name="connsiteY30" fmla="*/ 353191 h 752475"/>
                <a:gd name="connsiteX31" fmla="*/ 1056323 w 1866900"/>
                <a:gd name="connsiteY31" fmla="*/ 478920 h 752475"/>
                <a:gd name="connsiteX32" fmla="*/ 1104900 w 1866900"/>
                <a:gd name="connsiteY32" fmla="*/ 448441 h 752475"/>
                <a:gd name="connsiteX33" fmla="*/ 1183005 w 1866900"/>
                <a:gd name="connsiteY33" fmla="*/ 250320 h 752475"/>
                <a:gd name="connsiteX34" fmla="*/ 1231582 w 1866900"/>
                <a:gd name="connsiteY34" fmla="*/ 113160 h 752475"/>
                <a:gd name="connsiteX35" fmla="*/ 1243013 w 1866900"/>
                <a:gd name="connsiteY35" fmla="*/ 169358 h 752475"/>
                <a:gd name="connsiteX36" fmla="*/ 1335405 w 1866900"/>
                <a:gd name="connsiteY36" fmla="*/ 108398 h 752475"/>
                <a:gd name="connsiteX37" fmla="*/ 1792605 w 1866900"/>
                <a:gd name="connsiteY37" fmla="*/ 7433 h 752475"/>
                <a:gd name="connsiteX38" fmla="*/ 1870710 w 1866900"/>
                <a:gd name="connsiteY38" fmla="*/ 30293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66900" h="752475">
                  <a:moveTo>
                    <a:pt x="1870710" y="30293"/>
                  </a:moveTo>
                  <a:cubicBezTo>
                    <a:pt x="1717357" y="72203"/>
                    <a:pt x="1641157" y="138878"/>
                    <a:pt x="1656398" y="209363"/>
                  </a:cubicBezTo>
                  <a:cubicBezTo>
                    <a:pt x="1555432" y="240795"/>
                    <a:pt x="1474470" y="291278"/>
                    <a:pt x="1469707" y="403673"/>
                  </a:cubicBezTo>
                  <a:cubicBezTo>
                    <a:pt x="1425893" y="415103"/>
                    <a:pt x="1383030" y="420818"/>
                    <a:pt x="1345882" y="437010"/>
                  </a:cubicBezTo>
                  <a:cubicBezTo>
                    <a:pt x="1306830" y="454155"/>
                    <a:pt x="1269682" y="480825"/>
                    <a:pt x="1282065" y="533213"/>
                  </a:cubicBezTo>
                  <a:cubicBezTo>
                    <a:pt x="1237298" y="529403"/>
                    <a:pt x="1196340" y="526545"/>
                    <a:pt x="1156335" y="523688"/>
                  </a:cubicBezTo>
                  <a:cubicBezTo>
                    <a:pt x="1154430" y="530355"/>
                    <a:pt x="1151573" y="536070"/>
                    <a:pt x="1149668" y="542738"/>
                  </a:cubicBezTo>
                  <a:cubicBezTo>
                    <a:pt x="1215390" y="567503"/>
                    <a:pt x="1272540" y="600841"/>
                    <a:pt x="1289685" y="687518"/>
                  </a:cubicBezTo>
                  <a:cubicBezTo>
                    <a:pt x="1255395" y="675135"/>
                    <a:pt x="1226820" y="659895"/>
                    <a:pt x="1196340" y="655133"/>
                  </a:cubicBezTo>
                  <a:cubicBezTo>
                    <a:pt x="1169670" y="651323"/>
                    <a:pt x="1130618" y="637988"/>
                    <a:pt x="1122998" y="690375"/>
                  </a:cubicBezTo>
                  <a:cubicBezTo>
                    <a:pt x="1138238" y="692280"/>
                    <a:pt x="1152525" y="693233"/>
                    <a:pt x="1167765" y="694185"/>
                  </a:cubicBezTo>
                  <a:cubicBezTo>
                    <a:pt x="1167765" y="711330"/>
                    <a:pt x="1167765" y="729428"/>
                    <a:pt x="1167765" y="760860"/>
                  </a:cubicBezTo>
                  <a:cubicBezTo>
                    <a:pt x="1113473" y="709425"/>
                    <a:pt x="1025843" y="750383"/>
                    <a:pt x="992505" y="661800"/>
                  </a:cubicBezTo>
                  <a:cubicBezTo>
                    <a:pt x="978218" y="623700"/>
                    <a:pt x="927735" y="635130"/>
                    <a:pt x="899160" y="651323"/>
                  </a:cubicBezTo>
                  <a:cubicBezTo>
                    <a:pt x="849630" y="680850"/>
                    <a:pt x="816293" y="694185"/>
                    <a:pt x="759143" y="652275"/>
                  </a:cubicBezTo>
                  <a:cubicBezTo>
                    <a:pt x="703897" y="611318"/>
                    <a:pt x="625793" y="618938"/>
                    <a:pt x="558165" y="652275"/>
                  </a:cubicBezTo>
                  <a:cubicBezTo>
                    <a:pt x="508635" y="542738"/>
                    <a:pt x="502920" y="540833"/>
                    <a:pt x="307657" y="571313"/>
                  </a:cubicBezTo>
                  <a:cubicBezTo>
                    <a:pt x="287655" y="495113"/>
                    <a:pt x="227647" y="448441"/>
                    <a:pt x="126682" y="437963"/>
                  </a:cubicBezTo>
                  <a:cubicBezTo>
                    <a:pt x="87630" y="434153"/>
                    <a:pt x="47625" y="437010"/>
                    <a:pt x="0" y="437010"/>
                  </a:cubicBezTo>
                  <a:cubicBezTo>
                    <a:pt x="10478" y="423675"/>
                    <a:pt x="18097" y="413198"/>
                    <a:pt x="26670" y="405578"/>
                  </a:cubicBezTo>
                  <a:cubicBezTo>
                    <a:pt x="82867" y="360810"/>
                    <a:pt x="148590" y="345570"/>
                    <a:pt x="218122" y="346523"/>
                  </a:cubicBezTo>
                  <a:cubicBezTo>
                    <a:pt x="308610" y="347475"/>
                    <a:pt x="399097" y="352238"/>
                    <a:pt x="488632" y="353191"/>
                  </a:cubicBezTo>
                  <a:cubicBezTo>
                    <a:pt x="512445" y="353191"/>
                    <a:pt x="535305" y="346523"/>
                    <a:pt x="559118" y="341760"/>
                  </a:cubicBezTo>
                  <a:cubicBezTo>
                    <a:pt x="587693" y="336045"/>
                    <a:pt x="616268" y="328425"/>
                    <a:pt x="583882" y="284610"/>
                  </a:cubicBezTo>
                  <a:cubicBezTo>
                    <a:pt x="658178" y="296993"/>
                    <a:pt x="712470" y="324616"/>
                    <a:pt x="744855" y="385575"/>
                  </a:cubicBezTo>
                  <a:cubicBezTo>
                    <a:pt x="762953" y="420818"/>
                    <a:pt x="782003" y="456060"/>
                    <a:pt x="802005" y="489398"/>
                  </a:cubicBezTo>
                  <a:cubicBezTo>
                    <a:pt x="826770" y="529403"/>
                    <a:pt x="862965" y="553216"/>
                    <a:pt x="915353" y="555120"/>
                  </a:cubicBezTo>
                  <a:cubicBezTo>
                    <a:pt x="931545" y="483683"/>
                    <a:pt x="837247" y="458918"/>
                    <a:pt x="848678" y="389385"/>
                  </a:cubicBezTo>
                  <a:cubicBezTo>
                    <a:pt x="881063" y="373193"/>
                    <a:pt x="900113" y="393195"/>
                    <a:pt x="918210" y="416055"/>
                  </a:cubicBezTo>
                  <a:cubicBezTo>
                    <a:pt x="956310" y="462728"/>
                    <a:pt x="966788" y="460823"/>
                    <a:pt x="1001078" y="411293"/>
                  </a:cubicBezTo>
                  <a:cubicBezTo>
                    <a:pt x="1016318" y="389385"/>
                    <a:pt x="1034415" y="370335"/>
                    <a:pt x="1062990" y="353191"/>
                  </a:cubicBezTo>
                  <a:cubicBezTo>
                    <a:pt x="1061085" y="392243"/>
                    <a:pt x="1059180" y="431295"/>
                    <a:pt x="1056323" y="478920"/>
                  </a:cubicBezTo>
                  <a:cubicBezTo>
                    <a:pt x="1077278" y="466538"/>
                    <a:pt x="1096328" y="460823"/>
                    <a:pt x="1104900" y="448441"/>
                  </a:cubicBezTo>
                  <a:cubicBezTo>
                    <a:pt x="1146810" y="389385"/>
                    <a:pt x="1191578" y="331283"/>
                    <a:pt x="1183005" y="250320"/>
                  </a:cubicBezTo>
                  <a:cubicBezTo>
                    <a:pt x="1178243" y="200790"/>
                    <a:pt x="1174432" y="147450"/>
                    <a:pt x="1231582" y="113160"/>
                  </a:cubicBezTo>
                  <a:cubicBezTo>
                    <a:pt x="1234440" y="129353"/>
                    <a:pt x="1237298" y="142688"/>
                    <a:pt x="1243013" y="169358"/>
                  </a:cubicBezTo>
                  <a:cubicBezTo>
                    <a:pt x="1277303" y="146498"/>
                    <a:pt x="1306830" y="127448"/>
                    <a:pt x="1335405" y="108398"/>
                  </a:cubicBezTo>
                  <a:cubicBezTo>
                    <a:pt x="1475423" y="16958"/>
                    <a:pt x="1627823" y="-16380"/>
                    <a:pt x="1792605" y="7433"/>
                  </a:cubicBezTo>
                  <a:cubicBezTo>
                    <a:pt x="1816418" y="9338"/>
                    <a:pt x="1836420" y="19815"/>
                    <a:pt x="1870710" y="30293"/>
                  </a:cubicBezTo>
                  <a:close/>
                </a:path>
              </a:pathLst>
            </a:custGeom>
            <a:solidFill>
              <a:schemeClr val="tx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42FF619-836B-4828-86CC-6FE989BFC1E0}"/>
                </a:ext>
              </a:extLst>
            </p:cNvPr>
            <p:cNvSpPr/>
            <p:nvPr/>
          </p:nvSpPr>
          <p:spPr>
            <a:xfrm>
              <a:off x="13030678" y="3981076"/>
              <a:ext cx="2028826" cy="790576"/>
            </a:xfrm>
            <a:custGeom>
              <a:avLst/>
              <a:gdLst>
                <a:gd name="connsiteX0" fmla="*/ 2028825 w 2028825"/>
                <a:gd name="connsiteY0" fmla="*/ 14236 h 790575"/>
                <a:gd name="connsiteX1" fmla="*/ 1814513 w 2028825"/>
                <a:gd name="connsiteY1" fmla="*/ 89484 h 790575"/>
                <a:gd name="connsiteX2" fmla="*/ 1764982 w 2028825"/>
                <a:gd name="connsiteY2" fmla="*/ 117106 h 790575"/>
                <a:gd name="connsiteX3" fmla="*/ 1765935 w 2028825"/>
                <a:gd name="connsiteY3" fmla="*/ 203784 h 790575"/>
                <a:gd name="connsiteX4" fmla="*/ 1788795 w 2028825"/>
                <a:gd name="connsiteY4" fmla="*/ 218071 h 790575"/>
                <a:gd name="connsiteX5" fmla="*/ 1604010 w 2028825"/>
                <a:gd name="connsiteY5" fmla="*/ 254266 h 790575"/>
                <a:gd name="connsiteX6" fmla="*/ 1480185 w 2028825"/>
                <a:gd name="connsiteY6" fmla="*/ 360946 h 790575"/>
                <a:gd name="connsiteX7" fmla="*/ 1376363 w 2028825"/>
                <a:gd name="connsiteY7" fmla="*/ 416191 h 790575"/>
                <a:gd name="connsiteX8" fmla="*/ 1326832 w 2028825"/>
                <a:gd name="connsiteY8" fmla="*/ 509536 h 790575"/>
                <a:gd name="connsiteX9" fmla="*/ 1159193 w 2028825"/>
                <a:gd name="connsiteY9" fmla="*/ 618121 h 790575"/>
                <a:gd name="connsiteX10" fmla="*/ 1231582 w 2028825"/>
                <a:gd name="connsiteY10" fmla="*/ 693369 h 790575"/>
                <a:gd name="connsiteX11" fmla="*/ 1102043 w 2028825"/>
                <a:gd name="connsiteY11" fmla="*/ 700989 h 790575"/>
                <a:gd name="connsiteX12" fmla="*/ 1180148 w 2028825"/>
                <a:gd name="connsiteY12" fmla="*/ 747661 h 790575"/>
                <a:gd name="connsiteX13" fmla="*/ 1179195 w 2028825"/>
                <a:gd name="connsiteY13" fmla="*/ 759091 h 790575"/>
                <a:gd name="connsiteX14" fmla="*/ 1061085 w 2028825"/>
                <a:gd name="connsiteY14" fmla="*/ 758139 h 790575"/>
                <a:gd name="connsiteX15" fmla="*/ 859155 w 2028825"/>
                <a:gd name="connsiteY15" fmla="*/ 727659 h 790575"/>
                <a:gd name="connsiteX16" fmla="*/ 708660 w 2028825"/>
                <a:gd name="connsiteY16" fmla="*/ 774331 h 790575"/>
                <a:gd name="connsiteX17" fmla="*/ 641985 w 2028825"/>
                <a:gd name="connsiteY17" fmla="*/ 782904 h 790575"/>
                <a:gd name="connsiteX18" fmla="*/ 550545 w 2028825"/>
                <a:gd name="connsiteY18" fmla="*/ 790523 h 790575"/>
                <a:gd name="connsiteX19" fmla="*/ 493395 w 2028825"/>
                <a:gd name="connsiteY19" fmla="*/ 787666 h 790575"/>
                <a:gd name="connsiteX20" fmla="*/ 324803 w 2028825"/>
                <a:gd name="connsiteY20" fmla="*/ 759091 h 790575"/>
                <a:gd name="connsiteX21" fmla="*/ 245745 w 2028825"/>
                <a:gd name="connsiteY21" fmla="*/ 733373 h 790575"/>
                <a:gd name="connsiteX22" fmla="*/ 208597 w 2028825"/>
                <a:gd name="connsiteY22" fmla="*/ 718134 h 790575"/>
                <a:gd name="connsiteX23" fmla="*/ 0 w 2028825"/>
                <a:gd name="connsiteY23" fmla="*/ 717181 h 790575"/>
                <a:gd name="connsiteX24" fmla="*/ 107633 w 2028825"/>
                <a:gd name="connsiteY24" fmla="*/ 626694 h 790575"/>
                <a:gd name="connsiteX25" fmla="*/ 324803 w 2028825"/>
                <a:gd name="connsiteY25" fmla="*/ 577164 h 790575"/>
                <a:gd name="connsiteX26" fmla="*/ 398145 w 2028825"/>
                <a:gd name="connsiteY26" fmla="*/ 535254 h 790575"/>
                <a:gd name="connsiteX27" fmla="*/ 427672 w 2028825"/>
                <a:gd name="connsiteY27" fmla="*/ 532396 h 790575"/>
                <a:gd name="connsiteX28" fmla="*/ 491490 w 2028825"/>
                <a:gd name="connsiteY28" fmla="*/ 562876 h 790575"/>
                <a:gd name="connsiteX29" fmla="*/ 822960 w 2028825"/>
                <a:gd name="connsiteY29" fmla="*/ 642886 h 790575"/>
                <a:gd name="connsiteX30" fmla="*/ 850582 w 2028825"/>
                <a:gd name="connsiteY30" fmla="*/ 638123 h 790575"/>
                <a:gd name="connsiteX31" fmla="*/ 861060 w 2028825"/>
                <a:gd name="connsiteY31" fmla="*/ 629551 h 790575"/>
                <a:gd name="connsiteX32" fmla="*/ 804863 w 2028825"/>
                <a:gd name="connsiteY32" fmla="*/ 582879 h 790575"/>
                <a:gd name="connsiteX33" fmla="*/ 809625 w 2028825"/>
                <a:gd name="connsiteY33" fmla="*/ 567639 h 790575"/>
                <a:gd name="connsiteX34" fmla="*/ 871538 w 2028825"/>
                <a:gd name="connsiteY34" fmla="*/ 581926 h 790575"/>
                <a:gd name="connsiteX35" fmla="*/ 931545 w 2028825"/>
                <a:gd name="connsiteY35" fmla="*/ 550494 h 790575"/>
                <a:gd name="connsiteX36" fmla="*/ 952500 w 2028825"/>
                <a:gd name="connsiteY36" fmla="*/ 490486 h 790575"/>
                <a:gd name="connsiteX37" fmla="*/ 985838 w 2028825"/>
                <a:gd name="connsiteY37" fmla="*/ 545731 h 790575"/>
                <a:gd name="connsiteX38" fmla="*/ 993457 w 2028825"/>
                <a:gd name="connsiteY38" fmla="*/ 565734 h 790575"/>
                <a:gd name="connsiteX39" fmla="*/ 1302068 w 2028825"/>
                <a:gd name="connsiteY39" fmla="*/ 105676 h 790575"/>
                <a:gd name="connsiteX40" fmla="*/ 1382078 w 2028825"/>
                <a:gd name="connsiteY40" fmla="*/ 139966 h 790575"/>
                <a:gd name="connsiteX41" fmla="*/ 1630680 w 2028825"/>
                <a:gd name="connsiteY41" fmla="*/ 59004 h 790575"/>
                <a:gd name="connsiteX42" fmla="*/ 1917382 w 2028825"/>
                <a:gd name="connsiteY42" fmla="*/ 901 h 790575"/>
                <a:gd name="connsiteX43" fmla="*/ 2028825 w 2028825"/>
                <a:gd name="connsiteY43" fmla="*/ 1423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28825" h="790575">
                  <a:moveTo>
                    <a:pt x="2028825" y="14236"/>
                  </a:moveTo>
                  <a:cubicBezTo>
                    <a:pt x="1946910" y="42811"/>
                    <a:pt x="1880235" y="65671"/>
                    <a:pt x="1814513" y="89484"/>
                  </a:cubicBezTo>
                  <a:cubicBezTo>
                    <a:pt x="1796415" y="96151"/>
                    <a:pt x="1780223" y="106629"/>
                    <a:pt x="1764982" y="117106"/>
                  </a:cubicBezTo>
                  <a:cubicBezTo>
                    <a:pt x="1716405" y="147586"/>
                    <a:pt x="1717357" y="171399"/>
                    <a:pt x="1765935" y="203784"/>
                  </a:cubicBezTo>
                  <a:cubicBezTo>
                    <a:pt x="1770698" y="207594"/>
                    <a:pt x="1776413" y="210451"/>
                    <a:pt x="1788795" y="218071"/>
                  </a:cubicBezTo>
                  <a:cubicBezTo>
                    <a:pt x="1722120" y="231406"/>
                    <a:pt x="1663065" y="239979"/>
                    <a:pt x="1604010" y="254266"/>
                  </a:cubicBezTo>
                  <a:cubicBezTo>
                    <a:pt x="1518285" y="276174"/>
                    <a:pt x="1477328" y="316179"/>
                    <a:pt x="1480185" y="360946"/>
                  </a:cubicBezTo>
                  <a:cubicBezTo>
                    <a:pt x="1443990" y="379996"/>
                    <a:pt x="1409700" y="397141"/>
                    <a:pt x="1376363" y="416191"/>
                  </a:cubicBezTo>
                  <a:cubicBezTo>
                    <a:pt x="1342073" y="436194"/>
                    <a:pt x="1306830" y="457148"/>
                    <a:pt x="1326832" y="509536"/>
                  </a:cubicBezTo>
                  <a:cubicBezTo>
                    <a:pt x="1254443" y="522871"/>
                    <a:pt x="1190625" y="545731"/>
                    <a:pt x="1159193" y="618121"/>
                  </a:cubicBezTo>
                  <a:cubicBezTo>
                    <a:pt x="1182053" y="646696"/>
                    <a:pt x="1245870" y="627646"/>
                    <a:pt x="1231582" y="693369"/>
                  </a:cubicBezTo>
                  <a:cubicBezTo>
                    <a:pt x="1188720" y="680986"/>
                    <a:pt x="1144905" y="647648"/>
                    <a:pt x="1102043" y="700989"/>
                  </a:cubicBezTo>
                  <a:cubicBezTo>
                    <a:pt x="1129665" y="717181"/>
                    <a:pt x="1154430" y="732421"/>
                    <a:pt x="1180148" y="747661"/>
                  </a:cubicBezTo>
                  <a:cubicBezTo>
                    <a:pt x="1180148" y="751471"/>
                    <a:pt x="1179195" y="755281"/>
                    <a:pt x="1179195" y="759091"/>
                  </a:cubicBezTo>
                  <a:cubicBezTo>
                    <a:pt x="1140143" y="759091"/>
                    <a:pt x="1100138" y="762901"/>
                    <a:pt x="1061085" y="758139"/>
                  </a:cubicBezTo>
                  <a:cubicBezTo>
                    <a:pt x="993457" y="750519"/>
                    <a:pt x="926782" y="734326"/>
                    <a:pt x="859155" y="727659"/>
                  </a:cubicBezTo>
                  <a:cubicBezTo>
                    <a:pt x="803910" y="721944"/>
                    <a:pt x="751522" y="737184"/>
                    <a:pt x="708660" y="774331"/>
                  </a:cubicBezTo>
                  <a:cubicBezTo>
                    <a:pt x="686753" y="794334"/>
                    <a:pt x="667703" y="800048"/>
                    <a:pt x="641985" y="782904"/>
                  </a:cubicBezTo>
                  <a:cubicBezTo>
                    <a:pt x="609600" y="760996"/>
                    <a:pt x="581025" y="754329"/>
                    <a:pt x="550545" y="790523"/>
                  </a:cubicBezTo>
                  <a:cubicBezTo>
                    <a:pt x="542925" y="800048"/>
                    <a:pt x="504825" y="798144"/>
                    <a:pt x="493395" y="787666"/>
                  </a:cubicBezTo>
                  <a:cubicBezTo>
                    <a:pt x="441960" y="738136"/>
                    <a:pt x="385763" y="741946"/>
                    <a:pt x="324803" y="759091"/>
                  </a:cubicBezTo>
                  <a:cubicBezTo>
                    <a:pt x="293370" y="767664"/>
                    <a:pt x="262890" y="775284"/>
                    <a:pt x="245745" y="733373"/>
                  </a:cubicBezTo>
                  <a:cubicBezTo>
                    <a:pt x="241935" y="724801"/>
                    <a:pt x="221933" y="718134"/>
                    <a:pt x="208597" y="718134"/>
                  </a:cubicBezTo>
                  <a:cubicBezTo>
                    <a:pt x="140970" y="716229"/>
                    <a:pt x="74295" y="717181"/>
                    <a:pt x="0" y="717181"/>
                  </a:cubicBezTo>
                  <a:cubicBezTo>
                    <a:pt x="25717" y="665746"/>
                    <a:pt x="63817" y="639076"/>
                    <a:pt x="107633" y="626694"/>
                  </a:cubicBezTo>
                  <a:cubicBezTo>
                    <a:pt x="179070" y="606691"/>
                    <a:pt x="253365" y="595261"/>
                    <a:pt x="324803" y="577164"/>
                  </a:cubicBezTo>
                  <a:cubicBezTo>
                    <a:pt x="352425" y="570496"/>
                    <a:pt x="391478" y="580973"/>
                    <a:pt x="398145" y="535254"/>
                  </a:cubicBezTo>
                  <a:cubicBezTo>
                    <a:pt x="398145" y="532396"/>
                    <a:pt x="419100" y="528586"/>
                    <a:pt x="427672" y="532396"/>
                  </a:cubicBezTo>
                  <a:cubicBezTo>
                    <a:pt x="449580" y="540016"/>
                    <a:pt x="472440" y="550494"/>
                    <a:pt x="491490" y="562876"/>
                  </a:cubicBezTo>
                  <a:cubicBezTo>
                    <a:pt x="592455" y="628598"/>
                    <a:pt x="705803" y="645744"/>
                    <a:pt x="822960" y="642886"/>
                  </a:cubicBezTo>
                  <a:cubicBezTo>
                    <a:pt x="832485" y="642886"/>
                    <a:pt x="842010" y="640029"/>
                    <a:pt x="850582" y="638123"/>
                  </a:cubicBezTo>
                  <a:cubicBezTo>
                    <a:pt x="853440" y="637171"/>
                    <a:pt x="855345" y="634314"/>
                    <a:pt x="861060" y="629551"/>
                  </a:cubicBezTo>
                  <a:cubicBezTo>
                    <a:pt x="841057" y="613359"/>
                    <a:pt x="822960" y="598119"/>
                    <a:pt x="804863" y="582879"/>
                  </a:cubicBezTo>
                  <a:cubicBezTo>
                    <a:pt x="806768" y="578116"/>
                    <a:pt x="808672" y="572401"/>
                    <a:pt x="809625" y="567639"/>
                  </a:cubicBezTo>
                  <a:cubicBezTo>
                    <a:pt x="830580" y="572401"/>
                    <a:pt x="852488" y="573354"/>
                    <a:pt x="871538" y="581926"/>
                  </a:cubicBezTo>
                  <a:cubicBezTo>
                    <a:pt x="920115" y="602881"/>
                    <a:pt x="925830" y="599071"/>
                    <a:pt x="931545" y="550494"/>
                  </a:cubicBezTo>
                  <a:cubicBezTo>
                    <a:pt x="934403" y="529539"/>
                    <a:pt x="944880" y="510489"/>
                    <a:pt x="952500" y="490486"/>
                  </a:cubicBezTo>
                  <a:cubicBezTo>
                    <a:pt x="963930" y="508584"/>
                    <a:pt x="975360" y="526681"/>
                    <a:pt x="985838" y="545731"/>
                  </a:cubicBezTo>
                  <a:cubicBezTo>
                    <a:pt x="987743" y="549541"/>
                    <a:pt x="989647" y="554304"/>
                    <a:pt x="993457" y="565734"/>
                  </a:cubicBezTo>
                  <a:cubicBezTo>
                    <a:pt x="1169670" y="462864"/>
                    <a:pt x="1237298" y="290461"/>
                    <a:pt x="1302068" y="105676"/>
                  </a:cubicBezTo>
                  <a:cubicBezTo>
                    <a:pt x="1317307" y="158064"/>
                    <a:pt x="1351598" y="149491"/>
                    <a:pt x="1382078" y="139966"/>
                  </a:cubicBezTo>
                  <a:cubicBezTo>
                    <a:pt x="1464945" y="114249"/>
                    <a:pt x="1548765" y="87579"/>
                    <a:pt x="1630680" y="59004"/>
                  </a:cubicBezTo>
                  <a:cubicBezTo>
                    <a:pt x="1724025" y="25666"/>
                    <a:pt x="1816418" y="-5766"/>
                    <a:pt x="1917382" y="901"/>
                  </a:cubicBezTo>
                  <a:cubicBezTo>
                    <a:pt x="1950720" y="-51"/>
                    <a:pt x="1983105" y="7569"/>
                    <a:pt x="2028825" y="14236"/>
                  </a:cubicBezTo>
                  <a:close/>
                </a:path>
              </a:pathLst>
            </a:custGeom>
            <a:solidFill>
              <a:schemeClr val="tx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CA54A29-4E36-45A0-970D-CF3CAA99ED4B}"/>
                </a:ext>
              </a:extLst>
            </p:cNvPr>
            <p:cNvSpPr/>
            <p:nvPr/>
          </p:nvSpPr>
          <p:spPr>
            <a:xfrm>
              <a:off x="8474591" y="872778"/>
              <a:ext cx="1600202" cy="685800"/>
            </a:xfrm>
            <a:custGeom>
              <a:avLst/>
              <a:gdLst>
                <a:gd name="connsiteX0" fmla="*/ 745807 w 1600200"/>
                <a:gd name="connsiteY0" fmla="*/ 466898 h 685800"/>
                <a:gd name="connsiteX1" fmla="*/ 772478 w 1600200"/>
                <a:gd name="connsiteY1" fmla="*/ 396413 h 685800"/>
                <a:gd name="connsiteX2" fmla="*/ 826770 w 1600200"/>
                <a:gd name="connsiteY2" fmla="*/ 455468 h 685800"/>
                <a:gd name="connsiteX3" fmla="*/ 887730 w 1600200"/>
                <a:gd name="connsiteY3" fmla="*/ 436418 h 685800"/>
                <a:gd name="connsiteX4" fmla="*/ 882015 w 1600200"/>
                <a:gd name="connsiteY4" fmla="*/ 502140 h 685800"/>
                <a:gd name="connsiteX5" fmla="*/ 946785 w 1600200"/>
                <a:gd name="connsiteY5" fmla="*/ 484043 h 685800"/>
                <a:gd name="connsiteX6" fmla="*/ 1016318 w 1600200"/>
                <a:gd name="connsiteY6" fmla="*/ 434513 h 685800"/>
                <a:gd name="connsiteX7" fmla="*/ 1174432 w 1600200"/>
                <a:gd name="connsiteY7" fmla="*/ 336405 h 685800"/>
                <a:gd name="connsiteX8" fmla="*/ 1178243 w 1600200"/>
                <a:gd name="connsiteY8" fmla="*/ 356408 h 685800"/>
                <a:gd name="connsiteX9" fmla="*/ 1253490 w 1600200"/>
                <a:gd name="connsiteY9" fmla="*/ 387840 h 685800"/>
                <a:gd name="connsiteX10" fmla="*/ 1539240 w 1600200"/>
                <a:gd name="connsiteY10" fmla="*/ 514523 h 685800"/>
                <a:gd name="connsiteX11" fmla="*/ 1605915 w 1600200"/>
                <a:gd name="connsiteY11" fmla="*/ 631680 h 685800"/>
                <a:gd name="connsiteX12" fmla="*/ 1406843 w 1600200"/>
                <a:gd name="connsiteY12" fmla="*/ 664065 h 685800"/>
                <a:gd name="connsiteX13" fmla="*/ 1195388 w 1600200"/>
                <a:gd name="connsiteY13" fmla="*/ 647873 h 685800"/>
                <a:gd name="connsiteX14" fmla="*/ 968693 w 1600200"/>
                <a:gd name="connsiteY14" fmla="*/ 645968 h 685800"/>
                <a:gd name="connsiteX15" fmla="*/ 782955 w 1600200"/>
                <a:gd name="connsiteY15" fmla="*/ 609773 h 685800"/>
                <a:gd name="connsiteX16" fmla="*/ 654368 w 1600200"/>
                <a:gd name="connsiteY16" fmla="*/ 689783 h 685800"/>
                <a:gd name="connsiteX17" fmla="*/ 666750 w 1600200"/>
                <a:gd name="connsiteY17" fmla="*/ 619298 h 685800"/>
                <a:gd name="connsiteX18" fmla="*/ 540068 w 1600200"/>
                <a:gd name="connsiteY18" fmla="*/ 645015 h 685800"/>
                <a:gd name="connsiteX19" fmla="*/ 586740 w 1600200"/>
                <a:gd name="connsiteY19" fmla="*/ 566910 h 685800"/>
                <a:gd name="connsiteX20" fmla="*/ 528638 w 1600200"/>
                <a:gd name="connsiteY20" fmla="*/ 467850 h 685800"/>
                <a:gd name="connsiteX21" fmla="*/ 420053 w 1600200"/>
                <a:gd name="connsiteY21" fmla="*/ 337358 h 685800"/>
                <a:gd name="connsiteX22" fmla="*/ 203835 w 1600200"/>
                <a:gd name="connsiteY22" fmla="*/ 207818 h 685800"/>
                <a:gd name="connsiteX23" fmla="*/ 238125 w 1600200"/>
                <a:gd name="connsiteY23" fmla="*/ 165908 h 685800"/>
                <a:gd name="connsiteX24" fmla="*/ 0 w 1600200"/>
                <a:gd name="connsiteY24" fmla="*/ 60180 h 685800"/>
                <a:gd name="connsiteX25" fmla="*/ 57150 w 1600200"/>
                <a:gd name="connsiteY25" fmla="*/ 26843 h 685800"/>
                <a:gd name="connsiteX26" fmla="*/ 444818 w 1600200"/>
                <a:gd name="connsiteY26" fmla="*/ 40178 h 685800"/>
                <a:gd name="connsiteX27" fmla="*/ 498157 w 1600200"/>
                <a:gd name="connsiteY27" fmla="*/ 61133 h 685800"/>
                <a:gd name="connsiteX28" fmla="*/ 537210 w 1600200"/>
                <a:gd name="connsiteY28" fmla="*/ 10650 h 685800"/>
                <a:gd name="connsiteX29" fmla="*/ 599122 w 1600200"/>
                <a:gd name="connsiteY29" fmla="*/ 51608 h 685800"/>
                <a:gd name="connsiteX30" fmla="*/ 706755 w 1600200"/>
                <a:gd name="connsiteY30" fmla="*/ 332595 h 685800"/>
                <a:gd name="connsiteX31" fmla="*/ 745807 w 1600200"/>
                <a:gd name="connsiteY31" fmla="*/ 466898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0200" h="685800">
                  <a:moveTo>
                    <a:pt x="745807" y="466898"/>
                  </a:moveTo>
                  <a:cubicBezTo>
                    <a:pt x="755332" y="441180"/>
                    <a:pt x="763905" y="419273"/>
                    <a:pt x="772478" y="396413"/>
                  </a:cubicBezTo>
                  <a:cubicBezTo>
                    <a:pt x="790575" y="415463"/>
                    <a:pt x="807720" y="434513"/>
                    <a:pt x="826770" y="455468"/>
                  </a:cubicBezTo>
                  <a:cubicBezTo>
                    <a:pt x="841057" y="450705"/>
                    <a:pt x="863918" y="444038"/>
                    <a:pt x="887730" y="436418"/>
                  </a:cubicBezTo>
                  <a:cubicBezTo>
                    <a:pt x="885825" y="455468"/>
                    <a:pt x="884872" y="474518"/>
                    <a:pt x="882015" y="502140"/>
                  </a:cubicBezTo>
                  <a:cubicBezTo>
                    <a:pt x="902018" y="496425"/>
                    <a:pt x="926782" y="494520"/>
                    <a:pt x="946785" y="484043"/>
                  </a:cubicBezTo>
                  <a:cubicBezTo>
                    <a:pt x="971550" y="470708"/>
                    <a:pt x="992505" y="449753"/>
                    <a:pt x="1016318" y="434513"/>
                  </a:cubicBezTo>
                  <a:cubicBezTo>
                    <a:pt x="1068705" y="401175"/>
                    <a:pt x="1121093" y="368790"/>
                    <a:pt x="1174432" y="336405"/>
                  </a:cubicBezTo>
                  <a:cubicBezTo>
                    <a:pt x="1175385" y="343073"/>
                    <a:pt x="1177290" y="349740"/>
                    <a:pt x="1178243" y="356408"/>
                  </a:cubicBezTo>
                  <a:cubicBezTo>
                    <a:pt x="1203007" y="366885"/>
                    <a:pt x="1226820" y="382125"/>
                    <a:pt x="1253490" y="387840"/>
                  </a:cubicBezTo>
                  <a:cubicBezTo>
                    <a:pt x="1358265" y="409748"/>
                    <a:pt x="1463993" y="429750"/>
                    <a:pt x="1539240" y="514523"/>
                  </a:cubicBezTo>
                  <a:cubicBezTo>
                    <a:pt x="1568768" y="546908"/>
                    <a:pt x="1586865" y="588818"/>
                    <a:pt x="1605915" y="631680"/>
                  </a:cubicBezTo>
                  <a:cubicBezTo>
                    <a:pt x="1534478" y="632633"/>
                    <a:pt x="1462088" y="564053"/>
                    <a:pt x="1406843" y="664065"/>
                  </a:cubicBezTo>
                  <a:cubicBezTo>
                    <a:pt x="1339215" y="522143"/>
                    <a:pt x="1265873" y="627870"/>
                    <a:pt x="1195388" y="647873"/>
                  </a:cubicBezTo>
                  <a:cubicBezTo>
                    <a:pt x="1161098" y="572625"/>
                    <a:pt x="1085850" y="581198"/>
                    <a:pt x="968693" y="645968"/>
                  </a:cubicBezTo>
                  <a:cubicBezTo>
                    <a:pt x="911543" y="566910"/>
                    <a:pt x="869632" y="558338"/>
                    <a:pt x="782955" y="609773"/>
                  </a:cubicBezTo>
                  <a:cubicBezTo>
                    <a:pt x="742950" y="633585"/>
                    <a:pt x="703897" y="659303"/>
                    <a:pt x="654368" y="689783"/>
                  </a:cubicBezTo>
                  <a:cubicBezTo>
                    <a:pt x="658178" y="666923"/>
                    <a:pt x="661988" y="646920"/>
                    <a:pt x="666750" y="619298"/>
                  </a:cubicBezTo>
                  <a:cubicBezTo>
                    <a:pt x="626745" y="601200"/>
                    <a:pt x="589597" y="645015"/>
                    <a:pt x="540068" y="645015"/>
                  </a:cubicBezTo>
                  <a:cubicBezTo>
                    <a:pt x="557213" y="617393"/>
                    <a:pt x="574357" y="593580"/>
                    <a:pt x="586740" y="566910"/>
                  </a:cubicBezTo>
                  <a:cubicBezTo>
                    <a:pt x="625793" y="485948"/>
                    <a:pt x="618172" y="474518"/>
                    <a:pt x="528638" y="467850"/>
                  </a:cubicBezTo>
                  <a:cubicBezTo>
                    <a:pt x="550545" y="404985"/>
                    <a:pt x="512445" y="359265"/>
                    <a:pt x="420053" y="337358"/>
                  </a:cubicBezTo>
                  <a:cubicBezTo>
                    <a:pt x="400050" y="223058"/>
                    <a:pt x="335280" y="171623"/>
                    <a:pt x="203835" y="207818"/>
                  </a:cubicBezTo>
                  <a:cubicBezTo>
                    <a:pt x="221932" y="185910"/>
                    <a:pt x="228600" y="177338"/>
                    <a:pt x="238125" y="165908"/>
                  </a:cubicBezTo>
                  <a:cubicBezTo>
                    <a:pt x="186690" y="82088"/>
                    <a:pt x="93345" y="87803"/>
                    <a:pt x="0" y="60180"/>
                  </a:cubicBezTo>
                  <a:cubicBezTo>
                    <a:pt x="25718" y="44940"/>
                    <a:pt x="40005" y="32558"/>
                    <a:pt x="57150" y="26843"/>
                  </a:cubicBezTo>
                  <a:cubicBezTo>
                    <a:pt x="187643" y="-16020"/>
                    <a:pt x="317182" y="-4590"/>
                    <a:pt x="444818" y="40178"/>
                  </a:cubicBezTo>
                  <a:cubicBezTo>
                    <a:pt x="462915" y="46845"/>
                    <a:pt x="480060" y="55418"/>
                    <a:pt x="498157" y="61133"/>
                  </a:cubicBezTo>
                  <a:cubicBezTo>
                    <a:pt x="530543" y="70658"/>
                    <a:pt x="544830" y="57323"/>
                    <a:pt x="537210" y="10650"/>
                  </a:cubicBezTo>
                  <a:cubicBezTo>
                    <a:pt x="562928" y="26843"/>
                    <a:pt x="582930" y="37320"/>
                    <a:pt x="599122" y="51608"/>
                  </a:cubicBezTo>
                  <a:cubicBezTo>
                    <a:pt x="682943" y="126855"/>
                    <a:pt x="698182" y="227820"/>
                    <a:pt x="706755" y="332595"/>
                  </a:cubicBezTo>
                  <a:cubicBezTo>
                    <a:pt x="709613" y="380220"/>
                    <a:pt x="710565" y="429750"/>
                    <a:pt x="745807" y="466898"/>
                  </a:cubicBezTo>
                  <a:close/>
                </a:path>
              </a:pathLst>
            </a:custGeom>
            <a:solidFill>
              <a:schemeClr val="tx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5BDF1E8-8F7C-417D-A0E3-3CFEFE1B6D11}"/>
                </a:ext>
              </a:extLst>
            </p:cNvPr>
            <p:cNvSpPr/>
            <p:nvPr/>
          </p:nvSpPr>
          <p:spPr>
            <a:xfrm>
              <a:off x="10074792" y="-38103"/>
              <a:ext cx="1695451" cy="476250"/>
            </a:xfrm>
            <a:custGeom>
              <a:avLst/>
              <a:gdLst>
                <a:gd name="connsiteX0" fmla="*/ 1704975 w 1695450"/>
                <a:gd name="connsiteY0" fmla="*/ 251963 h 476250"/>
                <a:gd name="connsiteX1" fmla="*/ 1562100 w 1695450"/>
                <a:gd name="connsiteY1" fmla="*/ 286253 h 476250"/>
                <a:gd name="connsiteX2" fmla="*/ 1505903 w 1695450"/>
                <a:gd name="connsiteY2" fmla="*/ 328163 h 476250"/>
                <a:gd name="connsiteX3" fmla="*/ 1460183 w 1695450"/>
                <a:gd name="connsiteY3" fmla="*/ 343403 h 476250"/>
                <a:gd name="connsiteX4" fmla="*/ 1326833 w 1695450"/>
                <a:gd name="connsiteY4" fmla="*/ 397695 h 476250"/>
                <a:gd name="connsiteX5" fmla="*/ 1282065 w 1695450"/>
                <a:gd name="connsiteY5" fmla="*/ 404363 h 476250"/>
                <a:gd name="connsiteX6" fmla="*/ 1215390 w 1695450"/>
                <a:gd name="connsiteY6" fmla="*/ 412935 h 476250"/>
                <a:gd name="connsiteX7" fmla="*/ 1170623 w 1695450"/>
                <a:gd name="connsiteY7" fmla="*/ 423413 h 476250"/>
                <a:gd name="connsiteX8" fmla="*/ 978217 w 1695450"/>
                <a:gd name="connsiteY8" fmla="*/ 425318 h 476250"/>
                <a:gd name="connsiteX9" fmla="*/ 853440 w 1695450"/>
                <a:gd name="connsiteY9" fmla="*/ 472943 h 476250"/>
                <a:gd name="connsiteX10" fmla="*/ 787717 w 1695450"/>
                <a:gd name="connsiteY10" fmla="*/ 473895 h 476250"/>
                <a:gd name="connsiteX11" fmla="*/ 835342 w 1695450"/>
                <a:gd name="connsiteY11" fmla="*/ 431033 h 476250"/>
                <a:gd name="connsiteX12" fmla="*/ 737235 w 1695450"/>
                <a:gd name="connsiteY12" fmla="*/ 442463 h 476250"/>
                <a:gd name="connsiteX13" fmla="*/ 777240 w 1695450"/>
                <a:gd name="connsiteY13" fmla="*/ 372930 h 476250"/>
                <a:gd name="connsiteX14" fmla="*/ 637222 w 1695450"/>
                <a:gd name="connsiteY14" fmla="*/ 315780 h 476250"/>
                <a:gd name="connsiteX15" fmla="*/ 484822 w 1695450"/>
                <a:gd name="connsiteY15" fmla="*/ 228150 h 476250"/>
                <a:gd name="connsiteX16" fmla="*/ 381953 w 1695450"/>
                <a:gd name="connsiteY16" fmla="*/ 164333 h 476250"/>
                <a:gd name="connsiteX17" fmla="*/ 220980 w 1695450"/>
                <a:gd name="connsiteY17" fmla="*/ 163380 h 476250"/>
                <a:gd name="connsiteX18" fmla="*/ 190500 w 1695450"/>
                <a:gd name="connsiteY18" fmla="*/ 74798 h 476250"/>
                <a:gd name="connsiteX19" fmla="*/ 0 w 1695450"/>
                <a:gd name="connsiteY19" fmla="*/ 44318 h 476250"/>
                <a:gd name="connsiteX20" fmla="*/ 197167 w 1695450"/>
                <a:gd name="connsiteY20" fmla="*/ 1455 h 476250"/>
                <a:gd name="connsiteX21" fmla="*/ 466725 w 1695450"/>
                <a:gd name="connsiteY21" fmla="*/ 31935 h 476250"/>
                <a:gd name="connsiteX22" fmla="*/ 523875 w 1695450"/>
                <a:gd name="connsiteY22" fmla="*/ 31935 h 476250"/>
                <a:gd name="connsiteX23" fmla="*/ 581978 w 1695450"/>
                <a:gd name="connsiteY23" fmla="*/ 10980 h 476250"/>
                <a:gd name="connsiteX24" fmla="*/ 886778 w 1695450"/>
                <a:gd name="connsiteY24" fmla="*/ 299588 h 476250"/>
                <a:gd name="connsiteX25" fmla="*/ 920115 w 1695450"/>
                <a:gd name="connsiteY25" fmla="*/ 238628 h 476250"/>
                <a:gd name="connsiteX26" fmla="*/ 949642 w 1695450"/>
                <a:gd name="connsiteY26" fmla="*/ 292920 h 476250"/>
                <a:gd name="connsiteX27" fmla="*/ 963930 w 1695450"/>
                <a:gd name="connsiteY27" fmla="*/ 314828 h 476250"/>
                <a:gd name="connsiteX28" fmla="*/ 1038225 w 1695450"/>
                <a:gd name="connsiteY28" fmla="*/ 274823 h 476250"/>
                <a:gd name="connsiteX29" fmla="*/ 1046797 w 1695450"/>
                <a:gd name="connsiteY29" fmla="*/ 286253 h 476250"/>
                <a:gd name="connsiteX30" fmla="*/ 1010603 w 1695450"/>
                <a:gd name="connsiteY30" fmla="*/ 338640 h 476250"/>
                <a:gd name="connsiteX31" fmla="*/ 1082040 w 1695450"/>
                <a:gd name="connsiteY31" fmla="*/ 329115 h 476250"/>
                <a:gd name="connsiteX32" fmla="*/ 1288732 w 1695450"/>
                <a:gd name="connsiteY32" fmla="*/ 219578 h 476250"/>
                <a:gd name="connsiteX33" fmla="*/ 1377315 w 1695450"/>
                <a:gd name="connsiteY33" fmla="*/ 198623 h 476250"/>
                <a:gd name="connsiteX34" fmla="*/ 1465898 w 1695450"/>
                <a:gd name="connsiteY34" fmla="*/ 202433 h 476250"/>
                <a:gd name="connsiteX35" fmla="*/ 1635442 w 1695450"/>
                <a:gd name="connsiteY35" fmla="*/ 214815 h 476250"/>
                <a:gd name="connsiteX36" fmla="*/ 1704975 w 1695450"/>
                <a:gd name="connsiteY36" fmla="*/ 251963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5450" h="476250">
                  <a:moveTo>
                    <a:pt x="1704975" y="251963"/>
                  </a:moveTo>
                  <a:cubicBezTo>
                    <a:pt x="1647825" y="265298"/>
                    <a:pt x="1603058" y="271965"/>
                    <a:pt x="1562100" y="286253"/>
                  </a:cubicBezTo>
                  <a:cubicBezTo>
                    <a:pt x="1541145" y="293873"/>
                    <a:pt x="1525905" y="315780"/>
                    <a:pt x="1505903" y="328163"/>
                  </a:cubicBezTo>
                  <a:cubicBezTo>
                    <a:pt x="1492567" y="336735"/>
                    <a:pt x="1475423" y="343403"/>
                    <a:pt x="1460183" y="343403"/>
                  </a:cubicBezTo>
                  <a:cubicBezTo>
                    <a:pt x="1407795" y="344355"/>
                    <a:pt x="1359217" y="346260"/>
                    <a:pt x="1326833" y="397695"/>
                  </a:cubicBezTo>
                  <a:cubicBezTo>
                    <a:pt x="1321117" y="406268"/>
                    <a:pt x="1291590" y="411030"/>
                    <a:pt x="1282065" y="404363"/>
                  </a:cubicBezTo>
                  <a:cubicBezTo>
                    <a:pt x="1254442" y="384360"/>
                    <a:pt x="1237298" y="394838"/>
                    <a:pt x="1215390" y="412935"/>
                  </a:cubicBezTo>
                  <a:cubicBezTo>
                    <a:pt x="1203960" y="421508"/>
                    <a:pt x="1181100" y="429128"/>
                    <a:pt x="1170623" y="423413"/>
                  </a:cubicBezTo>
                  <a:cubicBezTo>
                    <a:pt x="1104900" y="387218"/>
                    <a:pt x="1042035" y="400553"/>
                    <a:pt x="978217" y="425318"/>
                  </a:cubicBezTo>
                  <a:cubicBezTo>
                    <a:pt x="937260" y="441510"/>
                    <a:pt x="896303" y="458655"/>
                    <a:pt x="853440" y="472943"/>
                  </a:cubicBezTo>
                  <a:cubicBezTo>
                    <a:pt x="833438" y="479610"/>
                    <a:pt x="811530" y="479610"/>
                    <a:pt x="787717" y="473895"/>
                  </a:cubicBezTo>
                  <a:cubicBezTo>
                    <a:pt x="802957" y="459608"/>
                    <a:pt x="819150" y="446273"/>
                    <a:pt x="835342" y="431033"/>
                  </a:cubicBezTo>
                  <a:cubicBezTo>
                    <a:pt x="795338" y="390075"/>
                    <a:pt x="767715" y="428175"/>
                    <a:pt x="737235" y="442463"/>
                  </a:cubicBezTo>
                  <a:cubicBezTo>
                    <a:pt x="710565" y="394838"/>
                    <a:pt x="765810" y="399600"/>
                    <a:pt x="777240" y="372930"/>
                  </a:cubicBezTo>
                  <a:cubicBezTo>
                    <a:pt x="744855" y="322448"/>
                    <a:pt x="691515" y="316733"/>
                    <a:pt x="637222" y="315780"/>
                  </a:cubicBezTo>
                  <a:cubicBezTo>
                    <a:pt x="611505" y="242438"/>
                    <a:pt x="546735" y="238628"/>
                    <a:pt x="484822" y="228150"/>
                  </a:cubicBezTo>
                  <a:cubicBezTo>
                    <a:pt x="471488" y="176715"/>
                    <a:pt x="424815" y="168143"/>
                    <a:pt x="381953" y="164333"/>
                  </a:cubicBezTo>
                  <a:cubicBezTo>
                    <a:pt x="329565" y="159570"/>
                    <a:pt x="275272" y="163380"/>
                    <a:pt x="220980" y="163380"/>
                  </a:cubicBezTo>
                  <a:cubicBezTo>
                    <a:pt x="263842" y="104325"/>
                    <a:pt x="261938" y="92895"/>
                    <a:pt x="190500" y="74798"/>
                  </a:cubicBezTo>
                  <a:cubicBezTo>
                    <a:pt x="128588" y="59557"/>
                    <a:pt x="64770" y="53843"/>
                    <a:pt x="0" y="44318"/>
                  </a:cubicBezTo>
                  <a:cubicBezTo>
                    <a:pt x="60960" y="6218"/>
                    <a:pt x="128588" y="-4260"/>
                    <a:pt x="197167" y="1455"/>
                  </a:cubicBezTo>
                  <a:cubicBezTo>
                    <a:pt x="286703" y="9075"/>
                    <a:pt x="376238" y="22410"/>
                    <a:pt x="466725" y="31935"/>
                  </a:cubicBezTo>
                  <a:cubicBezTo>
                    <a:pt x="485775" y="33840"/>
                    <a:pt x="504825" y="34793"/>
                    <a:pt x="523875" y="31935"/>
                  </a:cubicBezTo>
                  <a:cubicBezTo>
                    <a:pt x="541972" y="28125"/>
                    <a:pt x="559117" y="18600"/>
                    <a:pt x="581978" y="10980"/>
                  </a:cubicBezTo>
                  <a:cubicBezTo>
                    <a:pt x="659130" y="126232"/>
                    <a:pt x="740092" y="251963"/>
                    <a:pt x="886778" y="299588"/>
                  </a:cubicBezTo>
                  <a:cubicBezTo>
                    <a:pt x="899160" y="275775"/>
                    <a:pt x="909638" y="257678"/>
                    <a:pt x="920115" y="238628"/>
                  </a:cubicBezTo>
                  <a:cubicBezTo>
                    <a:pt x="929640" y="256725"/>
                    <a:pt x="939165" y="274823"/>
                    <a:pt x="949642" y="292920"/>
                  </a:cubicBezTo>
                  <a:cubicBezTo>
                    <a:pt x="953453" y="299588"/>
                    <a:pt x="958215" y="305303"/>
                    <a:pt x="963930" y="314828"/>
                  </a:cubicBezTo>
                  <a:cubicBezTo>
                    <a:pt x="989647" y="301493"/>
                    <a:pt x="1014413" y="288158"/>
                    <a:pt x="1038225" y="274823"/>
                  </a:cubicBezTo>
                  <a:cubicBezTo>
                    <a:pt x="1041082" y="278633"/>
                    <a:pt x="1043940" y="282443"/>
                    <a:pt x="1046797" y="286253"/>
                  </a:cubicBezTo>
                  <a:cubicBezTo>
                    <a:pt x="1037272" y="300540"/>
                    <a:pt x="1026795" y="314828"/>
                    <a:pt x="1010603" y="338640"/>
                  </a:cubicBezTo>
                  <a:cubicBezTo>
                    <a:pt x="1041082" y="334830"/>
                    <a:pt x="1062038" y="333878"/>
                    <a:pt x="1082040" y="329115"/>
                  </a:cubicBezTo>
                  <a:cubicBezTo>
                    <a:pt x="1159192" y="308160"/>
                    <a:pt x="1231582" y="279585"/>
                    <a:pt x="1288732" y="219578"/>
                  </a:cubicBezTo>
                  <a:cubicBezTo>
                    <a:pt x="1312545" y="194813"/>
                    <a:pt x="1333500" y="165285"/>
                    <a:pt x="1377315" y="198623"/>
                  </a:cubicBezTo>
                  <a:cubicBezTo>
                    <a:pt x="1396365" y="212910"/>
                    <a:pt x="1435417" y="200528"/>
                    <a:pt x="1465898" y="202433"/>
                  </a:cubicBezTo>
                  <a:cubicBezTo>
                    <a:pt x="1522095" y="205290"/>
                    <a:pt x="1579245" y="207195"/>
                    <a:pt x="1635442" y="214815"/>
                  </a:cubicBezTo>
                  <a:cubicBezTo>
                    <a:pt x="1655445" y="217673"/>
                    <a:pt x="1674495" y="235770"/>
                    <a:pt x="1704975" y="251963"/>
                  </a:cubicBezTo>
                  <a:close/>
                </a:path>
              </a:pathLst>
            </a:custGeom>
            <a:solidFill>
              <a:schemeClr val="tx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14AB463-04D9-42C5-8FDD-47A1420AEC61}"/>
                </a:ext>
              </a:extLst>
            </p:cNvPr>
            <p:cNvSpPr/>
            <p:nvPr/>
          </p:nvSpPr>
          <p:spPr>
            <a:xfrm>
              <a:off x="5864545" y="5294543"/>
              <a:ext cx="1181100" cy="514350"/>
            </a:xfrm>
            <a:custGeom>
              <a:avLst/>
              <a:gdLst>
                <a:gd name="connsiteX0" fmla="*/ 0 w 1181100"/>
                <a:gd name="connsiteY0" fmla="*/ 11830 h 514350"/>
                <a:gd name="connsiteX1" fmla="*/ 186690 w 1181100"/>
                <a:gd name="connsiteY1" fmla="*/ 35643 h 514350"/>
                <a:gd name="connsiteX2" fmla="*/ 344805 w 1181100"/>
                <a:gd name="connsiteY2" fmla="*/ 110890 h 514350"/>
                <a:gd name="connsiteX3" fmla="*/ 405765 w 1181100"/>
                <a:gd name="connsiteY3" fmla="*/ 103270 h 514350"/>
                <a:gd name="connsiteX4" fmla="*/ 445770 w 1181100"/>
                <a:gd name="connsiteY4" fmla="*/ 235668 h 514350"/>
                <a:gd name="connsiteX5" fmla="*/ 498157 w 1181100"/>
                <a:gd name="connsiteY5" fmla="*/ 334728 h 514350"/>
                <a:gd name="connsiteX6" fmla="*/ 498157 w 1181100"/>
                <a:gd name="connsiteY6" fmla="*/ 224238 h 514350"/>
                <a:gd name="connsiteX7" fmla="*/ 521017 w 1181100"/>
                <a:gd name="connsiteY7" fmla="*/ 209950 h 514350"/>
                <a:gd name="connsiteX8" fmla="*/ 530542 w 1181100"/>
                <a:gd name="connsiteY8" fmla="*/ 241383 h 514350"/>
                <a:gd name="connsiteX9" fmla="*/ 599122 w 1181100"/>
                <a:gd name="connsiteY9" fmla="*/ 269005 h 514350"/>
                <a:gd name="connsiteX10" fmla="*/ 639127 w 1181100"/>
                <a:gd name="connsiteY10" fmla="*/ 254718 h 514350"/>
                <a:gd name="connsiteX11" fmla="*/ 599122 w 1181100"/>
                <a:gd name="connsiteY11" fmla="*/ 327108 h 514350"/>
                <a:gd name="connsiteX12" fmla="*/ 798195 w 1181100"/>
                <a:gd name="connsiteY12" fmla="*/ 166135 h 514350"/>
                <a:gd name="connsiteX13" fmla="*/ 856297 w 1181100"/>
                <a:gd name="connsiteY13" fmla="*/ 200425 h 514350"/>
                <a:gd name="connsiteX14" fmla="*/ 1119188 w 1181100"/>
                <a:gd name="connsiteY14" fmla="*/ 242335 h 514350"/>
                <a:gd name="connsiteX15" fmla="*/ 1186815 w 1181100"/>
                <a:gd name="connsiteY15" fmla="*/ 297580 h 514350"/>
                <a:gd name="connsiteX16" fmla="*/ 1014413 w 1181100"/>
                <a:gd name="connsiteY16" fmla="*/ 339490 h 514350"/>
                <a:gd name="connsiteX17" fmla="*/ 978217 w 1181100"/>
                <a:gd name="connsiteY17" fmla="*/ 343301 h 514350"/>
                <a:gd name="connsiteX18" fmla="*/ 848677 w 1181100"/>
                <a:gd name="connsiteY18" fmla="*/ 408070 h 514350"/>
                <a:gd name="connsiteX19" fmla="*/ 700088 w 1181100"/>
                <a:gd name="connsiteY19" fmla="*/ 422358 h 514350"/>
                <a:gd name="connsiteX20" fmla="*/ 634365 w 1181100"/>
                <a:gd name="connsiteY20" fmla="*/ 387115 h 514350"/>
                <a:gd name="connsiteX21" fmla="*/ 671513 w 1181100"/>
                <a:gd name="connsiteY21" fmla="*/ 500463 h 514350"/>
                <a:gd name="connsiteX22" fmla="*/ 657225 w 1181100"/>
                <a:gd name="connsiteY22" fmla="*/ 507130 h 514350"/>
                <a:gd name="connsiteX23" fmla="*/ 575310 w 1181100"/>
                <a:gd name="connsiteY23" fmla="*/ 450933 h 514350"/>
                <a:gd name="connsiteX24" fmla="*/ 575310 w 1181100"/>
                <a:gd name="connsiteY24" fmla="*/ 513798 h 514350"/>
                <a:gd name="connsiteX25" fmla="*/ 562927 w 1181100"/>
                <a:gd name="connsiteY25" fmla="*/ 515703 h 514350"/>
                <a:gd name="connsiteX26" fmla="*/ 496252 w 1181100"/>
                <a:gd name="connsiteY26" fmla="*/ 411880 h 514350"/>
                <a:gd name="connsiteX27" fmla="*/ 445770 w 1181100"/>
                <a:gd name="connsiteY27" fmla="*/ 386163 h 514350"/>
                <a:gd name="connsiteX28" fmla="*/ 391477 w 1181100"/>
                <a:gd name="connsiteY28" fmla="*/ 389973 h 514350"/>
                <a:gd name="connsiteX29" fmla="*/ 252413 w 1181100"/>
                <a:gd name="connsiteY29" fmla="*/ 289960 h 514350"/>
                <a:gd name="connsiteX30" fmla="*/ 140970 w 1181100"/>
                <a:gd name="connsiteY30" fmla="*/ 175660 h 514350"/>
                <a:gd name="connsiteX31" fmla="*/ 0 w 1181100"/>
                <a:gd name="connsiteY31" fmla="*/ 118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81100" h="514350">
                  <a:moveTo>
                    <a:pt x="0" y="11830"/>
                  </a:moveTo>
                  <a:cubicBezTo>
                    <a:pt x="74295" y="-13887"/>
                    <a:pt x="130492" y="6115"/>
                    <a:pt x="186690" y="35643"/>
                  </a:cubicBezTo>
                  <a:cubicBezTo>
                    <a:pt x="238125" y="63265"/>
                    <a:pt x="290513" y="88983"/>
                    <a:pt x="344805" y="110890"/>
                  </a:cubicBezTo>
                  <a:cubicBezTo>
                    <a:pt x="358140" y="116605"/>
                    <a:pt x="377190" y="107080"/>
                    <a:pt x="405765" y="103270"/>
                  </a:cubicBezTo>
                  <a:cubicBezTo>
                    <a:pt x="447675" y="128988"/>
                    <a:pt x="445770" y="182328"/>
                    <a:pt x="445770" y="235668"/>
                  </a:cubicBezTo>
                  <a:cubicBezTo>
                    <a:pt x="444817" y="298533"/>
                    <a:pt x="448627" y="305201"/>
                    <a:pt x="498157" y="334728"/>
                  </a:cubicBezTo>
                  <a:cubicBezTo>
                    <a:pt x="498157" y="294723"/>
                    <a:pt x="498157" y="259480"/>
                    <a:pt x="498157" y="224238"/>
                  </a:cubicBezTo>
                  <a:cubicBezTo>
                    <a:pt x="505777" y="219475"/>
                    <a:pt x="513397" y="214713"/>
                    <a:pt x="521017" y="209950"/>
                  </a:cubicBezTo>
                  <a:cubicBezTo>
                    <a:pt x="524827" y="220428"/>
                    <a:pt x="529590" y="230905"/>
                    <a:pt x="530542" y="241383"/>
                  </a:cubicBezTo>
                  <a:cubicBezTo>
                    <a:pt x="535305" y="296628"/>
                    <a:pt x="561022" y="295676"/>
                    <a:pt x="599122" y="269005"/>
                  </a:cubicBezTo>
                  <a:cubicBezTo>
                    <a:pt x="607695" y="263290"/>
                    <a:pt x="619125" y="261385"/>
                    <a:pt x="639127" y="254718"/>
                  </a:cubicBezTo>
                  <a:cubicBezTo>
                    <a:pt x="623888" y="283293"/>
                    <a:pt x="612457" y="303295"/>
                    <a:pt x="599122" y="327108"/>
                  </a:cubicBezTo>
                  <a:cubicBezTo>
                    <a:pt x="710565" y="329013"/>
                    <a:pt x="725805" y="214713"/>
                    <a:pt x="798195" y="166135"/>
                  </a:cubicBezTo>
                  <a:cubicBezTo>
                    <a:pt x="802005" y="216618"/>
                    <a:pt x="830580" y="206140"/>
                    <a:pt x="856297" y="200425"/>
                  </a:cubicBezTo>
                  <a:cubicBezTo>
                    <a:pt x="949642" y="180423"/>
                    <a:pt x="1035367" y="204235"/>
                    <a:pt x="1119188" y="242335"/>
                  </a:cubicBezTo>
                  <a:cubicBezTo>
                    <a:pt x="1144905" y="253765"/>
                    <a:pt x="1165860" y="276626"/>
                    <a:pt x="1186815" y="297580"/>
                  </a:cubicBezTo>
                  <a:cubicBezTo>
                    <a:pt x="1122045" y="289008"/>
                    <a:pt x="1062038" y="284245"/>
                    <a:pt x="1014413" y="339490"/>
                  </a:cubicBezTo>
                  <a:cubicBezTo>
                    <a:pt x="1008697" y="346158"/>
                    <a:pt x="990600" y="343301"/>
                    <a:pt x="978217" y="343301"/>
                  </a:cubicBezTo>
                  <a:cubicBezTo>
                    <a:pt x="923925" y="341395"/>
                    <a:pt x="878205" y="356635"/>
                    <a:pt x="848677" y="408070"/>
                  </a:cubicBezTo>
                  <a:cubicBezTo>
                    <a:pt x="795338" y="387115"/>
                    <a:pt x="741997" y="370923"/>
                    <a:pt x="700088" y="422358"/>
                  </a:cubicBezTo>
                  <a:cubicBezTo>
                    <a:pt x="677227" y="409976"/>
                    <a:pt x="656272" y="398545"/>
                    <a:pt x="634365" y="387115"/>
                  </a:cubicBezTo>
                  <a:cubicBezTo>
                    <a:pt x="647700" y="429026"/>
                    <a:pt x="660082" y="464268"/>
                    <a:pt x="671513" y="500463"/>
                  </a:cubicBezTo>
                  <a:cubicBezTo>
                    <a:pt x="666750" y="502368"/>
                    <a:pt x="661988" y="504273"/>
                    <a:pt x="657225" y="507130"/>
                  </a:cubicBezTo>
                  <a:cubicBezTo>
                    <a:pt x="630555" y="489033"/>
                    <a:pt x="603885" y="470935"/>
                    <a:pt x="575310" y="450933"/>
                  </a:cubicBezTo>
                  <a:cubicBezTo>
                    <a:pt x="575310" y="479508"/>
                    <a:pt x="575310" y="496653"/>
                    <a:pt x="575310" y="513798"/>
                  </a:cubicBezTo>
                  <a:cubicBezTo>
                    <a:pt x="571500" y="514751"/>
                    <a:pt x="566738" y="514751"/>
                    <a:pt x="562927" y="515703"/>
                  </a:cubicBezTo>
                  <a:cubicBezTo>
                    <a:pt x="544830" y="479508"/>
                    <a:pt x="486727" y="469983"/>
                    <a:pt x="496252" y="411880"/>
                  </a:cubicBezTo>
                  <a:cubicBezTo>
                    <a:pt x="497205" y="406165"/>
                    <a:pt x="464820" y="390926"/>
                    <a:pt x="445770" y="386163"/>
                  </a:cubicBezTo>
                  <a:cubicBezTo>
                    <a:pt x="429577" y="382353"/>
                    <a:pt x="411480" y="388068"/>
                    <a:pt x="391477" y="389973"/>
                  </a:cubicBezTo>
                  <a:cubicBezTo>
                    <a:pt x="369570" y="326155"/>
                    <a:pt x="320040" y="297580"/>
                    <a:pt x="252413" y="289960"/>
                  </a:cubicBezTo>
                  <a:cubicBezTo>
                    <a:pt x="271463" y="197568"/>
                    <a:pt x="197167" y="195663"/>
                    <a:pt x="140970" y="175660"/>
                  </a:cubicBezTo>
                  <a:cubicBezTo>
                    <a:pt x="152400" y="76600"/>
                    <a:pt x="77152" y="48978"/>
                    <a:pt x="0" y="11830"/>
                  </a:cubicBezTo>
                  <a:close/>
                </a:path>
              </a:pathLst>
            </a:custGeom>
            <a:solidFill>
              <a:schemeClr val="tx1"/>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FD385-8D47-468C-A9F3-5F7C653D6AF1}"/>
                </a:ext>
              </a:extLst>
            </p:cNvPr>
            <p:cNvSpPr/>
            <p:nvPr/>
          </p:nvSpPr>
          <p:spPr>
            <a:xfrm>
              <a:off x="9501121" y="5661991"/>
              <a:ext cx="1314449" cy="523874"/>
            </a:xfrm>
            <a:custGeom>
              <a:avLst/>
              <a:gdLst>
                <a:gd name="connsiteX0" fmla="*/ 862013 w 1314450"/>
                <a:gd name="connsiteY0" fmla="*/ 328124 h 523875"/>
                <a:gd name="connsiteX1" fmla="*/ 750570 w 1314450"/>
                <a:gd name="connsiteY1" fmla="*/ 401467 h 523875"/>
                <a:gd name="connsiteX2" fmla="*/ 820103 w 1314450"/>
                <a:gd name="connsiteY2" fmla="*/ 452902 h 523875"/>
                <a:gd name="connsiteX3" fmla="*/ 726758 w 1314450"/>
                <a:gd name="connsiteY3" fmla="*/ 452902 h 523875"/>
                <a:gd name="connsiteX4" fmla="*/ 723900 w 1314450"/>
                <a:gd name="connsiteY4" fmla="*/ 465284 h 523875"/>
                <a:gd name="connsiteX5" fmla="*/ 768668 w 1314450"/>
                <a:gd name="connsiteY5" fmla="*/ 492906 h 523875"/>
                <a:gd name="connsiteX6" fmla="*/ 768668 w 1314450"/>
                <a:gd name="connsiteY6" fmla="*/ 503384 h 523875"/>
                <a:gd name="connsiteX7" fmla="*/ 694373 w 1314450"/>
                <a:gd name="connsiteY7" fmla="*/ 502431 h 523875"/>
                <a:gd name="connsiteX8" fmla="*/ 572453 w 1314450"/>
                <a:gd name="connsiteY8" fmla="*/ 484334 h 523875"/>
                <a:gd name="connsiteX9" fmla="*/ 489585 w 1314450"/>
                <a:gd name="connsiteY9" fmla="*/ 496717 h 523875"/>
                <a:gd name="connsiteX10" fmla="*/ 396240 w 1314450"/>
                <a:gd name="connsiteY10" fmla="*/ 508147 h 523875"/>
                <a:gd name="connsiteX11" fmla="*/ 260985 w 1314450"/>
                <a:gd name="connsiteY11" fmla="*/ 496717 h 523875"/>
                <a:gd name="connsiteX12" fmla="*/ 219075 w 1314450"/>
                <a:gd name="connsiteY12" fmla="*/ 501479 h 523875"/>
                <a:gd name="connsiteX13" fmla="*/ 156210 w 1314450"/>
                <a:gd name="connsiteY13" fmla="*/ 487192 h 523875"/>
                <a:gd name="connsiteX14" fmla="*/ 84773 w 1314450"/>
                <a:gd name="connsiteY14" fmla="*/ 470047 h 523875"/>
                <a:gd name="connsiteX15" fmla="*/ 0 w 1314450"/>
                <a:gd name="connsiteY15" fmla="*/ 460522 h 523875"/>
                <a:gd name="connsiteX16" fmla="*/ 75248 w 1314450"/>
                <a:gd name="connsiteY16" fmla="*/ 413849 h 523875"/>
                <a:gd name="connsiteX17" fmla="*/ 220980 w 1314450"/>
                <a:gd name="connsiteY17" fmla="*/ 378606 h 523875"/>
                <a:gd name="connsiteX18" fmla="*/ 358140 w 1314450"/>
                <a:gd name="connsiteY18" fmla="*/ 394799 h 523875"/>
                <a:gd name="connsiteX19" fmla="*/ 568643 w 1314450"/>
                <a:gd name="connsiteY19" fmla="*/ 418612 h 523875"/>
                <a:gd name="connsiteX20" fmla="*/ 519113 w 1314450"/>
                <a:gd name="connsiteY20" fmla="*/ 393847 h 523875"/>
                <a:gd name="connsiteX21" fmla="*/ 529590 w 1314450"/>
                <a:gd name="connsiteY21" fmla="*/ 376702 h 523875"/>
                <a:gd name="connsiteX22" fmla="*/ 601028 w 1314450"/>
                <a:gd name="connsiteY22" fmla="*/ 391942 h 523875"/>
                <a:gd name="connsiteX23" fmla="*/ 615315 w 1314450"/>
                <a:gd name="connsiteY23" fmla="*/ 312884 h 523875"/>
                <a:gd name="connsiteX24" fmla="*/ 654368 w 1314450"/>
                <a:gd name="connsiteY24" fmla="*/ 369081 h 523875"/>
                <a:gd name="connsiteX25" fmla="*/ 845820 w 1314450"/>
                <a:gd name="connsiteY25" fmla="*/ 87142 h 523875"/>
                <a:gd name="connsiteX26" fmla="*/ 909638 w 1314450"/>
                <a:gd name="connsiteY26" fmla="*/ 89999 h 523875"/>
                <a:gd name="connsiteX27" fmla="*/ 1125855 w 1314450"/>
                <a:gd name="connsiteY27" fmla="*/ 18562 h 523875"/>
                <a:gd name="connsiteX28" fmla="*/ 1318260 w 1314450"/>
                <a:gd name="connsiteY28" fmla="*/ 12847 h 523875"/>
                <a:gd name="connsiteX29" fmla="*/ 1176338 w 1314450"/>
                <a:gd name="connsiteY29" fmla="*/ 68092 h 523875"/>
                <a:gd name="connsiteX30" fmla="*/ 1160145 w 1314450"/>
                <a:gd name="connsiteY30" fmla="*/ 148102 h 523875"/>
                <a:gd name="connsiteX31" fmla="*/ 1062990 w 1314450"/>
                <a:gd name="connsiteY31" fmla="*/ 166199 h 523875"/>
                <a:gd name="connsiteX32" fmla="*/ 963930 w 1314450"/>
                <a:gd name="connsiteY32" fmla="*/ 239542 h 523875"/>
                <a:gd name="connsiteX33" fmla="*/ 941070 w 1314450"/>
                <a:gd name="connsiteY33" fmla="*/ 250019 h 523875"/>
                <a:gd name="connsiteX34" fmla="*/ 862013 w 1314450"/>
                <a:gd name="connsiteY34" fmla="*/ 32812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4450" h="523875">
                  <a:moveTo>
                    <a:pt x="862013" y="328124"/>
                  </a:moveTo>
                  <a:cubicBezTo>
                    <a:pt x="821055" y="354794"/>
                    <a:pt x="787718" y="376702"/>
                    <a:pt x="750570" y="401467"/>
                  </a:cubicBezTo>
                  <a:cubicBezTo>
                    <a:pt x="778193" y="421469"/>
                    <a:pt x="793433" y="433852"/>
                    <a:pt x="820103" y="452902"/>
                  </a:cubicBezTo>
                  <a:cubicBezTo>
                    <a:pt x="777240" y="452902"/>
                    <a:pt x="751523" y="452902"/>
                    <a:pt x="726758" y="452902"/>
                  </a:cubicBezTo>
                  <a:cubicBezTo>
                    <a:pt x="725805" y="456712"/>
                    <a:pt x="724853" y="461474"/>
                    <a:pt x="723900" y="465284"/>
                  </a:cubicBezTo>
                  <a:cubicBezTo>
                    <a:pt x="739140" y="474809"/>
                    <a:pt x="754380" y="483381"/>
                    <a:pt x="768668" y="492906"/>
                  </a:cubicBezTo>
                  <a:cubicBezTo>
                    <a:pt x="768668" y="496717"/>
                    <a:pt x="768668" y="499574"/>
                    <a:pt x="768668" y="503384"/>
                  </a:cubicBezTo>
                  <a:cubicBezTo>
                    <a:pt x="743903" y="503384"/>
                    <a:pt x="719138" y="505289"/>
                    <a:pt x="694373" y="502431"/>
                  </a:cubicBezTo>
                  <a:cubicBezTo>
                    <a:pt x="653415" y="497669"/>
                    <a:pt x="613410" y="486239"/>
                    <a:pt x="572453" y="484334"/>
                  </a:cubicBezTo>
                  <a:cubicBezTo>
                    <a:pt x="544830" y="482429"/>
                    <a:pt x="514350" y="485287"/>
                    <a:pt x="489585" y="496717"/>
                  </a:cubicBezTo>
                  <a:cubicBezTo>
                    <a:pt x="458153" y="511956"/>
                    <a:pt x="431483" y="536722"/>
                    <a:pt x="396240" y="508147"/>
                  </a:cubicBezTo>
                  <a:cubicBezTo>
                    <a:pt x="347663" y="545294"/>
                    <a:pt x="305753" y="507194"/>
                    <a:pt x="260985" y="496717"/>
                  </a:cubicBezTo>
                  <a:cubicBezTo>
                    <a:pt x="247650" y="493859"/>
                    <a:pt x="232410" y="497669"/>
                    <a:pt x="219075" y="501479"/>
                  </a:cubicBezTo>
                  <a:cubicBezTo>
                    <a:pt x="195263" y="508147"/>
                    <a:pt x="177165" y="510052"/>
                    <a:pt x="156210" y="487192"/>
                  </a:cubicBezTo>
                  <a:cubicBezTo>
                    <a:pt x="141923" y="471952"/>
                    <a:pt x="109538" y="471952"/>
                    <a:pt x="84773" y="470047"/>
                  </a:cubicBezTo>
                  <a:cubicBezTo>
                    <a:pt x="59055" y="467189"/>
                    <a:pt x="32385" y="469094"/>
                    <a:pt x="0" y="460522"/>
                  </a:cubicBezTo>
                  <a:cubicBezTo>
                    <a:pt x="24765" y="444329"/>
                    <a:pt x="48578" y="422422"/>
                    <a:pt x="75248" y="413849"/>
                  </a:cubicBezTo>
                  <a:cubicBezTo>
                    <a:pt x="123825" y="398609"/>
                    <a:pt x="184785" y="406229"/>
                    <a:pt x="220980" y="378606"/>
                  </a:cubicBezTo>
                  <a:cubicBezTo>
                    <a:pt x="280988" y="333839"/>
                    <a:pt x="313373" y="377654"/>
                    <a:pt x="358140" y="394799"/>
                  </a:cubicBezTo>
                  <a:cubicBezTo>
                    <a:pt x="420053" y="418612"/>
                    <a:pt x="484823" y="434804"/>
                    <a:pt x="568643" y="418612"/>
                  </a:cubicBezTo>
                  <a:cubicBezTo>
                    <a:pt x="544830" y="407181"/>
                    <a:pt x="532448" y="400514"/>
                    <a:pt x="519113" y="393847"/>
                  </a:cubicBezTo>
                  <a:cubicBezTo>
                    <a:pt x="522923" y="388131"/>
                    <a:pt x="525780" y="382417"/>
                    <a:pt x="529590" y="376702"/>
                  </a:cubicBezTo>
                  <a:cubicBezTo>
                    <a:pt x="552450" y="381464"/>
                    <a:pt x="574358" y="386227"/>
                    <a:pt x="601028" y="391942"/>
                  </a:cubicBezTo>
                  <a:cubicBezTo>
                    <a:pt x="604838" y="370034"/>
                    <a:pt x="608648" y="349079"/>
                    <a:pt x="615315" y="312884"/>
                  </a:cubicBezTo>
                  <a:cubicBezTo>
                    <a:pt x="632460" y="337649"/>
                    <a:pt x="641985" y="351937"/>
                    <a:pt x="654368" y="369081"/>
                  </a:cubicBezTo>
                  <a:cubicBezTo>
                    <a:pt x="764858" y="307169"/>
                    <a:pt x="804863" y="194774"/>
                    <a:pt x="845820" y="87142"/>
                  </a:cubicBezTo>
                  <a:cubicBezTo>
                    <a:pt x="868680" y="88094"/>
                    <a:pt x="891540" y="95714"/>
                    <a:pt x="909638" y="89999"/>
                  </a:cubicBezTo>
                  <a:cubicBezTo>
                    <a:pt x="982028" y="68092"/>
                    <a:pt x="1053465" y="42374"/>
                    <a:pt x="1125855" y="18562"/>
                  </a:cubicBezTo>
                  <a:cubicBezTo>
                    <a:pt x="1186815" y="-1441"/>
                    <a:pt x="1248728" y="-8108"/>
                    <a:pt x="1318260" y="12847"/>
                  </a:cubicBezTo>
                  <a:cubicBezTo>
                    <a:pt x="1266825" y="32849"/>
                    <a:pt x="1220153" y="47137"/>
                    <a:pt x="1176338" y="68092"/>
                  </a:cubicBezTo>
                  <a:cubicBezTo>
                    <a:pt x="1118235" y="95714"/>
                    <a:pt x="1118235" y="102381"/>
                    <a:pt x="1160145" y="148102"/>
                  </a:cubicBezTo>
                  <a:cubicBezTo>
                    <a:pt x="1126808" y="153817"/>
                    <a:pt x="1093470" y="157627"/>
                    <a:pt x="1062990" y="166199"/>
                  </a:cubicBezTo>
                  <a:cubicBezTo>
                    <a:pt x="1021080" y="177629"/>
                    <a:pt x="974408" y="184297"/>
                    <a:pt x="963930" y="239542"/>
                  </a:cubicBezTo>
                  <a:cubicBezTo>
                    <a:pt x="962978" y="244304"/>
                    <a:pt x="948690" y="247162"/>
                    <a:pt x="941070" y="250019"/>
                  </a:cubicBezTo>
                  <a:cubicBezTo>
                    <a:pt x="891540" y="272879"/>
                    <a:pt x="867728" y="297644"/>
                    <a:pt x="862013" y="328124"/>
                  </a:cubicBezTo>
                  <a:close/>
                </a:path>
              </a:pathLst>
            </a:custGeom>
            <a:solidFill>
              <a:schemeClr val="tx1"/>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E5A9DCA-F0D4-4974-BCAC-4904C2E921A2}"/>
                </a:ext>
              </a:extLst>
            </p:cNvPr>
            <p:cNvSpPr/>
            <p:nvPr/>
          </p:nvSpPr>
          <p:spPr>
            <a:xfrm>
              <a:off x="5914074" y="5650223"/>
              <a:ext cx="733426" cy="771525"/>
            </a:xfrm>
            <a:custGeom>
              <a:avLst/>
              <a:gdLst>
                <a:gd name="connsiteX0" fmla="*/ 321945 w 733425"/>
                <a:gd name="connsiteY0" fmla="*/ 137160 h 771525"/>
                <a:gd name="connsiteX1" fmla="*/ 293370 w 733425"/>
                <a:gd name="connsiteY1" fmla="*/ 437197 h 771525"/>
                <a:gd name="connsiteX2" fmla="*/ 312420 w 733425"/>
                <a:gd name="connsiteY2" fmla="*/ 400050 h 771525"/>
                <a:gd name="connsiteX3" fmla="*/ 331470 w 733425"/>
                <a:gd name="connsiteY3" fmla="*/ 409575 h 771525"/>
                <a:gd name="connsiteX4" fmla="*/ 340043 w 733425"/>
                <a:gd name="connsiteY4" fmla="*/ 458152 h 771525"/>
                <a:gd name="connsiteX5" fmla="*/ 385763 w 733425"/>
                <a:gd name="connsiteY5" fmla="*/ 462915 h 771525"/>
                <a:gd name="connsiteX6" fmla="*/ 361950 w 733425"/>
                <a:gd name="connsiteY6" fmla="*/ 497205 h 771525"/>
                <a:gd name="connsiteX7" fmla="*/ 372428 w 733425"/>
                <a:gd name="connsiteY7" fmla="*/ 505777 h 771525"/>
                <a:gd name="connsiteX8" fmla="*/ 475297 w 733425"/>
                <a:gd name="connsiteY8" fmla="*/ 495300 h 771525"/>
                <a:gd name="connsiteX9" fmla="*/ 591503 w 733425"/>
                <a:gd name="connsiteY9" fmla="*/ 528638 h 771525"/>
                <a:gd name="connsiteX10" fmla="*/ 685800 w 733425"/>
                <a:gd name="connsiteY10" fmla="*/ 614363 h 771525"/>
                <a:gd name="connsiteX11" fmla="*/ 727710 w 733425"/>
                <a:gd name="connsiteY11" fmla="*/ 771525 h 771525"/>
                <a:gd name="connsiteX12" fmla="*/ 607695 w 733425"/>
                <a:gd name="connsiteY12" fmla="*/ 714375 h 771525"/>
                <a:gd name="connsiteX13" fmla="*/ 496253 w 733425"/>
                <a:gd name="connsiteY13" fmla="*/ 671513 h 771525"/>
                <a:gd name="connsiteX14" fmla="*/ 365760 w 733425"/>
                <a:gd name="connsiteY14" fmla="*/ 606743 h 771525"/>
                <a:gd name="connsiteX15" fmla="*/ 167640 w 733425"/>
                <a:gd name="connsiteY15" fmla="*/ 543877 h 771525"/>
                <a:gd name="connsiteX16" fmla="*/ 200978 w 733425"/>
                <a:gd name="connsiteY16" fmla="*/ 503872 h 771525"/>
                <a:gd name="connsiteX17" fmla="*/ 123825 w 733425"/>
                <a:gd name="connsiteY17" fmla="*/ 489585 h 771525"/>
                <a:gd name="connsiteX18" fmla="*/ 176213 w 733425"/>
                <a:gd name="connsiteY18" fmla="*/ 387668 h 771525"/>
                <a:gd name="connsiteX19" fmla="*/ 186690 w 733425"/>
                <a:gd name="connsiteY19" fmla="*/ 338138 h 771525"/>
                <a:gd name="connsiteX20" fmla="*/ 149543 w 733425"/>
                <a:gd name="connsiteY20" fmla="*/ 200977 h 771525"/>
                <a:gd name="connsiteX21" fmla="*/ 86678 w 733425"/>
                <a:gd name="connsiteY21" fmla="*/ 140970 h 771525"/>
                <a:gd name="connsiteX22" fmla="*/ 0 w 733425"/>
                <a:gd name="connsiteY22" fmla="*/ 0 h 771525"/>
                <a:gd name="connsiteX23" fmla="*/ 76200 w 733425"/>
                <a:gd name="connsiteY23" fmla="*/ 8572 h 771525"/>
                <a:gd name="connsiteX24" fmla="*/ 266700 w 733425"/>
                <a:gd name="connsiteY24" fmla="*/ 128588 h 771525"/>
                <a:gd name="connsiteX25" fmla="*/ 315278 w 733425"/>
                <a:gd name="connsiteY25" fmla="*/ 148590 h 771525"/>
                <a:gd name="connsiteX26" fmla="*/ 321945 w 733425"/>
                <a:gd name="connsiteY26" fmla="*/ 1371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3425" h="771525">
                  <a:moveTo>
                    <a:pt x="321945" y="137160"/>
                  </a:moveTo>
                  <a:cubicBezTo>
                    <a:pt x="389572" y="243840"/>
                    <a:pt x="302895" y="335280"/>
                    <a:pt x="293370" y="437197"/>
                  </a:cubicBezTo>
                  <a:cubicBezTo>
                    <a:pt x="300038" y="424815"/>
                    <a:pt x="306705" y="412432"/>
                    <a:pt x="312420" y="400050"/>
                  </a:cubicBezTo>
                  <a:cubicBezTo>
                    <a:pt x="319088" y="402907"/>
                    <a:pt x="324803" y="406718"/>
                    <a:pt x="331470" y="409575"/>
                  </a:cubicBezTo>
                  <a:cubicBezTo>
                    <a:pt x="334328" y="424815"/>
                    <a:pt x="337185" y="440055"/>
                    <a:pt x="340043" y="458152"/>
                  </a:cubicBezTo>
                  <a:cubicBezTo>
                    <a:pt x="351472" y="459105"/>
                    <a:pt x="365760" y="461010"/>
                    <a:pt x="385763" y="462915"/>
                  </a:cubicBezTo>
                  <a:cubicBezTo>
                    <a:pt x="375285" y="477202"/>
                    <a:pt x="368618" y="486727"/>
                    <a:pt x="361950" y="497205"/>
                  </a:cubicBezTo>
                  <a:cubicBezTo>
                    <a:pt x="365760" y="500063"/>
                    <a:pt x="368618" y="505777"/>
                    <a:pt x="372428" y="505777"/>
                  </a:cubicBezTo>
                  <a:cubicBezTo>
                    <a:pt x="406718" y="502920"/>
                    <a:pt x="441008" y="501015"/>
                    <a:pt x="475297" y="495300"/>
                  </a:cubicBezTo>
                  <a:cubicBezTo>
                    <a:pt x="520065" y="487680"/>
                    <a:pt x="559118" y="478155"/>
                    <a:pt x="591503" y="528638"/>
                  </a:cubicBezTo>
                  <a:cubicBezTo>
                    <a:pt x="613410" y="562927"/>
                    <a:pt x="657225" y="582930"/>
                    <a:pt x="685800" y="614363"/>
                  </a:cubicBezTo>
                  <a:cubicBezTo>
                    <a:pt x="726758" y="659130"/>
                    <a:pt x="747713" y="711518"/>
                    <a:pt x="727710" y="771525"/>
                  </a:cubicBezTo>
                  <a:cubicBezTo>
                    <a:pt x="689610" y="753427"/>
                    <a:pt x="653415" y="736282"/>
                    <a:pt x="607695" y="714375"/>
                  </a:cubicBezTo>
                  <a:cubicBezTo>
                    <a:pt x="604838" y="653415"/>
                    <a:pt x="545783" y="671513"/>
                    <a:pt x="496253" y="671513"/>
                  </a:cubicBezTo>
                  <a:cubicBezTo>
                    <a:pt x="477203" y="597218"/>
                    <a:pt x="417195" y="610552"/>
                    <a:pt x="365760" y="606743"/>
                  </a:cubicBezTo>
                  <a:cubicBezTo>
                    <a:pt x="346710" y="531495"/>
                    <a:pt x="341947" y="529590"/>
                    <a:pt x="167640" y="543877"/>
                  </a:cubicBezTo>
                  <a:cubicBezTo>
                    <a:pt x="180022" y="528638"/>
                    <a:pt x="188595" y="518160"/>
                    <a:pt x="200978" y="503872"/>
                  </a:cubicBezTo>
                  <a:cubicBezTo>
                    <a:pt x="174308" y="499110"/>
                    <a:pt x="150495" y="494347"/>
                    <a:pt x="123825" y="489585"/>
                  </a:cubicBezTo>
                  <a:cubicBezTo>
                    <a:pt x="220980" y="422910"/>
                    <a:pt x="220980" y="422910"/>
                    <a:pt x="176213" y="387668"/>
                  </a:cubicBezTo>
                  <a:cubicBezTo>
                    <a:pt x="180022" y="369570"/>
                    <a:pt x="192405" y="345757"/>
                    <a:pt x="186690" y="338138"/>
                  </a:cubicBezTo>
                  <a:cubicBezTo>
                    <a:pt x="151447" y="297180"/>
                    <a:pt x="161925" y="245745"/>
                    <a:pt x="149543" y="200977"/>
                  </a:cubicBezTo>
                  <a:cubicBezTo>
                    <a:pt x="142875" y="178118"/>
                    <a:pt x="109538" y="161925"/>
                    <a:pt x="86678" y="140970"/>
                  </a:cubicBezTo>
                  <a:cubicBezTo>
                    <a:pt x="120015" y="69532"/>
                    <a:pt x="36195" y="56197"/>
                    <a:pt x="0" y="0"/>
                  </a:cubicBezTo>
                  <a:cubicBezTo>
                    <a:pt x="30480" y="2857"/>
                    <a:pt x="54293" y="1905"/>
                    <a:pt x="76200" y="8572"/>
                  </a:cubicBezTo>
                  <a:cubicBezTo>
                    <a:pt x="150495" y="31432"/>
                    <a:pt x="214313" y="69532"/>
                    <a:pt x="266700" y="128588"/>
                  </a:cubicBezTo>
                  <a:cubicBezTo>
                    <a:pt x="277178" y="140018"/>
                    <a:pt x="298133" y="141922"/>
                    <a:pt x="315278" y="148590"/>
                  </a:cubicBezTo>
                  <a:cubicBezTo>
                    <a:pt x="315278" y="144780"/>
                    <a:pt x="319088" y="140970"/>
                    <a:pt x="321945" y="137160"/>
                  </a:cubicBezTo>
                  <a:close/>
                </a:path>
              </a:pathLst>
            </a:custGeom>
            <a:solidFill>
              <a:schemeClr val="tx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00C4280-0A35-4764-9433-8BF59C5C0EBE}"/>
                </a:ext>
              </a:extLst>
            </p:cNvPr>
            <p:cNvSpPr/>
            <p:nvPr/>
          </p:nvSpPr>
          <p:spPr>
            <a:xfrm>
              <a:off x="6389369" y="5947740"/>
              <a:ext cx="876299" cy="238125"/>
            </a:xfrm>
            <a:custGeom>
              <a:avLst/>
              <a:gdLst>
                <a:gd name="connsiteX0" fmla="*/ 884873 w 876300"/>
                <a:gd name="connsiteY0" fmla="*/ 121590 h 238125"/>
                <a:gd name="connsiteX1" fmla="*/ 747713 w 876300"/>
                <a:gd name="connsiteY1" fmla="*/ 152070 h 238125"/>
                <a:gd name="connsiteX2" fmla="*/ 521018 w 876300"/>
                <a:gd name="connsiteY2" fmla="*/ 174930 h 238125"/>
                <a:gd name="connsiteX3" fmla="*/ 442913 w 876300"/>
                <a:gd name="connsiteY3" fmla="*/ 175882 h 238125"/>
                <a:gd name="connsiteX4" fmla="*/ 461963 w 876300"/>
                <a:gd name="connsiteY4" fmla="*/ 227317 h 238125"/>
                <a:gd name="connsiteX5" fmla="*/ 405765 w 876300"/>
                <a:gd name="connsiteY5" fmla="*/ 199695 h 238125"/>
                <a:gd name="connsiteX6" fmla="*/ 419100 w 876300"/>
                <a:gd name="connsiteY6" fmla="*/ 239699 h 238125"/>
                <a:gd name="connsiteX7" fmla="*/ 404813 w 876300"/>
                <a:gd name="connsiteY7" fmla="*/ 237795 h 238125"/>
                <a:gd name="connsiteX8" fmla="*/ 329565 w 876300"/>
                <a:gd name="connsiteY8" fmla="*/ 188265 h 238125"/>
                <a:gd name="connsiteX9" fmla="*/ 279083 w 876300"/>
                <a:gd name="connsiteY9" fmla="*/ 163499 h 238125"/>
                <a:gd name="connsiteX10" fmla="*/ 135255 w 876300"/>
                <a:gd name="connsiteY10" fmla="*/ 101587 h 238125"/>
                <a:gd name="connsiteX11" fmla="*/ 0 w 876300"/>
                <a:gd name="connsiteY11" fmla="*/ 622 h 238125"/>
                <a:gd name="connsiteX12" fmla="*/ 80963 w 876300"/>
                <a:gd name="connsiteY12" fmla="*/ 1574 h 238125"/>
                <a:gd name="connsiteX13" fmla="*/ 177165 w 876300"/>
                <a:gd name="connsiteY13" fmla="*/ 17767 h 238125"/>
                <a:gd name="connsiteX14" fmla="*/ 206693 w 876300"/>
                <a:gd name="connsiteY14" fmla="*/ 44437 h 238125"/>
                <a:gd name="connsiteX15" fmla="*/ 312420 w 876300"/>
                <a:gd name="connsiteY15" fmla="*/ 147307 h 238125"/>
                <a:gd name="connsiteX16" fmla="*/ 323850 w 876300"/>
                <a:gd name="connsiteY16" fmla="*/ 105397 h 238125"/>
                <a:gd name="connsiteX17" fmla="*/ 360045 w 876300"/>
                <a:gd name="connsiteY17" fmla="*/ 133020 h 238125"/>
                <a:gd name="connsiteX18" fmla="*/ 382905 w 876300"/>
                <a:gd name="connsiteY18" fmla="*/ 92062 h 238125"/>
                <a:gd name="connsiteX19" fmla="*/ 465773 w 876300"/>
                <a:gd name="connsiteY19" fmla="*/ 115874 h 238125"/>
                <a:gd name="connsiteX20" fmla="*/ 549593 w 876300"/>
                <a:gd name="connsiteY20" fmla="*/ 62535 h 238125"/>
                <a:gd name="connsiteX21" fmla="*/ 589598 w 876300"/>
                <a:gd name="connsiteY21" fmla="*/ 29197 h 238125"/>
                <a:gd name="connsiteX22" fmla="*/ 884873 w 876300"/>
                <a:gd name="connsiteY22" fmla="*/ 1215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6300" h="238125">
                  <a:moveTo>
                    <a:pt x="884873" y="121590"/>
                  </a:moveTo>
                  <a:cubicBezTo>
                    <a:pt x="771525" y="107302"/>
                    <a:pt x="744855" y="100635"/>
                    <a:pt x="747713" y="152070"/>
                  </a:cubicBezTo>
                  <a:cubicBezTo>
                    <a:pt x="667703" y="118732"/>
                    <a:pt x="594360" y="139687"/>
                    <a:pt x="521018" y="174930"/>
                  </a:cubicBezTo>
                  <a:cubicBezTo>
                    <a:pt x="501015" y="184455"/>
                    <a:pt x="473393" y="175882"/>
                    <a:pt x="442913" y="175882"/>
                  </a:cubicBezTo>
                  <a:cubicBezTo>
                    <a:pt x="451485" y="197790"/>
                    <a:pt x="455295" y="209220"/>
                    <a:pt x="461963" y="227317"/>
                  </a:cubicBezTo>
                  <a:cubicBezTo>
                    <a:pt x="441008" y="216840"/>
                    <a:pt x="427673" y="210172"/>
                    <a:pt x="405765" y="199695"/>
                  </a:cubicBezTo>
                  <a:cubicBezTo>
                    <a:pt x="412433" y="218745"/>
                    <a:pt x="415290" y="228270"/>
                    <a:pt x="419100" y="239699"/>
                  </a:cubicBezTo>
                  <a:cubicBezTo>
                    <a:pt x="412433" y="238747"/>
                    <a:pt x="407670" y="239699"/>
                    <a:pt x="404813" y="237795"/>
                  </a:cubicBezTo>
                  <a:cubicBezTo>
                    <a:pt x="379095" y="221602"/>
                    <a:pt x="355283" y="203505"/>
                    <a:pt x="329565" y="188265"/>
                  </a:cubicBezTo>
                  <a:cubicBezTo>
                    <a:pt x="313373" y="178740"/>
                    <a:pt x="296228" y="164452"/>
                    <a:pt x="279083" y="163499"/>
                  </a:cubicBezTo>
                  <a:cubicBezTo>
                    <a:pt x="222885" y="160642"/>
                    <a:pt x="177165" y="141592"/>
                    <a:pt x="135255" y="101587"/>
                  </a:cubicBezTo>
                  <a:cubicBezTo>
                    <a:pt x="96203" y="64440"/>
                    <a:pt x="44768" y="40627"/>
                    <a:pt x="0" y="622"/>
                  </a:cubicBezTo>
                  <a:cubicBezTo>
                    <a:pt x="26670" y="622"/>
                    <a:pt x="54293" y="-1283"/>
                    <a:pt x="80963" y="1574"/>
                  </a:cubicBezTo>
                  <a:cubicBezTo>
                    <a:pt x="113348" y="4432"/>
                    <a:pt x="145733" y="10147"/>
                    <a:pt x="177165" y="17767"/>
                  </a:cubicBezTo>
                  <a:cubicBezTo>
                    <a:pt x="188595" y="20624"/>
                    <a:pt x="197168" y="34912"/>
                    <a:pt x="206693" y="44437"/>
                  </a:cubicBezTo>
                  <a:cubicBezTo>
                    <a:pt x="240030" y="76822"/>
                    <a:pt x="273368" y="109207"/>
                    <a:pt x="312420" y="147307"/>
                  </a:cubicBezTo>
                  <a:cubicBezTo>
                    <a:pt x="319088" y="124447"/>
                    <a:pt x="320993" y="116827"/>
                    <a:pt x="323850" y="105397"/>
                  </a:cubicBezTo>
                  <a:cubicBezTo>
                    <a:pt x="335280" y="113970"/>
                    <a:pt x="344805" y="121590"/>
                    <a:pt x="360045" y="133020"/>
                  </a:cubicBezTo>
                  <a:cubicBezTo>
                    <a:pt x="366713" y="121590"/>
                    <a:pt x="373380" y="109207"/>
                    <a:pt x="382905" y="92062"/>
                  </a:cubicBezTo>
                  <a:cubicBezTo>
                    <a:pt x="402908" y="155880"/>
                    <a:pt x="439103" y="128257"/>
                    <a:pt x="465773" y="115874"/>
                  </a:cubicBezTo>
                  <a:cubicBezTo>
                    <a:pt x="495300" y="102540"/>
                    <a:pt x="521970" y="81585"/>
                    <a:pt x="549593" y="62535"/>
                  </a:cubicBezTo>
                  <a:cubicBezTo>
                    <a:pt x="563880" y="53010"/>
                    <a:pt x="576263" y="40627"/>
                    <a:pt x="589598" y="29197"/>
                  </a:cubicBezTo>
                  <a:cubicBezTo>
                    <a:pt x="677228" y="88252"/>
                    <a:pt x="796290" y="37770"/>
                    <a:pt x="884873" y="121590"/>
                  </a:cubicBezTo>
                  <a:close/>
                </a:path>
              </a:pathLst>
            </a:custGeom>
            <a:solidFill>
              <a:schemeClr val="tx1"/>
            </a:solidFill>
            <a:ln w="9525" cap="flat">
              <a:noFill/>
              <a:prstDash val="solid"/>
              <a:miter/>
            </a:ln>
          </p:spPr>
          <p:txBody>
            <a:bodyPr rtlCol="0" anchor="ctr"/>
            <a:lstStyle/>
            <a:p>
              <a:endParaRPr lang="en-US"/>
            </a:p>
          </p:txBody>
        </p:sp>
      </p:grpSp>
      <p:sp>
        <p:nvSpPr>
          <p:cNvPr id="63" name="TextBox 62">
            <a:extLst>
              <a:ext uri="{FF2B5EF4-FFF2-40B4-BE49-F238E27FC236}">
                <a16:creationId xmlns:a16="http://schemas.microsoft.com/office/drawing/2014/main" id="{8611BD74-B8C0-4D62-99FC-2DBC909A434D}"/>
              </a:ext>
            </a:extLst>
          </p:cNvPr>
          <p:cNvSpPr txBox="1"/>
          <p:nvPr/>
        </p:nvSpPr>
        <p:spPr>
          <a:xfrm>
            <a:off x="3239298" y="336341"/>
            <a:ext cx="3063265" cy="156966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sz="9600" b="1" dirty="0">
                <a:solidFill>
                  <a:srgbClr val="00B050"/>
                </a:solidFill>
                <a:effectLst/>
                <a:latin typeface="Algerian" pitchFamily="82" charset="0"/>
              </a:rPr>
              <a:t>07</a:t>
            </a:r>
            <a:endParaRPr lang="ko-KR" altLang="en-US" sz="9600" b="1" dirty="0">
              <a:solidFill>
                <a:srgbClr val="00B050"/>
              </a:solidFill>
              <a:effectLst/>
              <a:latin typeface="Algerian" pitchFamily="82" charset="0"/>
            </a:endParaRPr>
          </a:p>
        </p:txBody>
      </p:sp>
    </p:spTree>
    <p:extLst>
      <p:ext uri="{BB962C8B-B14F-4D97-AF65-F5344CB8AC3E}">
        <p14:creationId xmlns:p14="http://schemas.microsoft.com/office/powerpoint/2010/main" val="416908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down)">
                                      <p:cBhvr>
                                        <p:cTn id="14" dur="580">
                                          <p:stCondLst>
                                            <p:cond delay="0"/>
                                          </p:stCondLst>
                                        </p:cTn>
                                        <p:tgtEl>
                                          <p:spTgt spid="57"/>
                                        </p:tgtEl>
                                      </p:cBhvr>
                                    </p:animEffect>
                                    <p:anim calcmode="lin" valueType="num">
                                      <p:cBhvr>
                                        <p:cTn id="15"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20" dur="26">
                                          <p:stCondLst>
                                            <p:cond delay="650"/>
                                          </p:stCondLst>
                                        </p:cTn>
                                        <p:tgtEl>
                                          <p:spTgt spid="57"/>
                                        </p:tgtEl>
                                      </p:cBhvr>
                                      <p:to x="100000" y="60000"/>
                                    </p:animScale>
                                    <p:animScale>
                                      <p:cBhvr>
                                        <p:cTn id="21" dur="166" decel="50000">
                                          <p:stCondLst>
                                            <p:cond delay="676"/>
                                          </p:stCondLst>
                                        </p:cTn>
                                        <p:tgtEl>
                                          <p:spTgt spid="57"/>
                                        </p:tgtEl>
                                      </p:cBhvr>
                                      <p:to x="100000" y="100000"/>
                                    </p:animScale>
                                    <p:animScale>
                                      <p:cBhvr>
                                        <p:cTn id="22" dur="26">
                                          <p:stCondLst>
                                            <p:cond delay="1312"/>
                                          </p:stCondLst>
                                        </p:cTn>
                                        <p:tgtEl>
                                          <p:spTgt spid="57"/>
                                        </p:tgtEl>
                                      </p:cBhvr>
                                      <p:to x="100000" y="80000"/>
                                    </p:animScale>
                                    <p:animScale>
                                      <p:cBhvr>
                                        <p:cTn id="23" dur="166" decel="50000">
                                          <p:stCondLst>
                                            <p:cond delay="1338"/>
                                          </p:stCondLst>
                                        </p:cTn>
                                        <p:tgtEl>
                                          <p:spTgt spid="57"/>
                                        </p:tgtEl>
                                      </p:cBhvr>
                                      <p:to x="100000" y="100000"/>
                                    </p:animScale>
                                    <p:animScale>
                                      <p:cBhvr>
                                        <p:cTn id="24" dur="26">
                                          <p:stCondLst>
                                            <p:cond delay="1642"/>
                                          </p:stCondLst>
                                        </p:cTn>
                                        <p:tgtEl>
                                          <p:spTgt spid="57"/>
                                        </p:tgtEl>
                                      </p:cBhvr>
                                      <p:to x="100000" y="90000"/>
                                    </p:animScale>
                                    <p:animScale>
                                      <p:cBhvr>
                                        <p:cTn id="25" dur="166" decel="50000">
                                          <p:stCondLst>
                                            <p:cond delay="1668"/>
                                          </p:stCondLst>
                                        </p:cTn>
                                        <p:tgtEl>
                                          <p:spTgt spid="57"/>
                                        </p:tgtEl>
                                      </p:cBhvr>
                                      <p:to x="100000" y="100000"/>
                                    </p:animScale>
                                    <p:animScale>
                                      <p:cBhvr>
                                        <p:cTn id="26" dur="26">
                                          <p:stCondLst>
                                            <p:cond delay="1808"/>
                                          </p:stCondLst>
                                        </p:cTn>
                                        <p:tgtEl>
                                          <p:spTgt spid="57"/>
                                        </p:tgtEl>
                                      </p:cBhvr>
                                      <p:to x="100000" y="95000"/>
                                    </p:animScale>
                                    <p:animScale>
                                      <p:cBhvr>
                                        <p:cTn id="27" dur="166" decel="50000">
                                          <p:stCondLst>
                                            <p:cond delay="1834"/>
                                          </p:stCondLst>
                                        </p:cTn>
                                        <p:tgtEl>
                                          <p:spTgt spid="57"/>
                                        </p:tgtEl>
                                      </p:cBhvr>
                                      <p:to x="100000" y="100000"/>
                                    </p:animScale>
                                  </p:childTnLst>
                                  <p:subTnLst>
                                    <p:audio>
                                      <p:cMediaNode vol="90000">
                                        <p:cTn display="0" masterRel="sameClick">
                                          <p:stCondLst>
                                            <p:cond evt="begin" delay="0">
                                              <p:tn val="12"/>
                                            </p:cond>
                                          </p:stCondLst>
                                          <p:endCondLst>
                                            <p:cond evt="onStopAudio" delay="0">
                                              <p:tgtEl>
                                                <p:sldTgt/>
                                              </p:tgtEl>
                                            </p:cond>
                                          </p:endCondLst>
                                        </p:cTn>
                                        <p:tgtEl>
                                          <p:sndTgt r:embed="rId2" name="wickedmalelaugh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7" grpId="0"/>
    </p:bldLst>
  </p:timing>
</p:sld>
</file>

<file path=ppt/theme/theme1.xml><?xml version="1.0" encoding="utf-8"?>
<a:theme xmlns:a="http://schemas.openxmlformats.org/drawingml/2006/main" name="Cover and End Slide Master">
  <a:themeElements>
    <a:clrScheme name="ALLPPT COLOR - 102">
      <a:dk1>
        <a:sysClr val="windowText" lastClr="000000"/>
      </a:dk1>
      <a:lt1>
        <a:sysClr val="window" lastClr="FFFFFF"/>
      </a:lt1>
      <a:dk2>
        <a:srgbClr val="1F497D"/>
      </a:dk2>
      <a:lt2>
        <a:srgbClr val="EEECE1"/>
      </a:lt2>
      <a:accent1>
        <a:srgbClr val="FAC926"/>
      </a:accent1>
      <a:accent2>
        <a:srgbClr val="EF9E1B"/>
      </a:accent2>
      <a:accent3>
        <a:srgbClr val="DE8D22"/>
      </a:accent3>
      <a:accent4>
        <a:srgbClr val="D87732"/>
      </a:accent4>
      <a:accent5>
        <a:srgbClr val="595959"/>
      </a:accent5>
      <a:accent6>
        <a:srgbClr val="40404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2">
      <a:dk1>
        <a:sysClr val="windowText" lastClr="000000"/>
      </a:dk1>
      <a:lt1>
        <a:sysClr val="window" lastClr="FFFFFF"/>
      </a:lt1>
      <a:dk2>
        <a:srgbClr val="1F497D"/>
      </a:dk2>
      <a:lt2>
        <a:srgbClr val="EEECE1"/>
      </a:lt2>
      <a:accent1>
        <a:srgbClr val="FAC926"/>
      </a:accent1>
      <a:accent2>
        <a:srgbClr val="EF9E1B"/>
      </a:accent2>
      <a:accent3>
        <a:srgbClr val="DE8D22"/>
      </a:accent3>
      <a:accent4>
        <a:srgbClr val="D87732"/>
      </a:accent4>
      <a:accent5>
        <a:srgbClr val="6F3A15"/>
      </a:accent5>
      <a:accent6>
        <a:srgbClr val="40404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 102">
      <a:dk1>
        <a:sysClr val="windowText" lastClr="000000"/>
      </a:dk1>
      <a:lt1>
        <a:sysClr val="window" lastClr="FFFFFF"/>
      </a:lt1>
      <a:dk2>
        <a:srgbClr val="1F497D"/>
      </a:dk2>
      <a:lt2>
        <a:srgbClr val="EEECE1"/>
      </a:lt2>
      <a:accent1>
        <a:srgbClr val="FAC926"/>
      </a:accent1>
      <a:accent2>
        <a:srgbClr val="EF9E1B"/>
      </a:accent2>
      <a:accent3>
        <a:srgbClr val="DE8D22"/>
      </a:accent3>
      <a:accent4>
        <a:srgbClr val="D87732"/>
      </a:accent4>
      <a:accent5>
        <a:srgbClr val="595959"/>
      </a:accent5>
      <a:accent6>
        <a:srgbClr val="40404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5554</TotalTime>
  <Words>477</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13</vt:i4>
      </vt:variant>
    </vt:vector>
  </HeadingPairs>
  <TitlesOfParts>
    <vt:vector size="34" baseType="lpstr">
      <vt:lpstr>Adobe Song Std L</vt:lpstr>
      <vt:lpstr>Algerian</vt:lpstr>
      <vt:lpstr>Arial</vt:lpstr>
      <vt:lpstr>Arial Unicode MS</vt:lpstr>
      <vt:lpstr>Blackadder ITC</vt:lpstr>
      <vt:lpstr>Calibri</vt:lpstr>
      <vt:lpstr>Chiller</vt:lpstr>
      <vt:lpstr>Colonna MT</vt:lpstr>
      <vt:lpstr>Curlz MT</vt:lpstr>
      <vt:lpstr>French Script MT</vt:lpstr>
      <vt:lpstr>Harlow Solid Italic</vt:lpstr>
      <vt:lpstr>Harrington</vt:lpstr>
      <vt:lpstr>High Tower Text</vt:lpstr>
      <vt:lpstr>Jokerman</vt:lpstr>
      <vt:lpstr>Kristen ITC</vt:lpstr>
      <vt:lpstr>Lucida Calligraphy</vt:lpstr>
      <vt:lpstr>Lucida Handwriting</vt:lpstr>
      <vt:lpstr>Old English Text MT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dell</cp:lastModifiedBy>
  <cp:revision>254</cp:revision>
  <dcterms:created xsi:type="dcterms:W3CDTF">2019-01-14T06:35:35Z</dcterms:created>
  <dcterms:modified xsi:type="dcterms:W3CDTF">2023-04-06T09:02:21Z</dcterms:modified>
</cp:coreProperties>
</file>